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69" r:id="rId5"/>
    <p:sldId id="273" r:id="rId6"/>
    <p:sldId id="284" r:id="rId7"/>
    <p:sldId id="270" r:id="rId8"/>
    <p:sldId id="286" r:id="rId9"/>
    <p:sldId id="285" r:id="rId10"/>
    <p:sldId id="287" r:id="rId11"/>
    <p:sldId id="272" r:id="rId12"/>
    <p:sldId id="271" r:id="rId13"/>
    <p:sldId id="280" r:id="rId14"/>
    <p:sldId id="292" r:id="rId15"/>
    <p:sldId id="275" r:id="rId16"/>
    <p:sldId id="276" r:id="rId17"/>
    <p:sldId id="293" r:id="rId18"/>
    <p:sldId id="289" r:id="rId19"/>
    <p:sldId id="290" r:id="rId2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440"/>
    <a:srgbClr val="596C35"/>
    <a:srgbClr val="EDF3D9"/>
    <a:srgbClr val="C4D87A"/>
    <a:srgbClr val="E1EBBB"/>
    <a:srgbClr val="DCE8B6"/>
    <a:srgbClr val="A9C63C"/>
    <a:srgbClr val="DAE9CF"/>
    <a:srgbClr val="586B34"/>
    <a:srgbClr val="343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Srednji slog 4 – poudarek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6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86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zica Ovcjak" userId="a37cdb05-9c97-4b74-94dd-c6bef26343c8" providerId="ADAL" clId="{C62409F3-8D83-47CC-AE93-88956C733AA9}"/>
    <pc:docChg chg="undo custSel addSld delSld modSld sldOrd">
      <pc:chgData name="Jozica Ovcjak" userId="a37cdb05-9c97-4b74-94dd-c6bef26343c8" providerId="ADAL" clId="{C62409F3-8D83-47CC-AE93-88956C733AA9}" dt="2023-05-09T12:01:16.283" v="287" actId="5793"/>
      <pc:docMkLst>
        <pc:docMk/>
      </pc:docMkLst>
      <pc:sldChg chg="modSp">
        <pc:chgData name="Jozica Ovcjak" userId="a37cdb05-9c97-4b74-94dd-c6bef26343c8" providerId="ADAL" clId="{C62409F3-8D83-47CC-AE93-88956C733AA9}" dt="2023-05-09T11:27:36.203" v="121" actId="20577"/>
        <pc:sldMkLst>
          <pc:docMk/>
          <pc:sldMk cId="3856131353" sldId="270"/>
        </pc:sldMkLst>
        <pc:spChg chg="mod">
          <ac:chgData name="Jozica Ovcjak" userId="a37cdb05-9c97-4b74-94dd-c6bef26343c8" providerId="ADAL" clId="{C62409F3-8D83-47CC-AE93-88956C733AA9}" dt="2023-05-09T11:27:36.203" v="121" actId="20577"/>
          <ac:spMkLst>
            <pc:docMk/>
            <pc:sldMk cId="3856131353" sldId="270"/>
            <ac:spMk id="3" creationId="{802B5C5B-F30D-00B7-B954-CDC2526E12E0}"/>
          </ac:spMkLst>
        </pc:spChg>
      </pc:sldChg>
      <pc:sldChg chg="modSp">
        <pc:chgData name="Jozica Ovcjak" userId="a37cdb05-9c97-4b74-94dd-c6bef26343c8" providerId="ADAL" clId="{C62409F3-8D83-47CC-AE93-88956C733AA9}" dt="2023-05-09T12:00:12.172" v="278" actId="14100"/>
        <pc:sldMkLst>
          <pc:docMk/>
          <pc:sldMk cId="3249497377" sldId="271"/>
        </pc:sldMkLst>
        <pc:spChg chg="mod">
          <ac:chgData name="Jozica Ovcjak" userId="a37cdb05-9c97-4b74-94dd-c6bef26343c8" providerId="ADAL" clId="{C62409F3-8D83-47CC-AE93-88956C733AA9}" dt="2023-05-09T12:00:12.172" v="278" actId="14100"/>
          <ac:spMkLst>
            <pc:docMk/>
            <pc:sldMk cId="3249497377" sldId="271"/>
            <ac:spMk id="2" creationId="{903CEEF1-D9C6-3CEA-51B5-2F7289111FEA}"/>
          </ac:spMkLst>
        </pc:spChg>
        <pc:spChg chg="mod">
          <ac:chgData name="Jozica Ovcjak" userId="a37cdb05-9c97-4b74-94dd-c6bef26343c8" providerId="ADAL" clId="{C62409F3-8D83-47CC-AE93-88956C733AA9}" dt="2023-05-09T11:54:02.501" v="244" actId="113"/>
          <ac:spMkLst>
            <pc:docMk/>
            <pc:sldMk cId="3249497377" sldId="271"/>
            <ac:spMk id="3" creationId="{067904B7-2997-74DD-6C9B-3181FEBE4E51}"/>
          </ac:spMkLst>
        </pc:spChg>
      </pc:sldChg>
      <pc:sldChg chg="modSp">
        <pc:chgData name="Jozica Ovcjak" userId="a37cdb05-9c97-4b74-94dd-c6bef26343c8" providerId="ADAL" clId="{C62409F3-8D83-47CC-AE93-88956C733AA9}" dt="2023-05-09T11:26:53.067" v="114" actId="403"/>
        <pc:sldMkLst>
          <pc:docMk/>
          <pc:sldMk cId="1057581381" sldId="273"/>
        </pc:sldMkLst>
        <pc:spChg chg="mod">
          <ac:chgData name="Jozica Ovcjak" userId="a37cdb05-9c97-4b74-94dd-c6bef26343c8" providerId="ADAL" clId="{C62409F3-8D83-47CC-AE93-88956C733AA9}" dt="2023-05-09T11:26:53.067" v="114" actId="403"/>
          <ac:spMkLst>
            <pc:docMk/>
            <pc:sldMk cId="1057581381" sldId="273"/>
            <ac:spMk id="3" creationId="{B7793152-5CDB-703A-6D0E-1F07CBAFD7EB}"/>
          </ac:spMkLst>
        </pc:spChg>
      </pc:sldChg>
      <pc:sldChg chg="modSp">
        <pc:chgData name="Jozica Ovcjak" userId="a37cdb05-9c97-4b74-94dd-c6bef26343c8" providerId="ADAL" clId="{C62409F3-8D83-47CC-AE93-88956C733AA9}" dt="2023-05-09T11:57:27.703" v="249" actId="14100"/>
        <pc:sldMkLst>
          <pc:docMk/>
          <pc:sldMk cId="1052865275" sldId="276"/>
        </pc:sldMkLst>
        <pc:spChg chg="mod">
          <ac:chgData name="Jozica Ovcjak" userId="a37cdb05-9c97-4b74-94dd-c6bef26343c8" providerId="ADAL" clId="{C62409F3-8D83-47CC-AE93-88956C733AA9}" dt="2023-05-09T11:57:27.703" v="249" actId="14100"/>
          <ac:spMkLst>
            <pc:docMk/>
            <pc:sldMk cId="1052865275" sldId="276"/>
            <ac:spMk id="2" creationId="{9F42EDF8-2087-E08F-EF20-8B3A546B6CA8}"/>
          </ac:spMkLst>
        </pc:spChg>
      </pc:sldChg>
      <pc:sldChg chg="modSp del">
        <pc:chgData name="Jozica Ovcjak" userId="a37cdb05-9c97-4b74-94dd-c6bef26343c8" providerId="ADAL" clId="{C62409F3-8D83-47CC-AE93-88956C733AA9}" dt="2023-05-09T11:58:42.373" v="262" actId="2696"/>
        <pc:sldMkLst>
          <pc:docMk/>
          <pc:sldMk cId="583376011" sldId="277"/>
        </pc:sldMkLst>
        <pc:spChg chg="mod">
          <ac:chgData name="Jozica Ovcjak" userId="a37cdb05-9c97-4b74-94dd-c6bef26343c8" providerId="ADAL" clId="{C62409F3-8D83-47CC-AE93-88956C733AA9}" dt="2023-05-09T11:57:59.984" v="250" actId="108"/>
          <ac:spMkLst>
            <pc:docMk/>
            <pc:sldMk cId="583376011" sldId="277"/>
            <ac:spMk id="3" creationId="{BBE204B0-DB6C-93AA-6784-230D3947722F}"/>
          </ac:spMkLst>
        </pc:spChg>
      </pc:sldChg>
      <pc:sldChg chg="modSp">
        <pc:chgData name="Jozica Ovcjak" userId="a37cdb05-9c97-4b74-94dd-c6bef26343c8" providerId="ADAL" clId="{C62409F3-8D83-47CC-AE93-88956C733AA9}" dt="2023-05-09T11:54:59.787" v="246" actId="20577"/>
        <pc:sldMkLst>
          <pc:docMk/>
          <pc:sldMk cId="1039969868" sldId="280"/>
        </pc:sldMkLst>
        <pc:graphicFrameChg chg="mod modGraphic">
          <ac:chgData name="Jozica Ovcjak" userId="a37cdb05-9c97-4b74-94dd-c6bef26343c8" providerId="ADAL" clId="{C62409F3-8D83-47CC-AE93-88956C733AA9}" dt="2023-05-09T11:54:59.787" v="246" actId="20577"/>
          <ac:graphicFrameMkLst>
            <pc:docMk/>
            <pc:sldMk cId="1039969868" sldId="280"/>
            <ac:graphicFrameMk id="2" creationId="{E275C418-311F-6B6E-D658-2DDA9A726F7C}"/>
          </ac:graphicFrameMkLst>
        </pc:graphicFrameChg>
      </pc:sldChg>
      <pc:sldChg chg="modSp">
        <pc:chgData name="Jozica Ovcjak" userId="a37cdb05-9c97-4b74-94dd-c6bef26343c8" providerId="ADAL" clId="{C62409F3-8D83-47CC-AE93-88956C733AA9}" dt="2023-05-09T11:24:31.174" v="82" actId="14100"/>
        <pc:sldMkLst>
          <pc:docMk/>
          <pc:sldMk cId="307343919" sldId="284"/>
        </pc:sldMkLst>
        <pc:spChg chg="mod">
          <ac:chgData name="Jozica Ovcjak" userId="a37cdb05-9c97-4b74-94dd-c6bef26343c8" providerId="ADAL" clId="{C62409F3-8D83-47CC-AE93-88956C733AA9}" dt="2023-05-09T11:24:31.174" v="82" actId="14100"/>
          <ac:spMkLst>
            <pc:docMk/>
            <pc:sldMk cId="307343919" sldId="284"/>
            <ac:spMk id="3" creationId="{74E661EF-EAFB-4975-86B4-F240B94B48F1}"/>
          </ac:spMkLst>
        </pc:spChg>
      </pc:sldChg>
      <pc:sldChg chg="modSp">
        <pc:chgData name="Jozica Ovcjak" userId="a37cdb05-9c97-4b74-94dd-c6bef26343c8" providerId="ADAL" clId="{C62409F3-8D83-47CC-AE93-88956C733AA9}" dt="2023-05-09T11:52:46.514" v="212" actId="1076"/>
        <pc:sldMkLst>
          <pc:docMk/>
          <pc:sldMk cId="2586777711" sldId="285"/>
        </pc:sldMkLst>
        <pc:spChg chg="mod">
          <ac:chgData name="Jozica Ovcjak" userId="a37cdb05-9c97-4b74-94dd-c6bef26343c8" providerId="ADAL" clId="{C62409F3-8D83-47CC-AE93-88956C733AA9}" dt="2023-05-09T11:52:46.514" v="212" actId="1076"/>
          <ac:spMkLst>
            <pc:docMk/>
            <pc:sldMk cId="2586777711" sldId="285"/>
            <ac:spMk id="2" creationId="{4B3EDE34-2318-0166-6AC0-F93E698A73EC}"/>
          </ac:spMkLst>
        </pc:spChg>
        <pc:spChg chg="mod">
          <ac:chgData name="Jozica Ovcjak" userId="a37cdb05-9c97-4b74-94dd-c6bef26343c8" providerId="ADAL" clId="{C62409F3-8D83-47CC-AE93-88956C733AA9}" dt="2023-05-09T11:30:34.771" v="144" actId="20577"/>
          <ac:spMkLst>
            <pc:docMk/>
            <pc:sldMk cId="2586777711" sldId="285"/>
            <ac:spMk id="3" creationId="{802B5C5B-F30D-00B7-B954-CDC2526E12E0}"/>
          </ac:spMkLst>
        </pc:spChg>
      </pc:sldChg>
      <pc:sldChg chg="addSp delSp modSp">
        <pc:chgData name="Jozica Ovcjak" userId="a37cdb05-9c97-4b74-94dd-c6bef26343c8" providerId="ADAL" clId="{C62409F3-8D83-47CC-AE93-88956C733AA9}" dt="2023-05-09T11:49:03.364" v="211" actId="1076"/>
        <pc:sldMkLst>
          <pc:docMk/>
          <pc:sldMk cId="4100635857" sldId="286"/>
        </pc:sldMkLst>
        <pc:spChg chg="mod">
          <ac:chgData name="Jozica Ovcjak" userId="a37cdb05-9c97-4b74-94dd-c6bef26343c8" providerId="ADAL" clId="{C62409F3-8D83-47CC-AE93-88956C733AA9}" dt="2023-05-09T11:28:22.726" v="126" actId="113"/>
          <ac:spMkLst>
            <pc:docMk/>
            <pc:sldMk cId="4100635857" sldId="286"/>
            <ac:spMk id="2" creationId="{E91149B9-6026-4893-B53B-24755763F83B}"/>
          </ac:spMkLst>
        </pc:spChg>
        <pc:spChg chg="mod">
          <ac:chgData name="Jozica Ovcjak" userId="a37cdb05-9c97-4b74-94dd-c6bef26343c8" providerId="ADAL" clId="{C62409F3-8D83-47CC-AE93-88956C733AA9}" dt="2023-05-09T11:48:51.338" v="210" actId="27636"/>
          <ac:spMkLst>
            <pc:docMk/>
            <pc:sldMk cId="4100635857" sldId="286"/>
            <ac:spMk id="3" creationId="{12F5AB96-A1FD-415E-87AF-E76EE0A3B546}"/>
          </ac:spMkLst>
        </pc:spChg>
        <pc:picChg chg="del mod">
          <ac:chgData name="Jozica Ovcjak" userId="a37cdb05-9c97-4b74-94dd-c6bef26343c8" providerId="ADAL" clId="{C62409F3-8D83-47CC-AE93-88956C733AA9}" dt="2023-05-09T11:48:06.830" v="169" actId="478"/>
          <ac:picMkLst>
            <pc:docMk/>
            <pc:sldMk cId="4100635857" sldId="286"/>
            <ac:picMk id="4" creationId="{7C550570-DA60-4CBB-BA58-6F46ABE66876}"/>
          </ac:picMkLst>
        </pc:picChg>
        <pc:picChg chg="add mod">
          <ac:chgData name="Jozica Ovcjak" userId="a37cdb05-9c97-4b74-94dd-c6bef26343c8" providerId="ADAL" clId="{C62409F3-8D83-47CC-AE93-88956C733AA9}" dt="2023-05-09T11:49:03.364" v="211" actId="1076"/>
          <ac:picMkLst>
            <pc:docMk/>
            <pc:sldMk cId="4100635857" sldId="286"/>
            <ac:picMk id="5" creationId="{51C9B55C-38C0-4997-B49E-D0D8645B12ED}"/>
          </ac:picMkLst>
        </pc:picChg>
      </pc:sldChg>
      <pc:sldChg chg="addSp delSp modSp">
        <pc:chgData name="Jozica Ovcjak" userId="a37cdb05-9c97-4b74-94dd-c6bef26343c8" providerId="ADAL" clId="{C62409F3-8D83-47CC-AE93-88956C733AA9}" dt="2023-05-09T11:41:08.337" v="167" actId="1076"/>
        <pc:sldMkLst>
          <pc:docMk/>
          <pc:sldMk cId="1843931925" sldId="287"/>
        </pc:sldMkLst>
        <pc:spChg chg="mod">
          <ac:chgData name="Jozica Ovcjak" userId="a37cdb05-9c97-4b74-94dd-c6bef26343c8" providerId="ADAL" clId="{C62409F3-8D83-47CC-AE93-88956C733AA9}" dt="2023-05-09T11:40:34.834" v="161" actId="14100"/>
          <ac:spMkLst>
            <pc:docMk/>
            <pc:sldMk cId="1843931925" sldId="287"/>
            <ac:spMk id="2" creationId="{E91149B9-6026-4893-B53B-24755763F83B}"/>
          </ac:spMkLst>
        </pc:spChg>
        <pc:spChg chg="add del mod">
          <ac:chgData name="Jozica Ovcjak" userId="a37cdb05-9c97-4b74-94dd-c6bef26343c8" providerId="ADAL" clId="{C62409F3-8D83-47CC-AE93-88956C733AA9}" dt="2023-05-09T11:39:26.181" v="147" actId="478"/>
          <ac:spMkLst>
            <pc:docMk/>
            <pc:sldMk cId="1843931925" sldId="287"/>
            <ac:spMk id="7" creationId="{278A4E75-57FC-400B-8B76-465509C6ACB9}"/>
          </ac:spMkLst>
        </pc:spChg>
        <pc:picChg chg="del">
          <ac:chgData name="Jozica Ovcjak" userId="a37cdb05-9c97-4b74-94dd-c6bef26343c8" providerId="ADAL" clId="{C62409F3-8D83-47CC-AE93-88956C733AA9}" dt="2023-05-09T11:39:20.695" v="146" actId="478"/>
          <ac:picMkLst>
            <pc:docMk/>
            <pc:sldMk cId="1843931925" sldId="287"/>
            <ac:picMk id="5" creationId="{C3485F8F-5A6F-4B2F-8FB2-36AA2DAD51AA}"/>
          </ac:picMkLst>
        </pc:picChg>
        <pc:picChg chg="add mod ord">
          <ac:chgData name="Jozica Ovcjak" userId="a37cdb05-9c97-4b74-94dd-c6bef26343c8" providerId="ADAL" clId="{C62409F3-8D83-47CC-AE93-88956C733AA9}" dt="2023-05-09T11:41:08.337" v="167" actId="1076"/>
          <ac:picMkLst>
            <pc:docMk/>
            <pc:sldMk cId="1843931925" sldId="287"/>
            <ac:picMk id="8" creationId="{BDC8CF90-F106-42DB-A886-DA2FBD361256}"/>
          </ac:picMkLst>
        </pc:picChg>
      </pc:sldChg>
      <pc:sldChg chg="modSp del">
        <pc:chgData name="Jozica Ovcjak" userId="a37cdb05-9c97-4b74-94dd-c6bef26343c8" providerId="ADAL" clId="{C62409F3-8D83-47CC-AE93-88956C733AA9}" dt="2023-05-09T11:23:14.074" v="70" actId="2696"/>
        <pc:sldMkLst>
          <pc:docMk/>
          <pc:sldMk cId="3922483891" sldId="288"/>
        </pc:sldMkLst>
        <pc:graphicFrameChg chg="mod modGraphic">
          <ac:chgData name="Jozica Ovcjak" userId="a37cdb05-9c97-4b74-94dd-c6bef26343c8" providerId="ADAL" clId="{C62409F3-8D83-47CC-AE93-88956C733AA9}" dt="2023-05-09T11:21:08.793" v="61" actId="14734"/>
          <ac:graphicFrameMkLst>
            <pc:docMk/>
            <pc:sldMk cId="3922483891" sldId="288"/>
            <ac:graphicFrameMk id="4" creationId="{D29F9EAD-68B0-4A25-998B-0E1422E36126}"/>
          </ac:graphicFrameMkLst>
        </pc:graphicFrameChg>
      </pc:sldChg>
      <pc:sldChg chg="modSp">
        <pc:chgData name="Jozica Ovcjak" userId="a37cdb05-9c97-4b74-94dd-c6bef26343c8" providerId="ADAL" clId="{C62409F3-8D83-47CC-AE93-88956C733AA9}" dt="2023-05-09T12:00:35.157" v="281" actId="5793"/>
        <pc:sldMkLst>
          <pc:docMk/>
          <pc:sldMk cId="2072020388" sldId="289"/>
        </pc:sldMkLst>
        <pc:spChg chg="mod">
          <ac:chgData name="Jozica Ovcjak" userId="a37cdb05-9c97-4b74-94dd-c6bef26343c8" providerId="ADAL" clId="{C62409F3-8D83-47CC-AE93-88956C733AA9}" dt="2023-05-09T11:59:35.248" v="275" actId="113"/>
          <ac:spMkLst>
            <pc:docMk/>
            <pc:sldMk cId="2072020388" sldId="289"/>
            <ac:spMk id="2" creationId="{D9D45F29-5092-4211-9835-9B65720F58EF}"/>
          </ac:spMkLst>
        </pc:spChg>
        <pc:spChg chg="mod">
          <ac:chgData name="Jozica Ovcjak" userId="a37cdb05-9c97-4b74-94dd-c6bef26343c8" providerId="ADAL" clId="{C62409F3-8D83-47CC-AE93-88956C733AA9}" dt="2023-05-09T12:00:35.157" v="281" actId="5793"/>
          <ac:spMkLst>
            <pc:docMk/>
            <pc:sldMk cId="2072020388" sldId="289"/>
            <ac:spMk id="3" creationId="{BFECA298-E66C-495E-818A-D7866F2DF4D9}"/>
          </ac:spMkLst>
        </pc:spChg>
      </pc:sldChg>
      <pc:sldChg chg="modSp">
        <pc:chgData name="Jozica Ovcjak" userId="a37cdb05-9c97-4b74-94dd-c6bef26343c8" providerId="ADAL" clId="{C62409F3-8D83-47CC-AE93-88956C733AA9}" dt="2023-05-09T12:01:16.283" v="287" actId="5793"/>
        <pc:sldMkLst>
          <pc:docMk/>
          <pc:sldMk cId="608877188" sldId="290"/>
        </pc:sldMkLst>
        <pc:spChg chg="mod">
          <ac:chgData name="Jozica Ovcjak" userId="a37cdb05-9c97-4b74-94dd-c6bef26343c8" providerId="ADAL" clId="{C62409F3-8D83-47CC-AE93-88956C733AA9}" dt="2023-05-09T12:01:00.439" v="285" actId="113"/>
          <ac:spMkLst>
            <pc:docMk/>
            <pc:sldMk cId="608877188" sldId="290"/>
            <ac:spMk id="2" creationId="{13A75D03-5593-452F-AD93-1F690A311A41}"/>
          </ac:spMkLst>
        </pc:spChg>
        <pc:spChg chg="mod">
          <ac:chgData name="Jozica Ovcjak" userId="a37cdb05-9c97-4b74-94dd-c6bef26343c8" providerId="ADAL" clId="{C62409F3-8D83-47CC-AE93-88956C733AA9}" dt="2023-05-09T12:01:16.283" v="287" actId="5793"/>
          <ac:spMkLst>
            <pc:docMk/>
            <pc:sldMk cId="608877188" sldId="290"/>
            <ac:spMk id="3" creationId="{CF78ACED-347F-486D-86C4-84E3C3B25AA7}"/>
          </ac:spMkLst>
        </pc:spChg>
      </pc:sldChg>
      <pc:sldChg chg="addSp delSp add del">
        <pc:chgData name="Jozica Ovcjak" userId="a37cdb05-9c97-4b74-94dd-c6bef26343c8" providerId="ADAL" clId="{C62409F3-8D83-47CC-AE93-88956C733AA9}" dt="2023-05-09T11:23:55.215" v="77" actId="2696"/>
        <pc:sldMkLst>
          <pc:docMk/>
          <pc:sldMk cId="2531617904" sldId="291"/>
        </pc:sldMkLst>
        <pc:spChg chg="del">
          <ac:chgData name="Jozica Ovcjak" userId="a37cdb05-9c97-4b74-94dd-c6bef26343c8" providerId="ADAL" clId="{C62409F3-8D83-47CC-AE93-88956C733AA9}" dt="2023-05-09T10:58:41.979" v="18" actId="478"/>
          <ac:spMkLst>
            <pc:docMk/>
            <pc:sldMk cId="2531617904" sldId="291"/>
            <ac:spMk id="2" creationId="{53F8A156-84E8-4D00-9805-44E397D4E8C9}"/>
          </ac:spMkLst>
        </pc:spChg>
        <pc:spChg chg="del">
          <ac:chgData name="Jozica Ovcjak" userId="a37cdb05-9c97-4b74-94dd-c6bef26343c8" providerId="ADAL" clId="{C62409F3-8D83-47CC-AE93-88956C733AA9}" dt="2023-05-09T10:58:43.379" v="19" actId="478"/>
          <ac:spMkLst>
            <pc:docMk/>
            <pc:sldMk cId="2531617904" sldId="291"/>
            <ac:spMk id="3" creationId="{0235B0F4-9CAB-4FEC-9500-96077207638A}"/>
          </ac:spMkLst>
        </pc:spChg>
        <pc:graphicFrameChg chg="add del">
          <ac:chgData name="Jozica Ovcjak" userId="a37cdb05-9c97-4b74-94dd-c6bef26343c8" providerId="ADAL" clId="{C62409F3-8D83-47CC-AE93-88956C733AA9}" dt="2023-05-09T10:58:50.055" v="21"/>
          <ac:graphicFrameMkLst>
            <pc:docMk/>
            <pc:sldMk cId="2531617904" sldId="291"/>
            <ac:graphicFrameMk id="4" creationId="{7A9EDBB8-22DD-41D8-84B1-3A3B0B0ADB9F}"/>
          </ac:graphicFrameMkLst>
        </pc:graphicFrameChg>
      </pc:sldChg>
      <pc:sldChg chg="modSp add">
        <pc:chgData name="Jozica Ovcjak" userId="a37cdb05-9c97-4b74-94dd-c6bef26343c8" providerId="ADAL" clId="{C62409F3-8D83-47CC-AE93-88956C733AA9}" dt="2023-05-09T11:23:35.791" v="75" actId="255"/>
        <pc:sldMkLst>
          <pc:docMk/>
          <pc:sldMk cId="1879315676" sldId="292"/>
        </pc:sldMkLst>
        <pc:graphicFrameChg chg="mod modGraphic">
          <ac:chgData name="Jozica Ovcjak" userId="a37cdb05-9c97-4b74-94dd-c6bef26343c8" providerId="ADAL" clId="{C62409F3-8D83-47CC-AE93-88956C733AA9}" dt="2023-05-09T11:23:35.791" v="75" actId="255"/>
          <ac:graphicFrameMkLst>
            <pc:docMk/>
            <pc:sldMk cId="1879315676" sldId="292"/>
            <ac:graphicFrameMk id="2" creationId="{E275C418-311F-6B6E-D658-2DDA9A726F7C}"/>
          </ac:graphicFrameMkLst>
        </pc:graphicFrameChg>
      </pc:sldChg>
      <pc:sldChg chg="addSp delSp modSp add del">
        <pc:chgData name="Jozica Ovcjak" userId="a37cdb05-9c97-4b74-94dd-c6bef26343c8" providerId="ADAL" clId="{C62409F3-8D83-47CC-AE93-88956C733AA9}" dt="2023-05-09T11:20:16.193" v="53" actId="2696"/>
        <pc:sldMkLst>
          <pc:docMk/>
          <pc:sldMk cId="4034786058" sldId="292"/>
        </pc:sldMkLst>
        <pc:spChg chg="del">
          <ac:chgData name="Jozica Ovcjak" userId="a37cdb05-9c97-4b74-94dd-c6bef26343c8" providerId="ADAL" clId="{C62409F3-8D83-47CC-AE93-88956C733AA9}" dt="2023-05-09T11:11:45.399" v="23" actId="478"/>
          <ac:spMkLst>
            <pc:docMk/>
            <pc:sldMk cId="4034786058" sldId="292"/>
            <ac:spMk id="2" creationId="{D23DF238-2EFF-4446-93F6-0C69381E90F2}"/>
          </ac:spMkLst>
        </pc:spChg>
        <pc:spChg chg="del">
          <ac:chgData name="Jozica Ovcjak" userId="a37cdb05-9c97-4b74-94dd-c6bef26343c8" providerId="ADAL" clId="{C62409F3-8D83-47CC-AE93-88956C733AA9}" dt="2023-05-09T11:11:46.418" v="24" actId="478"/>
          <ac:spMkLst>
            <pc:docMk/>
            <pc:sldMk cId="4034786058" sldId="292"/>
            <ac:spMk id="3" creationId="{683CE138-5143-40B2-9FF2-8CC6B988C4F7}"/>
          </ac:spMkLst>
        </pc:spChg>
        <pc:picChg chg="add del mod">
          <ac:chgData name="Jozica Ovcjak" userId="a37cdb05-9c97-4b74-94dd-c6bef26343c8" providerId="ADAL" clId="{C62409F3-8D83-47CC-AE93-88956C733AA9}" dt="2023-05-09T11:11:58.704" v="28"/>
          <ac:picMkLst>
            <pc:docMk/>
            <pc:sldMk cId="4034786058" sldId="292"/>
            <ac:picMk id="4" creationId="{EFAC5CBB-EC81-424E-90CC-3F9F83A416E6}"/>
          </ac:picMkLst>
        </pc:picChg>
        <pc:picChg chg="add mod">
          <ac:chgData name="Jozica Ovcjak" userId="a37cdb05-9c97-4b74-94dd-c6bef26343c8" providerId="ADAL" clId="{C62409F3-8D83-47CC-AE93-88956C733AA9}" dt="2023-05-09T11:18:32.730" v="35" actId="14100"/>
          <ac:picMkLst>
            <pc:docMk/>
            <pc:sldMk cId="4034786058" sldId="292"/>
            <ac:picMk id="5" creationId="{69B645B0-379D-45E7-ADBA-E1495172A381}"/>
          </ac:picMkLst>
        </pc:picChg>
      </pc:sldChg>
      <pc:sldChg chg="modSp add ord">
        <pc:chgData name="Jozica Ovcjak" userId="a37cdb05-9c97-4b74-94dd-c6bef26343c8" providerId="ADAL" clId="{C62409F3-8D83-47CC-AE93-88956C733AA9}" dt="2023-05-09T11:59:19.817" v="271" actId="20577"/>
        <pc:sldMkLst>
          <pc:docMk/>
          <pc:sldMk cId="664299893" sldId="293"/>
        </pc:sldMkLst>
        <pc:spChg chg="mod">
          <ac:chgData name="Jozica Ovcjak" userId="a37cdb05-9c97-4b74-94dd-c6bef26343c8" providerId="ADAL" clId="{C62409F3-8D83-47CC-AE93-88956C733AA9}" dt="2023-05-09T11:58:27.110" v="260" actId="14100"/>
          <ac:spMkLst>
            <pc:docMk/>
            <pc:sldMk cId="664299893" sldId="293"/>
            <ac:spMk id="2" creationId="{0CC104C7-C9C5-44DC-BC49-4A3A81B84176}"/>
          </ac:spMkLst>
        </pc:spChg>
        <pc:spChg chg="mod">
          <ac:chgData name="Jozica Ovcjak" userId="a37cdb05-9c97-4b74-94dd-c6bef26343c8" providerId="ADAL" clId="{C62409F3-8D83-47CC-AE93-88956C733AA9}" dt="2023-05-09T11:59:19.817" v="271" actId="20577"/>
          <ac:spMkLst>
            <pc:docMk/>
            <pc:sldMk cId="664299893" sldId="293"/>
            <ac:spMk id="3" creationId="{2251E3F7-5AB2-433C-98A6-8F294727159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AA72A-DB7E-4AEC-A1D2-529AB4E99BD1}" type="datetimeFigureOut">
              <a:rPr lang="sl-SI" smtClean="0"/>
              <a:t>9. 05. 2023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AE0EF-7C30-4EF9-97D5-6F67B39389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9406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D79E4-E62A-40F0-B68C-0647D7C6EF01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26792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1200" dirty="0">
                <a:solidFill>
                  <a:srgbClr val="596C35"/>
                </a:solidFill>
                <a:cs typeface="Roboto" panose="02000000000000000000" pitchFamily="2" charset="0"/>
              </a:rPr>
              <a:t>(dragoceno vsebinsko povezovanje s temami prvega dne).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8AE0EF-7C30-4EF9-97D5-6F67B3938916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8478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8AE0EF-7C30-4EF9-97D5-6F67B3938916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5672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8AE0EF-7C30-4EF9-97D5-6F67B3938916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587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74366" y="814792"/>
            <a:ext cx="9144000" cy="1820342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A9C63C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4366" y="3804445"/>
            <a:ext cx="9144000" cy="1208130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1CCED4BD-CA04-4B76-9D2E-52739A0629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55EA7865-6AF9-40DB-839F-F56EA5671D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6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>
                <a:solidFill>
                  <a:srgbClr val="A9C63C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E6BD7419-866B-4CFB-A49B-2CB81963F1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DD72D81C-FBE4-4E22-A132-5B65DF3D79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895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600">
                <a:solidFill>
                  <a:srgbClr val="A9C63C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7" name="Označba mesta noge 4">
            <a:extLst>
              <a:ext uri="{FF2B5EF4-FFF2-40B4-BE49-F238E27FC236}">
                <a16:creationId xmlns:a16="http://schemas.microsoft.com/office/drawing/2014/main" id="{DCE4976E-12DF-4484-9459-1AED6B9B9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D9B4E5F0-9082-42F0-8DED-203E0C70B2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DE4119ED-14CE-4B10-82F7-C498E6C253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9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9C63C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7FF29EA9-110B-4FC2-99C3-321BD1C98D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B64C5FD-3466-4D9F-B07F-057A8FD0BC0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  <p:sp>
        <p:nvSpPr>
          <p:cNvPr id="8" name="Označba mesta noge 4">
            <a:extLst>
              <a:ext uri="{FF2B5EF4-FFF2-40B4-BE49-F238E27FC236}">
                <a16:creationId xmlns:a16="http://schemas.microsoft.com/office/drawing/2014/main" id="{FDF8FF88-BD4C-4C8F-9C3A-65E06DD8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7251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B627EFBB-7252-420C-9AA2-6F9EFC3836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560D0768-262F-4477-95E3-E639C8569B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  <p:sp>
        <p:nvSpPr>
          <p:cNvPr id="7" name="Označba mesta noge 4">
            <a:extLst>
              <a:ext uri="{FF2B5EF4-FFF2-40B4-BE49-F238E27FC236}">
                <a16:creationId xmlns:a16="http://schemas.microsoft.com/office/drawing/2014/main" id="{3A8EA60A-9540-4523-AC9C-273779192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5218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5257597" cy="4881563"/>
          </a:xfrm>
        </p:spPr>
        <p:txBody>
          <a:bodyPr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31674147-CF34-4BB8-A123-F4423EBA1A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F6AD298F-0C8B-4E98-A37E-C9318F93B5F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  <p:sp>
        <p:nvSpPr>
          <p:cNvPr id="10" name="Označba mesta noge 4">
            <a:extLst>
              <a:ext uri="{FF2B5EF4-FFF2-40B4-BE49-F238E27FC236}">
                <a16:creationId xmlns:a16="http://schemas.microsoft.com/office/drawing/2014/main" id="{A4AFD4C7-2B3F-41CF-A42A-ED40419E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304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A9C63C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34343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88A72DBC-DE11-4295-96A5-D6B81CC2DA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1FC9D0A0-284A-4088-9100-8DA21B71D22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  <p:sp>
        <p:nvSpPr>
          <p:cNvPr id="10" name="Označba mesta noge 4">
            <a:extLst>
              <a:ext uri="{FF2B5EF4-FFF2-40B4-BE49-F238E27FC236}">
                <a16:creationId xmlns:a16="http://schemas.microsoft.com/office/drawing/2014/main" id="{6795B91C-E3AF-4D32-9573-17410CCC9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8961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:a16="http://schemas.microsoft.com/office/drawing/2014/main" id="{E209379A-527F-4CFE-A775-951D8478A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396BB548-C803-463A-8542-7B3853A676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  <p:sp>
        <p:nvSpPr>
          <p:cNvPr id="10" name="Označba mesta besedila 2">
            <a:extLst>
              <a:ext uri="{FF2B5EF4-FFF2-40B4-BE49-F238E27FC236}">
                <a16:creationId xmlns:a16="http://schemas.microsoft.com/office/drawing/2014/main" id="{45FA2514-EC05-4F69-931D-12A68FDE1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3520"/>
            <a:ext cx="96849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sl-SI" dirty="0">
                <a:solidFill>
                  <a:srgbClr val="A4C440"/>
                </a:solidFill>
                <a:latin typeface="Roboto" panose="02000000000000000000" pitchFamily="2" charset="0"/>
                <a:ea typeface="Roboto" panose="02000000000000000000" pitchFamily="2" charset="0"/>
                <a:cs typeface="Garamond" panose="02020404030301010803" pitchFamily="18" charset="0"/>
              </a:rPr>
              <a:t>UVOD</a:t>
            </a:r>
          </a:p>
          <a:p>
            <a:pPr algn="l">
              <a:lnSpc>
                <a:spcPct val="150000"/>
              </a:lnSpc>
            </a:pPr>
            <a:endParaRPr lang="sl-SI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Garamond" panose="02020404030301010803" pitchFamily="18" charset="0"/>
            </a:endParaRPr>
          </a:p>
          <a:p>
            <a:pPr algn="l">
              <a:lnSpc>
                <a:spcPct val="150000"/>
              </a:lnSpc>
            </a:pPr>
            <a:r>
              <a:rPr lang="sl-SI" b="1" dirty="0">
                <a:solidFill>
                  <a:srgbClr val="596C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Besedilo</a:t>
            </a:r>
            <a:endParaRPr lang="sl-SI" dirty="0"/>
          </a:p>
        </p:txBody>
      </p:sp>
      <p:sp>
        <p:nvSpPr>
          <p:cNvPr id="11" name="Označba mesta noge 4">
            <a:extLst>
              <a:ext uri="{FF2B5EF4-FFF2-40B4-BE49-F238E27FC236}">
                <a16:creationId xmlns:a16="http://schemas.microsoft.com/office/drawing/2014/main" id="{83133D7E-4486-4DEE-A371-10CEA70EDC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715" y="6398378"/>
            <a:ext cx="76881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596C35"/>
                </a:solidFill>
              </a:defRPr>
            </a:lvl1pPr>
          </a:lstStyle>
          <a:p>
            <a:r>
              <a:rPr lang="sl-SI" dirty="0"/>
              <a:t>10. konferenca Kakovosti v višjih strokovnih šolah „Zelena in digitalna kakovost“, 26. maj 2021, spletna konferenca</a:t>
            </a:r>
          </a:p>
        </p:txBody>
      </p:sp>
    </p:spTree>
    <p:extLst>
      <p:ext uri="{BB962C8B-B14F-4D97-AF65-F5344CB8AC3E}">
        <p14:creationId xmlns:p14="http://schemas.microsoft.com/office/powerpoint/2010/main" val="262256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F55C1-4B36-497E-A805-974417FF186E}" type="datetimeFigureOut">
              <a:rPr lang="sl-SI" smtClean="0"/>
              <a:t>9. 05. 2023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FF2FFD37-D0A4-43D4-B8A0-ACF3AD5318D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6F723E94-F8C4-4D15-9B30-AE14A35A8788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96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A9C63C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>
            <a:extLst>
              <a:ext uri="{FF2B5EF4-FFF2-40B4-BE49-F238E27FC236}">
                <a16:creationId xmlns:a16="http://schemas.microsoft.com/office/drawing/2014/main" id="{C05F1654-4F92-478D-B88A-E78303EA0CD6}"/>
              </a:ext>
            </a:extLst>
          </p:cNvPr>
          <p:cNvSpPr txBox="1">
            <a:spLocks/>
          </p:cNvSpPr>
          <p:nvPr/>
        </p:nvSpPr>
        <p:spPr>
          <a:xfrm>
            <a:off x="1081298" y="1430136"/>
            <a:ext cx="8614277" cy="8436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b="1" dirty="0">
              <a:solidFill>
                <a:srgbClr val="A9C53A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b="1" dirty="0">
              <a:solidFill>
                <a:srgbClr val="A9C53A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b="1" dirty="0">
              <a:solidFill>
                <a:srgbClr val="A9C53A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b="1" dirty="0">
                <a:solidFill>
                  <a:srgbClr val="A4C4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dr. Mojca </a:t>
            </a:r>
            <a:r>
              <a:rPr lang="sl-SI" sz="2400" b="1" dirty="0" err="1">
                <a:solidFill>
                  <a:srgbClr val="A4C4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Čerče</a:t>
            </a:r>
            <a:endParaRPr lang="sl-SI" sz="2400" dirty="0">
              <a:solidFill>
                <a:srgbClr val="A4C4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b="1" dirty="0">
                <a:solidFill>
                  <a:srgbClr val="A4C4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Jožica Ovčjak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BDFDF882-A58B-4CDC-B941-BBBC6D5C981A}"/>
              </a:ext>
            </a:extLst>
          </p:cNvPr>
          <p:cNvSpPr/>
          <p:nvPr/>
        </p:nvSpPr>
        <p:spPr>
          <a:xfrm>
            <a:off x="1081298" y="2782669"/>
            <a:ext cx="861427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sl-SI" sz="2800" b="1" dirty="0">
                <a:solidFill>
                  <a:srgbClr val="586B34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rPr>
              <a:t>DNEVI PRAKTIČNEGA IZOBRAŽEVANJA IN SODELOVANJA KOT PRILOŽNOST ZA KREPITEV POKLICNIH SPRETNOSTI ŠTUDENTOV NA 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sl-SI" sz="2800" b="1" dirty="0">
              <a:solidFill>
                <a:srgbClr val="586B34"/>
              </a:solidFill>
              <a:latin typeface="Roboto" panose="02000000000000000000" pitchFamily="2" charset="0"/>
              <a:ea typeface="Roboto" panose="02000000000000000000" pitchFamily="2" charset="0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sl-SI" sz="2800" b="1" dirty="0">
                <a:solidFill>
                  <a:srgbClr val="586B34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rPr>
              <a:t>VIŠJI STROKOVNI ŠOLI SLOVENJ GRADEC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80A1A164-1D45-4C16-A4F0-4237D756A5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69" y="0"/>
            <a:ext cx="1668831" cy="6814110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02CC5673-70E1-43C2-B3D0-56A9B8D9B0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8" y="6178229"/>
            <a:ext cx="1204291" cy="635881"/>
          </a:xfrm>
          <a:prstGeom prst="rect">
            <a:avLst/>
          </a:prstGeom>
        </p:spPr>
      </p:pic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AA7F181-539E-46EF-90A3-12D67BC36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346" y="6448985"/>
            <a:ext cx="7688179" cy="365125"/>
          </a:xfrm>
        </p:spPr>
        <p:txBody>
          <a:bodyPr/>
          <a:lstStyle/>
          <a:p>
            <a:r>
              <a:rPr lang="sl-SI" dirty="0"/>
              <a:t>12. konferenca Kakovosti v višjih strokovnih šolah „</a:t>
            </a:r>
            <a:r>
              <a:rPr lang="pl-PL" dirty="0"/>
              <a:t>S partnerstvom do odličnih poklicnih spretnosti </a:t>
            </a:r>
            <a:r>
              <a:rPr lang="sl-SI" dirty="0"/>
              <a:t>“, 10. maj 2023</a:t>
            </a:r>
          </a:p>
        </p:txBody>
      </p:sp>
    </p:spTree>
    <p:extLst>
      <p:ext uri="{BB962C8B-B14F-4D97-AF65-F5344CB8AC3E}">
        <p14:creationId xmlns:p14="http://schemas.microsoft.com/office/powerpoint/2010/main" val="3592898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275C418-311F-6B6E-D658-2DDA9A726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766872"/>
              </p:ext>
            </p:extLst>
          </p:nvPr>
        </p:nvGraphicFramePr>
        <p:xfrm>
          <a:off x="573147" y="450236"/>
          <a:ext cx="9710338" cy="5945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8296">
                  <a:extLst>
                    <a:ext uri="{9D8B030D-6E8A-4147-A177-3AD203B41FA5}">
                      <a16:colId xmlns:a16="http://schemas.microsoft.com/office/drawing/2014/main" val="359950076"/>
                    </a:ext>
                  </a:extLst>
                </a:gridCol>
                <a:gridCol w="1315332">
                  <a:extLst>
                    <a:ext uri="{9D8B030D-6E8A-4147-A177-3AD203B41FA5}">
                      <a16:colId xmlns:a16="http://schemas.microsoft.com/office/drawing/2014/main" val="2896602231"/>
                    </a:ext>
                  </a:extLst>
                </a:gridCol>
                <a:gridCol w="1315332">
                  <a:extLst>
                    <a:ext uri="{9D8B030D-6E8A-4147-A177-3AD203B41FA5}">
                      <a16:colId xmlns:a16="http://schemas.microsoft.com/office/drawing/2014/main" val="2142689127"/>
                    </a:ext>
                  </a:extLst>
                </a:gridCol>
                <a:gridCol w="1360689">
                  <a:extLst>
                    <a:ext uri="{9D8B030D-6E8A-4147-A177-3AD203B41FA5}">
                      <a16:colId xmlns:a16="http://schemas.microsoft.com/office/drawing/2014/main" val="4213815794"/>
                    </a:ext>
                  </a:extLst>
                </a:gridCol>
                <a:gridCol w="1360689">
                  <a:extLst>
                    <a:ext uri="{9D8B030D-6E8A-4147-A177-3AD203B41FA5}">
                      <a16:colId xmlns:a16="http://schemas.microsoft.com/office/drawing/2014/main" val="696353013"/>
                    </a:ext>
                  </a:extLst>
                </a:gridCol>
              </a:tblGrid>
              <a:tr h="1139301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Splošno zadovoljstvo z izvedenim izobraževanjem</a:t>
                      </a:r>
                    </a:p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Delno se ne strinjam, delno se strinjam - 3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Delno se strinjam - 4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Povsem se strinjam - 5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Povprečna ocena</a:t>
                      </a: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608562"/>
                  </a:ext>
                </a:extLst>
              </a:tr>
              <a:tr h="942559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Tovrstna izobraževanja ocenjujem kot koristna za moj poklicni razvoj.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(9%)</a:t>
                      </a:r>
                      <a:endParaRPr lang="sl-SI" sz="22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 (31%)</a:t>
                      </a:r>
                      <a:endParaRPr lang="sl-SI" sz="22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 (57%)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4,0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14456350"/>
                  </a:ext>
                </a:extLst>
              </a:tr>
              <a:tr h="929147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Na torkovem in četrtkovem srečanju sem izvedel vse koristne informacije.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12 (34%)</a:t>
                      </a:r>
                      <a:endParaRPr lang="sl-SI" sz="22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 (23%)</a:t>
                      </a:r>
                      <a:endParaRPr lang="sl-SI" sz="22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14 (40%)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3,6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7919076"/>
                  </a:ext>
                </a:extLst>
              </a:tr>
              <a:tr h="972701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Tovrstno izobraževanje bi priporočal tudi naslednjim generacijam.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 (11 %)</a:t>
                      </a:r>
                      <a:endParaRPr lang="sl-SI" sz="22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 (37%)</a:t>
                      </a:r>
                      <a:endParaRPr lang="sl-SI" sz="22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17 (49%)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3,9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75178296"/>
                  </a:ext>
                </a:extLst>
              </a:tr>
              <a:tr h="943665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Z organizacijo in izvedbo  izobraževanja sem zadovoljen.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 (17%)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14 (40%)</a:t>
                      </a:r>
                      <a:endParaRPr lang="sl-SI" sz="22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14 (40%)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3,8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11971331"/>
                  </a:ext>
                </a:extLst>
              </a:tr>
              <a:tr h="826243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Časovni okvir izobraževanja (obseg) je bil ustrezen.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 (17%)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 (31%)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17 (49%)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3,8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80451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969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275C418-311F-6B6E-D658-2DDA9A726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574280"/>
              </p:ext>
            </p:extLst>
          </p:nvPr>
        </p:nvGraphicFramePr>
        <p:xfrm>
          <a:off x="573147" y="450236"/>
          <a:ext cx="9710338" cy="600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8296">
                  <a:extLst>
                    <a:ext uri="{9D8B030D-6E8A-4147-A177-3AD203B41FA5}">
                      <a16:colId xmlns:a16="http://schemas.microsoft.com/office/drawing/2014/main" val="359950076"/>
                    </a:ext>
                  </a:extLst>
                </a:gridCol>
                <a:gridCol w="1315332">
                  <a:extLst>
                    <a:ext uri="{9D8B030D-6E8A-4147-A177-3AD203B41FA5}">
                      <a16:colId xmlns:a16="http://schemas.microsoft.com/office/drawing/2014/main" val="2896602231"/>
                    </a:ext>
                  </a:extLst>
                </a:gridCol>
                <a:gridCol w="1315332">
                  <a:extLst>
                    <a:ext uri="{9D8B030D-6E8A-4147-A177-3AD203B41FA5}">
                      <a16:colId xmlns:a16="http://schemas.microsoft.com/office/drawing/2014/main" val="2142689127"/>
                    </a:ext>
                  </a:extLst>
                </a:gridCol>
                <a:gridCol w="1360689">
                  <a:extLst>
                    <a:ext uri="{9D8B030D-6E8A-4147-A177-3AD203B41FA5}">
                      <a16:colId xmlns:a16="http://schemas.microsoft.com/office/drawing/2014/main" val="4213815794"/>
                    </a:ext>
                  </a:extLst>
                </a:gridCol>
                <a:gridCol w="1360689">
                  <a:extLst>
                    <a:ext uri="{9D8B030D-6E8A-4147-A177-3AD203B41FA5}">
                      <a16:colId xmlns:a16="http://schemas.microsoft.com/office/drawing/2014/main" val="696353013"/>
                    </a:ext>
                  </a:extLst>
                </a:gridCol>
              </a:tblGrid>
              <a:tr h="1139301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Splošno zadovoljstvo z izvedenim izobraževanjem</a:t>
                      </a:r>
                    </a:p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Delno se ne strinjam, delno se strinjam - 3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Delno se strinjam - 4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Povsem se strinjam - 5</a:t>
                      </a:r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Povprečna ocena</a:t>
                      </a:r>
                    </a:p>
                  </a:txBody>
                  <a:tcPr marL="6688" marR="6688" marT="66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B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608562"/>
                  </a:ext>
                </a:extLst>
              </a:tr>
              <a:tr h="942559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Vsebina torkovega izobraževanja je bila koristna za moj poklicni razvoj.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9 (26%)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9 (26%)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16 (46%)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3,7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14456350"/>
                  </a:ext>
                </a:extLst>
              </a:tr>
              <a:tr h="929147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 četrtek so se predstavila podjetja, ki me zanimajo.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 (37%)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 (31%)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 (20%)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2,9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7919076"/>
                  </a:ext>
                </a:extLst>
              </a:tr>
              <a:tr h="972701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Zadovoljen sem z vsebinsko predstavitvijo podjetij.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 (20%)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17 (49%)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 (29%)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3,7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75178296"/>
                  </a:ext>
                </a:extLst>
              </a:tr>
              <a:tr h="943665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 svoji poklicni poti že dosti razmišljam.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 (23%)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 (37%)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 (37%)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3,7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11971331"/>
                  </a:ext>
                </a:extLst>
              </a:tr>
              <a:tr h="826243">
                <a:tc>
                  <a:txBody>
                    <a:bodyPr/>
                    <a:lstStyle/>
                    <a:p>
                      <a:pPr algn="l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Pomembno se mi zdi aktivno načrtovati (se zavzemati) svojo poklicno rast.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 (6%)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16 (46%)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16 (46%)</a:t>
                      </a:r>
                      <a:endParaRPr lang="sl-SI" sz="22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3,9</a:t>
                      </a:r>
                    </a:p>
                  </a:txBody>
                  <a:tcPr marL="6688" marR="6688" marT="66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4D87A"/>
                        </a:gs>
                        <a:gs pos="100000">
                          <a:srgbClr val="DCE8B6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80451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315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576184-F6E4-9262-0192-099FF4DF8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01554" cy="1325563"/>
          </a:xfrm>
        </p:spPr>
        <p:txBody>
          <a:bodyPr>
            <a:noAutofit/>
          </a:bodyPr>
          <a:lstStyle/>
          <a:p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Izpostavite dve do tri vsebine, ki so vam bile na Dnevih praktičnega izobraževanja in sodelovanja prvi dan najbolj všeč in bi jih bilo vredno ohraniti v prihodnje</a:t>
            </a:r>
            <a:endParaRPr lang="sl-SI" sz="24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4B9BC2-7C55-410E-D908-C24AD20A7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Najpogostejši odgovori: 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uporabni napotki in nasveti pri iskanju zaposlitve 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nastavitev profila </a:t>
            </a:r>
            <a:r>
              <a:rPr lang="sl-SI" sz="2400" dirty="0" err="1">
                <a:solidFill>
                  <a:srgbClr val="596C35"/>
                </a:solidFill>
                <a:cs typeface="Roboto" panose="02000000000000000000" pitchFamily="2" charset="0"/>
              </a:rPr>
              <a:t>LinkedIn</a:t>
            </a: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selekcijski postopek, 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kako se pripraviti na razgovor za službo,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opis okolja in dela v določenih podjetjih,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priprava življenjepisa, 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prijava na delovno mesto,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kako je pomembno biti zaposljiv…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32938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42EDF8-2087-E08F-EF20-8B3A546B6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9515622" cy="1325563"/>
          </a:xfrm>
        </p:spPr>
        <p:txBody>
          <a:bodyPr>
            <a:noAutofit/>
          </a:bodyPr>
          <a:lstStyle/>
          <a:p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Izpostavite dve do tri vsebine, ki so vam bile na drugi dan dogodka najbolj všeč in bi jih bilo vredno ohraniti v prihodnje</a:t>
            </a:r>
            <a:endParaRPr lang="sl-SI" sz="24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FD776D7-3737-EA1F-DE12-FC2042C90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Najpogostejši odgovori: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predstavitev podjetij in katere vrste kadrov potrebujejo,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kako ustanoviti podjetje,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opis okolja in dela v določenih podjetjih,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kaj podjetja pričakujejo od novo zaposlenih,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ali sprejemajo študente na delo in ali jim nudijo nadaljnje delo,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priložnost za pridobitev čim več koristnih informacij…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52865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C104C7-C9C5-44DC-BC49-4A3A81B84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57825" cy="1325563"/>
          </a:xfrm>
        </p:spPr>
        <p:txBody>
          <a:bodyPr>
            <a:normAutofit/>
          </a:bodyPr>
          <a:lstStyle/>
          <a:p>
            <a:r>
              <a:rPr lang="sl-SI" sz="2400" b="1" dirty="0">
                <a:solidFill>
                  <a:srgbClr val="596C35"/>
                </a:solidFill>
              </a:rPr>
              <a:t>Ali ste prvi in drugi dan dogodka kaj pogrešali, ali je bilo česa preveč oz. česa premalo</a:t>
            </a:r>
            <a:endParaRPr lang="sl-SI" sz="24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251E3F7-5AB2-433C-98A6-8F2947271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45935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30000"/>
              </a:lnSpc>
              <a:spcBef>
                <a:spcPts val="0"/>
              </a:spcBef>
              <a:buAutoNum type="arabicPeriod"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dan: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Večina študentov ni imela pripomb in je bila mnenja, da so bile vsebine koristne.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2. dan: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Večinoma so bili študenti zadovoljni, bi si pa želeli, da bi se predstavilo še več podjetij, ki jih zanimajo.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664299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D45F29-5092-4211-9835-9B65720F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/>
              <a:t>NAMESTO ZAKLJUČKA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FECA298-E66C-495E-818A-D7866F2DF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71892" cy="4351338"/>
          </a:xfrm>
        </p:spPr>
        <p:txBody>
          <a:bodyPr/>
          <a:lstStyle/>
          <a:p>
            <a:r>
              <a:rPr lang="sl-SI" dirty="0">
                <a:solidFill>
                  <a:srgbClr val="596C35"/>
                </a:solidFill>
                <a:cs typeface="Roboto" panose="02000000000000000000" pitchFamily="2" charset="0"/>
              </a:rPr>
              <a:t>Študenti so povedali, da so bila izobraževanja koristna, dobra in poučna ter da bi si želeli še več takšnih dni.</a:t>
            </a:r>
          </a:p>
          <a:p>
            <a:pPr marL="0" indent="0">
              <a:buNone/>
            </a:pPr>
            <a:endParaRPr lang="sl-SI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r>
              <a:rPr lang="sl-SI" dirty="0">
                <a:solidFill>
                  <a:srgbClr val="596C35"/>
                </a:solidFill>
              </a:rPr>
              <a:t>Naklonjenost so pokazala tudi podjetja.</a:t>
            </a:r>
          </a:p>
          <a:p>
            <a:endParaRPr lang="sl-SI" dirty="0">
              <a:solidFill>
                <a:srgbClr val="596C35"/>
              </a:solidFill>
            </a:endParaRPr>
          </a:p>
          <a:p>
            <a:r>
              <a:rPr lang="sl-SI" dirty="0">
                <a:solidFill>
                  <a:srgbClr val="596C35"/>
                </a:solidFill>
              </a:rPr>
              <a:t>Primer dobre prakse tudi za ostale višje šole v Sloveniji.</a:t>
            </a:r>
          </a:p>
        </p:txBody>
      </p:sp>
    </p:spTree>
    <p:extLst>
      <p:ext uri="{BB962C8B-B14F-4D97-AF65-F5344CB8AC3E}">
        <p14:creationId xmlns:p14="http://schemas.microsoft.com/office/powerpoint/2010/main" val="2072020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A75D03-5593-452F-AD93-1F690A311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/>
              <a:t>IZZIVI ZA PRIHODNJE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78ACED-347F-486D-86C4-84E3C3B25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28163" cy="4351338"/>
          </a:xfrm>
        </p:spPr>
        <p:txBody>
          <a:bodyPr/>
          <a:lstStyle/>
          <a:p>
            <a:r>
              <a:rPr lang="sl-SI" dirty="0">
                <a:solidFill>
                  <a:srgbClr val="596C35"/>
                </a:solidFill>
              </a:rPr>
              <a:t>ohranitev obstoječega</a:t>
            </a:r>
          </a:p>
          <a:p>
            <a:r>
              <a:rPr lang="sl-SI" dirty="0">
                <a:solidFill>
                  <a:srgbClr val="596C35"/>
                </a:solidFill>
              </a:rPr>
              <a:t>preverjanje interesa za podjetja pri študentih in obratno</a:t>
            </a:r>
          </a:p>
          <a:p>
            <a:r>
              <a:rPr lang="sl-SI" dirty="0">
                <a:solidFill>
                  <a:srgbClr val="596C35"/>
                </a:solidFill>
              </a:rPr>
              <a:t>organizacija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8877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D9116E-648D-A73B-EA88-0AEA8B922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84434" cy="1325563"/>
          </a:xfrm>
        </p:spPr>
        <p:txBody>
          <a:bodyPr>
            <a:normAutofit/>
          </a:bodyPr>
          <a:lstStyle/>
          <a:p>
            <a:r>
              <a:rPr lang="sl-SI" sz="2800" b="1" dirty="0">
                <a:solidFill>
                  <a:srgbClr val="A4C440"/>
                </a:solidFill>
                <a:cs typeface="Roboto" panose="02000000000000000000" pitchFamily="2" charset="0"/>
              </a:rPr>
              <a:t>DNEVI PRAKTIČNEGA IZOBRAŽEVANJA IN  SODELOVANJA NA VSŠSG</a:t>
            </a:r>
            <a:endParaRPr lang="sl-SI" sz="28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7793152-5CDB-703A-6D0E-1F07CBAFD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684434" cy="480218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</a:rPr>
              <a:t>Nova vsebina izobraževanja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sl-SI" sz="2400" dirty="0">
              <a:solidFill>
                <a:srgbClr val="596C35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</a:rPr>
              <a:t>Želimo predstaviti: 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sl-SI" b="1" dirty="0">
                <a:solidFill>
                  <a:srgbClr val="596C35"/>
                </a:solidFill>
                <a:cs typeface="Roboto" panose="02000000000000000000" pitchFamily="2" charset="0"/>
              </a:rPr>
              <a:t>namen, potek in vsebino </a:t>
            </a:r>
            <a:r>
              <a:rPr lang="sl-SI" dirty="0">
                <a:solidFill>
                  <a:srgbClr val="596C35"/>
                </a:solidFill>
                <a:cs typeface="Roboto" panose="02000000000000000000" pitchFamily="2" charset="0"/>
              </a:rPr>
              <a:t>Dni praktičnega izobraževanja in sodelovanja, ki smo jih izvedli na VSŠSG;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sl-SI" b="1" dirty="0">
                <a:solidFill>
                  <a:srgbClr val="596C35"/>
                </a:solidFill>
                <a:cs typeface="Roboto" panose="02000000000000000000" pitchFamily="2" charset="0"/>
              </a:rPr>
              <a:t>rezultate ankete</a:t>
            </a:r>
            <a:r>
              <a:rPr lang="sl-SI" dirty="0">
                <a:solidFill>
                  <a:srgbClr val="596C35"/>
                </a:solidFill>
                <a:cs typeface="Roboto" panose="02000000000000000000" pitchFamily="2" charset="0"/>
              </a:rPr>
              <a:t>, s katero smo merili zadovoljstvo rednih študentov 1. in 2. letnika z novo obliko izobraževanja ter pomen, ki ga študenti pripisujejo lastnemu kariernemu razvoju;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sl-SI" b="1" dirty="0">
                <a:solidFill>
                  <a:srgbClr val="596C35"/>
                </a:solidFill>
                <a:cs typeface="Roboto" panose="02000000000000000000" pitchFamily="2" charset="0"/>
              </a:rPr>
              <a:t>izzivi za prihodnje</a:t>
            </a:r>
            <a:r>
              <a:rPr lang="sl-SI" dirty="0">
                <a:solidFill>
                  <a:srgbClr val="596C35"/>
                </a:solidFill>
                <a:cs typeface="Roboto" panose="02000000000000000000" pitchFamily="2" charset="0"/>
              </a:rPr>
              <a:t>.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buAutoNum type="alphaLcParenR"/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057581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FBADD9-2CE1-4204-9FC9-01D5C1B5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/>
              <a:t>NAMEN DOGODKA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4E661EF-EAFB-4975-86B4-F240B94B4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459351" cy="4486275"/>
          </a:xfrm>
        </p:spPr>
        <p:txBody>
          <a:bodyPr/>
          <a:lstStyle/>
          <a:p>
            <a:r>
              <a:rPr lang="sl-SI" sz="2400" dirty="0">
                <a:solidFill>
                  <a:srgbClr val="596C35"/>
                </a:solidFill>
              </a:rPr>
              <a:t>Zagotavljanje kakovosti</a:t>
            </a:r>
          </a:p>
          <a:p>
            <a:r>
              <a:rPr lang="sl-SI" sz="2400" dirty="0">
                <a:solidFill>
                  <a:srgbClr val="596C35"/>
                </a:solidFill>
              </a:rPr>
              <a:t>Krepitev poklicnih kompetenc za poklicni razvoj</a:t>
            </a:r>
          </a:p>
          <a:p>
            <a:r>
              <a:rPr lang="sl-SI" sz="2400" dirty="0">
                <a:solidFill>
                  <a:srgbClr val="596C35"/>
                </a:solidFill>
              </a:rPr>
              <a:t>Pomen kariernega razvoja študentov</a:t>
            </a:r>
          </a:p>
          <a:p>
            <a:r>
              <a:rPr lang="sl-SI" sz="2400" dirty="0">
                <a:solidFill>
                  <a:srgbClr val="596C35"/>
                </a:solidFill>
              </a:rPr>
              <a:t>Priprava na zaposlitev</a:t>
            </a:r>
          </a:p>
          <a:p>
            <a:r>
              <a:rPr lang="sl-SI" sz="2400" dirty="0">
                <a:solidFill>
                  <a:srgbClr val="596C35"/>
                </a:solidFill>
              </a:rPr>
              <a:t>Povezanost in sodelovanje z okoljem</a:t>
            </a:r>
          </a:p>
          <a:p>
            <a:r>
              <a:rPr lang="sl-SI" sz="2400" dirty="0">
                <a:solidFill>
                  <a:srgbClr val="596C35"/>
                </a:solidFill>
              </a:rPr>
              <a:t>Nadgradnja in dopolnitev vsebin predavanj različnih predmetov</a:t>
            </a:r>
          </a:p>
          <a:p>
            <a:r>
              <a:rPr lang="sl-SI" sz="2400" dirty="0">
                <a:solidFill>
                  <a:srgbClr val="596C35"/>
                </a:solidFill>
              </a:rPr>
              <a:t>Izzivi trenutnega časa (raznolika motivacija in zavzetost študentov)</a:t>
            </a:r>
          </a:p>
        </p:txBody>
      </p:sp>
    </p:spTree>
    <p:extLst>
      <p:ext uri="{BB962C8B-B14F-4D97-AF65-F5344CB8AC3E}">
        <p14:creationId xmlns:p14="http://schemas.microsoft.com/office/powerpoint/2010/main" val="30734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3EDE34-2318-0166-6AC0-F93E698A7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28163" cy="1325563"/>
          </a:xfrm>
        </p:spPr>
        <p:txBody>
          <a:bodyPr>
            <a:noAutofit/>
          </a:bodyPr>
          <a:lstStyle/>
          <a:p>
            <a:r>
              <a:rPr lang="sl-SI" sz="2800" b="1" dirty="0">
                <a:solidFill>
                  <a:srgbClr val="A4C440"/>
                </a:solidFill>
                <a:cs typeface="Roboto" panose="02000000000000000000" pitchFamily="2" charset="0"/>
              </a:rPr>
              <a:t>PREDSTAVITEV POTEKA DOGODKA DNEVI PRAKTIČNEGA IZOBRAŽEVANJA IN SODELOVANJA NA VSŠSG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2B5C5B-F30D-00B7-B954-CDC2526E1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28163" cy="4351338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DAN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Študentje so dobili uporabne napotke o: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ustvarjanju kariere skozi vseživljenjsko učenje,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prijavi na delovno mesto (na kaj morajo biti pozorni, kaj napisati in česa ne ipd.),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vsebini prvega in drugega zaposlitvenega razgovora;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pripravi življenjepisa,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selekcijskem postopku,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pomenu ter načinu uporabe </a:t>
            </a:r>
            <a:r>
              <a:rPr lang="sl-SI" sz="2400" dirty="0" err="1">
                <a:solidFill>
                  <a:srgbClr val="596C35"/>
                </a:solidFill>
                <a:cs typeface="Roboto" panose="02000000000000000000" pitchFamily="2" charset="0"/>
              </a:rPr>
              <a:t>LinkedIna</a:t>
            </a: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56131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1149B9-6026-4893-B53B-24755763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7748"/>
          </a:xfrm>
        </p:spPr>
        <p:txBody>
          <a:bodyPr>
            <a:normAutofit/>
          </a:bodyPr>
          <a:lstStyle/>
          <a:p>
            <a:r>
              <a:rPr lang="sl-SI" sz="2800" b="1" dirty="0"/>
              <a:t>1. DAN - PROGRAM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2F5AB96-A1FD-415E-87AF-E76EE0A3B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294" y="1012875"/>
            <a:ext cx="9656298" cy="39389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>
                <a:solidFill>
                  <a:srgbClr val="596C35"/>
                </a:solidFill>
                <a:cs typeface="Roboto" panose="02000000000000000000" pitchFamily="2" charset="0"/>
              </a:rPr>
              <a:t>Vsebine so izvedli zunanji in notranji strokovni sodelavci.</a:t>
            </a:r>
            <a:endParaRPr lang="sl-SI" dirty="0"/>
          </a:p>
          <a:p>
            <a:pPr marL="0" indent="0">
              <a:buNone/>
            </a:pP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51C9B55C-38C0-4997-B49E-D0D8645B1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294" y="1722353"/>
            <a:ext cx="9618486" cy="477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635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3EDE34-2318-0166-6AC0-F93E698A7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4428"/>
            <a:ext cx="9670366" cy="1325563"/>
          </a:xfrm>
        </p:spPr>
        <p:txBody>
          <a:bodyPr>
            <a:noAutofit/>
          </a:bodyPr>
          <a:lstStyle/>
          <a:p>
            <a:r>
              <a:rPr lang="sl-SI" sz="2800" b="1" dirty="0">
                <a:solidFill>
                  <a:srgbClr val="A4C440"/>
                </a:solidFill>
                <a:cs typeface="Roboto" panose="02000000000000000000" pitchFamily="2" charset="0"/>
              </a:rPr>
              <a:t>PREDSTAVITEV POTEKA DOGODKA DNEVI PRAKTIČNEGA IZOBRAŽEVANJA IN SODELOVANJA NA VSŠSG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2B5C5B-F30D-00B7-B954-CDC2526E1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222"/>
            <a:ext cx="9670366" cy="4052741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2. DAN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b="1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Predstavitev podjetij iz Slovenj Gradca in okolice.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Posebni poudarek: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želene </a:t>
            </a:r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delovne kompetence in osebnostne lastnosti </a:t>
            </a: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v podjetju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drugi </a:t>
            </a:r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koristni napotki </a:t>
            </a: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z vidika prijave na delovno mesto, pisanja življenjepisa in zaposlitvenega razgovora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86777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BDC8CF90-F106-42DB-A886-DA2FBD361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98806"/>
            <a:ext cx="8899557" cy="5241757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91149B9-6026-4893-B53B-24755763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42231" cy="633681"/>
          </a:xfrm>
        </p:spPr>
        <p:txBody>
          <a:bodyPr>
            <a:normAutofit/>
          </a:bodyPr>
          <a:lstStyle/>
          <a:p>
            <a:r>
              <a:rPr lang="sl-SI" sz="2800" b="1" dirty="0"/>
              <a:t>2. DAN – PROGRAM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43931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1BDC3E-5D5E-7D8F-104D-1C25CECA2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03" y="365125"/>
            <a:ext cx="10247331" cy="1325563"/>
          </a:xfrm>
        </p:spPr>
        <p:txBody>
          <a:bodyPr/>
          <a:lstStyle/>
          <a:p>
            <a:pPr marL="457200" lvl="1" algn="l" rtl="0">
              <a:lnSpc>
                <a:spcPct val="90000"/>
              </a:lnSpc>
              <a:spcBef>
                <a:spcPct val="0"/>
              </a:spcBef>
            </a:pPr>
            <a:r>
              <a:rPr lang="sl-SI" sz="2800" b="1" kern="1200" dirty="0">
                <a:solidFill>
                  <a:srgbClr val="A4C4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CILJI RAZISKAVE O ZADOVOLJSTVU Z IZVEDBO DNEVOV PRAKTIČNEGA IZOBRAŽEVANJE IN SODELOVANJA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CED1DB9-39A6-95B8-D753-C39FFBD9F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3757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Ugotoviti: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Kako so bili študenti z izvedbo dogodka zadovoljni?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Katere vsebine so jim bile najbolj všeč?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Ali je bilo vsebin preveč oziroma premalo?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Kakšni so njihovi predlogi, želje in potrebe?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Kakšen pomen pripisujejo osebnemu kariernemu razvoju?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93047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3CEEF1-D9C6-3CEA-51B5-2F7289111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365125"/>
            <a:ext cx="10128739" cy="1325563"/>
          </a:xfrm>
        </p:spPr>
        <p:txBody>
          <a:bodyPr/>
          <a:lstStyle/>
          <a:p>
            <a:pPr marL="457200" lvl="1" algn="l" rtl="0">
              <a:lnSpc>
                <a:spcPct val="90000"/>
              </a:lnSpc>
              <a:spcBef>
                <a:spcPct val="0"/>
              </a:spcBef>
            </a:pPr>
            <a:r>
              <a:rPr lang="sl-SI" sz="2800" b="1" kern="1200" dirty="0">
                <a:solidFill>
                  <a:srgbClr val="A4C4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METODA, VZOREC IN POTEK RAZISKAVE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7904B7-2997-74DD-6C9B-3181FEBE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684434" cy="44862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Za namen raziskave je bilo od 14. 11. 2022 do 18. 11. 2022 izvedeno </a:t>
            </a:r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spletno anketiranje </a:t>
            </a: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rednih študentov 1. in 2. letnika VSŠSG.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Anketne vprašalnike je izpolnilo </a:t>
            </a:r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35 rednih študentov </a:t>
            </a: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programov ekonomist in informatik.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Rezultati anketiranja so bili obdelani s </a:t>
            </a:r>
            <a:r>
              <a:rPr lang="sl-SI" sz="2400" b="1" dirty="0">
                <a:solidFill>
                  <a:srgbClr val="596C35"/>
                </a:solidFill>
                <a:cs typeface="Roboto" panose="02000000000000000000" pitchFamily="2" charset="0"/>
              </a:rPr>
              <a:t>programom Excel</a:t>
            </a: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400" dirty="0">
                <a:solidFill>
                  <a:srgbClr val="596C35"/>
                </a:solidFill>
                <a:cs typeface="Roboto" panose="02000000000000000000" pitchFamily="2" charset="0"/>
              </a:rPr>
              <a:t>Anketni vprašalnik je vseboval 10 vprašanj zaprtega tipa in 5 vprašanj odprtega tipa.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dirty="0">
              <a:solidFill>
                <a:srgbClr val="596C35"/>
              </a:solidFill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497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v Microsoft PowerPointova predstavitev" id="{5469D02D-0B5B-4888-9918-D4F7344A0ACF}" vid="{E22870D7-46CF-40E5-B146-604AB908925B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fc19c4-5502-4337-a563-80122bb492c5">
      <Terms xmlns="http://schemas.microsoft.com/office/infopath/2007/PartnerControls"/>
    </lcf76f155ced4ddcb4097134ff3c332f>
    <TaxCatchAll xmlns="459b17cd-c081-40af-8ae3-7291a8ba2f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6818ED76543D4EB8A4E25E5883EE15" ma:contentTypeVersion="16" ma:contentTypeDescription="Ustvari nov dokument." ma:contentTypeScope="" ma:versionID="b46cfa640bb952434e3b1c6e0065a9a3">
  <xsd:schema xmlns:xsd="http://www.w3.org/2001/XMLSchema" xmlns:xs="http://www.w3.org/2001/XMLSchema" xmlns:p="http://schemas.microsoft.com/office/2006/metadata/properties" xmlns:ns2="adfc19c4-5502-4337-a563-80122bb492c5" xmlns:ns3="459b17cd-c081-40af-8ae3-7291a8ba2f52" targetNamespace="http://schemas.microsoft.com/office/2006/metadata/properties" ma:root="true" ma:fieldsID="4c5d16fa920bf5545b5759dafc11bdfb" ns2:_="" ns3:_="">
    <xsd:import namespace="adfc19c4-5502-4337-a563-80122bb492c5"/>
    <xsd:import namespace="459b17cd-c081-40af-8ae3-7291a8ba2f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fc19c4-5502-4337-a563-80122bb492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7d85cfa7-94e1-4748-823b-e73a70bce8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b17cd-c081-40af-8ae3-7291a8ba2f5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4fa5da9-315f-4b5f-a669-9c928266b46c}" ma:internalName="TaxCatchAll" ma:showField="CatchAllData" ma:web="459b17cd-c081-40af-8ae3-7291a8ba2f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E7BDFB-502A-4B88-83A6-2EA60CF753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25D532-062B-4C5D-A413-5466C1281E81}">
  <ds:schemaRefs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c20db643-c794-44cb-b7e4-43771e998c14"/>
    <ds:schemaRef ds:uri="034b8c8c-78b0-4f1f-b75e-6cac6e69705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38DE9B0-8BD0-4F1C-AA9D-1829631BC5A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1615</TotalTime>
  <Words>969</Words>
  <Application>Microsoft Office PowerPoint</Application>
  <PresentationFormat>Širokozaslonsko</PresentationFormat>
  <Paragraphs>163</Paragraphs>
  <Slides>16</Slides>
  <Notes>4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Garamond</vt:lpstr>
      <vt:lpstr>Roboto</vt:lpstr>
      <vt:lpstr>Officeova tema</vt:lpstr>
      <vt:lpstr>PowerPointova predstavitev</vt:lpstr>
      <vt:lpstr>DNEVI PRAKTIČNEGA IZOBRAŽEVANJA IN  SODELOVANJA NA VSŠSG</vt:lpstr>
      <vt:lpstr>NAMEN DOGODKA</vt:lpstr>
      <vt:lpstr>PREDSTAVITEV POTEKA DOGODKA DNEVI PRAKTIČNEGA IZOBRAŽEVANJA IN SODELOVANJA NA VSŠSG</vt:lpstr>
      <vt:lpstr>1. DAN - PROGRAM</vt:lpstr>
      <vt:lpstr>PREDSTAVITEV POTEKA DOGODKA DNEVI PRAKTIČNEGA IZOBRAŽEVANJA IN SODELOVANJA NA VSŠSG</vt:lpstr>
      <vt:lpstr>2. DAN – PROGRAM</vt:lpstr>
      <vt:lpstr>CILJI RAZISKAVE O ZADOVOLJSTVU Z IZVEDBO DNEVOV PRAKTIČNEGA IZOBRAŽEVANJE IN SODELOVANJA</vt:lpstr>
      <vt:lpstr>METODA, VZOREC IN POTEK RAZISKAVE</vt:lpstr>
      <vt:lpstr>PowerPointova predstavitev</vt:lpstr>
      <vt:lpstr>PowerPointova predstavitev</vt:lpstr>
      <vt:lpstr>Izpostavite dve do tri vsebine, ki so vam bile na Dnevih praktičnega izobraževanja in sodelovanja prvi dan najbolj všeč in bi jih bilo vredno ohraniti v prihodnje</vt:lpstr>
      <vt:lpstr>Izpostavite dve do tri vsebine, ki so vam bile na drugi dan dogodka najbolj všeč in bi jih bilo vredno ohraniti v prihodnje</vt:lpstr>
      <vt:lpstr>Ali ste prvi in drugi dan dogodka kaj pogrešali, ali je bilo česa preveč oz. česa premalo</vt:lpstr>
      <vt:lpstr>NAMESTO ZAKLJUČKA</vt:lpstr>
      <vt:lpstr>IZZIVI ZA PRIHODNJE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Skupnost VSS</dc:creator>
  <cp:lastModifiedBy>Jozica Ovcjak</cp:lastModifiedBy>
  <cp:revision>62</cp:revision>
  <dcterms:created xsi:type="dcterms:W3CDTF">2016-11-28T08:39:30Z</dcterms:created>
  <dcterms:modified xsi:type="dcterms:W3CDTF">2023-05-09T12:03:17Z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0x010100A26818ED76543D4EB8A4E25E5883EE15</vt:lpwstr>
  </property>
  <property fmtid="{D5CDD505-2E9C-101B-9397-08002B2CF9AE}" pid="3" name="MediaServiceImageTags">
    <vt:lpwstr/>
  </property>
</Properties>
</file>