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0" r:id="rId5"/>
    <p:sldId id="266" r:id="rId6"/>
    <p:sldId id="275" r:id="rId7"/>
    <p:sldId id="276" r:id="rId8"/>
    <p:sldId id="277" r:id="rId9"/>
    <p:sldId id="278" r:id="rId10"/>
    <p:sldId id="279" r:id="rId11"/>
    <p:sldId id="271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3"/>
    <a:srgbClr val="A9C63C"/>
    <a:srgbClr val="586B34"/>
    <a:srgbClr val="FFFFFF"/>
    <a:srgbClr val="596C35"/>
    <a:srgbClr val="A9C53A"/>
    <a:srgbClr val="D9D9D9"/>
    <a:srgbClr val="A4C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6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AA72A-DB7E-4AEC-A1D2-529AB4E99BD1}" type="datetimeFigureOut">
              <a:rPr lang="sl-SI" smtClean="0"/>
              <a:t>09.05.2023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AE0EF-7C30-4EF9-97D5-6F67B39389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53F0-C691-461D-9925-780FD0D5D3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53F0-C691-461D-9925-780FD0D5D3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0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53F0-C691-461D-9925-780FD0D5D3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49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53F0-C691-461D-9925-780FD0D5D3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2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53F0-C691-461D-9925-780FD0D5D3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4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53F0-C691-461D-9925-780FD0D5D3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82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4366" y="814792"/>
            <a:ext cx="9144000" cy="182034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4366" y="3804445"/>
            <a:ext cx="9144000" cy="120813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CCED4BD-CA04-4B76-9D2E-52739A062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5EA7865-6AF9-40DB-839F-F56EA5671D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6BD7419-866B-4CFB-A49B-2CB81963F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D72D81C-FBE4-4E22-A132-5B65DF3D7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6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7" name="Označba mesta noge 4">
            <a:extLst>
              <a:ext uri="{FF2B5EF4-FFF2-40B4-BE49-F238E27FC236}">
                <a16:creationId xmlns:a16="http://schemas.microsoft.com/office/drawing/2014/main" id="{DCE4976E-12DF-4484-9459-1AED6B9B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9B4E5F0-9082-42F0-8DED-203E0C70B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E4119ED-14CE-4B10-82F7-C498E6C25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FF29EA9-110B-4FC2-99C3-321BD1C98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B64C5FD-3466-4D9F-B07F-057A8FD0BC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8" name="Označba mesta noge 4">
            <a:extLst>
              <a:ext uri="{FF2B5EF4-FFF2-40B4-BE49-F238E27FC236}">
                <a16:creationId xmlns:a16="http://schemas.microsoft.com/office/drawing/2014/main" id="{FDF8FF88-BD4C-4C8F-9C3A-65E06DD8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251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627EFBB-7252-420C-9AA2-6F9EFC383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60D0768-262F-4477-95E3-E639C8569B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7" name="Označba mesta noge 4">
            <a:extLst>
              <a:ext uri="{FF2B5EF4-FFF2-40B4-BE49-F238E27FC236}">
                <a16:creationId xmlns:a16="http://schemas.microsoft.com/office/drawing/2014/main" id="{3A8EA60A-9540-4523-AC9C-27377919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521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5257597" cy="4881563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1674147-CF34-4BB8-A123-F4423EBA1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6AD298F-0C8B-4E98-A37E-C9318F93B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10" name="Označba mesta noge 4">
            <a:extLst>
              <a:ext uri="{FF2B5EF4-FFF2-40B4-BE49-F238E27FC236}">
                <a16:creationId xmlns:a16="http://schemas.microsoft.com/office/drawing/2014/main" id="{A4AFD4C7-2B3F-41CF-A42A-ED40419E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304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8A72DBC-DE11-4295-96A5-D6B81CC2D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FC9D0A0-284A-4088-9100-8DA21B71D2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10" name="Označba mesta noge 4">
            <a:extLst>
              <a:ext uri="{FF2B5EF4-FFF2-40B4-BE49-F238E27FC236}">
                <a16:creationId xmlns:a16="http://schemas.microsoft.com/office/drawing/2014/main" id="{6795B91C-E3AF-4D32-9573-17410CCC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896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55C1-4B36-497E-A805-974417FF186E}" type="datetimeFigureOut">
              <a:rPr lang="sl-SI" smtClean="0"/>
              <a:t>09.05.2023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F2FFD37-D0A4-43D4-B8A0-ACF3AD5318D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F723E94-F8C4-4D15-9B30-AE14A35A878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9C63C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gs-bled.si/rikli-bled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7658E07-89D6-4A2D-90F7-40AED1D5F4E5}"/>
              </a:ext>
            </a:extLst>
          </p:cNvPr>
          <p:cNvSpPr txBox="1"/>
          <p:nvPr/>
        </p:nvSpPr>
        <p:spPr>
          <a:xfrm>
            <a:off x="152070" y="386909"/>
            <a:ext cx="10646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A9C63C"/>
                </a:solidFill>
                <a:latin typeface="Roboto" pitchFamily="2" charset="0"/>
                <a:ea typeface="Roboto" pitchFamily="2" charset="0"/>
              </a:rPr>
              <a:t>1.RIKLIBled POSVET- Dediščina atmosferskega zdravljenja za zdrav način življenja danes 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BB47B59-B040-45D3-AD97-5058E4540A13}"/>
              </a:ext>
            </a:extLst>
          </p:cNvPr>
          <p:cNvSpPr txBox="1"/>
          <p:nvPr/>
        </p:nvSpPr>
        <p:spPr>
          <a:xfrm>
            <a:off x="7761108" y="4285822"/>
            <a:ext cx="296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343433"/>
                </a:solidFill>
                <a:latin typeface="Roboto" pitchFamily="2" charset="0"/>
                <a:ea typeface="Roboto" pitchFamily="2" charset="0"/>
              </a:rPr>
              <a:t>Mag. Monika Karan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55B57E4-21E1-4428-B527-5E5013005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59" y="4387757"/>
            <a:ext cx="3353411" cy="23111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3EC54AA-5832-4E20-AB89-7EC239AFB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2" y="1708829"/>
            <a:ext cx="3299412" cy="247505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43A9F22-40AC-4079-B478-AF9CE55CEA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6" y="4285822"/>
            <a:ext cx="2818602" cy="251498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1E0FA43-BCF8-44A4-B118-021453DC8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7" y="1743491"/>
            <a:ext cx="3228420" cy="2405734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388707CE-B4A1-4104-9846-8153BFF10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644" y="3587250"/>
            <a:ext cx="23812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9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80A1A164-1D45-4C16-A4F0-4237D756A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2CC5673-70E1-43C2-B3D0-56A9B8D9B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21B12350-8417-4817-9D21-497B8337FF77}"/>
              </a:ext>
            </a:extLst>
          </p:cNvPr>
          <p:cNvSpPr txBox="1">
            <a:spLocks/>
          </p:cNvSpPr>
          <p:nvPr/>
        </p:nvSpPr>
        <p:spPr>
          <a:xfrm>
            <a:off x="772950" y="-30574"/>
            <a:ext cx="10646100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br>
              <a:rPr lang="sl-SI" b="1" dirty="0"/>
            </a:br>
            <a:r>
              <a:rPr lang="sl-SI" sz="4000" b="1" dirty="0"/>
              <a:t>IZHODIŠČA PROJEKTA</a:t>
            </a: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5089E287-B137-43C5-91DE-35D7588DD0A6}"/>
              </a:ext>
            </a:extLst>
          </p:cNvPr>
          <p:cNvSpPr txBox="1">
            <a:spLocks/>
          </p:cNvSpPr>
          <p:nvPr/>
        </p:nvSpPr>
        <p:spPr>
          <a:xfrm>
            <a:off x="450163" y="1231423"/>
            <a:ext cx="9732414" cy="1416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dirty="0"/>
              <a:t>- 200 let znanja </a:t>
            </a:r>
          </a:p>
          <a:p>
            <a:pPr algn="l"/>
            <a:r>
              <a:rPr lang="sl-SI" dirty="0"/>
              <a:t>- Poudarek na pomenu preventive kot celostnega življenjskega sloga</a:t>
            </a:r>
          </a:p>
          <a:p>
            <a:pPr algn="l"/>
            <a:r>
              <a:rPr lang="sl-SI" dirty="0"/>
              <a:t>- Praktična uporabnost naravnih metod zdravljenja </a:t>
            </a:r>
          </a:p>
        </p:txBody>
      </p:sp>
      <p:pic>
        <p:nvPicPr>
          <p:cNvPr id="16" name="Označba mesta vsebine 4">
            <a:extLst>
              <a:ext uri="{FF2B5EF4-FFF2-40B4-BE49-F238E27FC236}">
                <a16:creationId xmlns:a16="http://schemas.microsoft.com/office/drawing/2014/main" id="{35B29491-035C-4EC3-9831-5327850953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01" y="2827023"/>
            <a:ext cx="5456399" cy="369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80A1A164-1D45-4C16-A4F0-4237D756A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2CC5673-70E1-43C2-B3D0-56A9B8D9B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pic>
        <p:nvPicPr>
          <p:cNvPr id="6" name="Picture 4" descr="Pozdrav soncu - joga vaje za dobro počutje - Ajurjoga">
            <a:extLst>
              <a:ext uri="{FF2B5EF4-FFF2-40B4-BE49-F238E27FC236}">
                <a16:creationId xmlns:a16="http://schemas.microsoft.com/office/drawing/2014/main" id="{9EB6086D-5CF1-44DE-A93C-5D957E5B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9" y="243357"/>
            <a:ext cx="2321732" cy="23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daj po izvirsko vodo v letu 2022? - Zazdravje.net">
            <a:extLst>
              <a:ext uri="{FF2B5EF4-FFF2-40B4-BE49-F238E27FC236}">
                <a16:creationId xmlns:a16="http://schemas.microsoft.com/office/drawing/2014/main" id="{FD67A7C8-18E9-42E8-B52D-3915DD1AF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3" y="4921380"/>
            <a:ext cx="2344744" cy="17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Zdrava hrana, zdravi mi - Slovenske novice">
            <a:extLst>
              <a:ext uri="{FF2B5EF4-FFF2-40B4-BE49-F238E27FC236}">
                <a16:creationId xmlns:a16="http://schemas.microsoft.com/office/drawing/2014/main" id="{4ED336C5-755F-48ED-86D0-A5901CA5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94" y="4920478"/>
            <a:ext cx="2640279" cy="175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Občina Dol pri Ljubljani - V soboto pričetek brezplačne vadbe &quot;GIBANJE za  vse generacije!&quot;">
            <a:extLst>
              <a:ext uri="{FF2B5EF4-FFF2-40B4-BE49-F238E27FC236}">
                <a16:creationId xmlns:a16="http://schemas.microsoft.com/office/drawing/2014/main" id="{48214A56-2CA2-492A-AC60-13A219C3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97" y="4986528"/>
            <a:ext cx="2377900" cy="162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5089E287-B137-43C5-91DE-35D7588DD0A6}"/>
              </a:ext>
            </a:extLst>
          </p:cNvPr>
          <p:cNvSpPr txBox="1">
            <a:spLocks/>
          </p:cNvSpPr>
          <p:nvPr/>
        </p:nvSpPr>
        <p:spPr>
          <a:xfrm>
            <a:off x="2820831" y="1511528"/>
            <a:ext cx="7295442" cy="1416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l-SI" dirty="0"/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CFF08820-2B35-4619-A460-632D71D22364}"/>
              </a:ext>
            </a:extLst>
          </p:cNvPr>
          <p:cNvSpPr txBox="1">
            <a:spLocks/>
          </p:cNvSpPr>
          <p:nvPr/>
        </p:nvSpPr>
        <p:spPr>
          <a:xfrm>
            <a:off x="794869" y="138425"/>
            <a:ext cx="10646100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br>
              <a:rPr lang="sl-SI" b="1" dirty="0"/>
            </a:br>
            <a:r>
              <a:rPr lang="sl-SI" sz="4000" b="1" dirty="0"/>
              <a:t>NAMEN PROJEKTA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E22E785B-7DFB-4181-8C0F-EEED2062481D}"/>
              </a:ext>
            </a:extLst>
          </p:cNvPr>
          <p:cNvSpPr/>
          <p:nvPr/>
        </p:nvSpPr>
        <p:spPr>
          <a:xfrm>
            <a:off x="2628223" y="1404256"/>
            <a:ext cx="77585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sl-SI" sz="2400" dirty="0">
                <a:latin typeface="Roboto" pitchFamily="2" charset="0"/>
                <a:ea typeface="Roboto" pitchFamily="2" charset="0"/>
              </a:rPr>
              <a:t>Poudariti pomen tradicije naravnih metod      zdravljenja v Sloveniji</a:t>
            </a:r>
          </a:p>
          <a:p>
            <a:pPr algn="just"/>
            <a:endParaRPr lang="sl-SI" sz="2400" dirty="0">
              <a:latin typeface="Roboto" pitchFamily="2" charset="0"/>
              <a:ea typeface="Roboto" pitchFamily="2" charset="0"/>
            </a:endParaRPr>
          </a:p>
          <a:p>
            <a:pPr marL="342900" indent="-342900" algn="just">
              <a:buFontTx/>
              <a:buChar char="-"/>
            </a:pPr>
            <a:r>
              <a:rPr lang="sl-SI" sz="2400" dirty="0">
                <a:latin typeface="Roboto" pitchFamily="2" charset="0"/>
                <a:ea typeface="Roboto" pitchFamily="2" charset="0"/>
              </a:rPr>
              <a:t>Promovirati uporabnost </a:t>
            </a:r>
            <a:r>
              <a:rPr lang="sl-SI" sz="2400" dirty="0" err="1">
                <a:latin typeface="Roboto" pitchFamily="2" charset="0"/>
                <a:ea typeface="Roboto" pitchFamily="2" charset="0"/>
              </a:rPr>
              <a:t>Riklijevega</a:t>
            </a:r>
            <a:r>
              <a:rPr lang="sl-SI" sz="2400" dirty="0">
                <a:latin typeface="Roboto" pitchFamily="2" charset="0"/>
                <a:ea typeface="Roboto" pitchFamily="2" charset="0"/>
              </a:rPr>
              <a:t> znanja v praksi za  vse generacije</a:t>
            </a:r>
          </a:p>
          <a:p>
            <a:pPr algn="just"/>
            <a:endParaRPr lang="sl-SI" sz="2400" dirty="0">
              <a:latin typeface="Roboto" pitchFamily="2" charset="0"/>
              <a:ea typeface="Roboto" pitchFamily="2" charset="0"/>
            </a:endParaRPr>
          </a:p>
          <a:p>
            <a:pPr marL="342900" indent="-342900" algn="just">
              <a:buFontTx/>
              <a:buChar char="-"/>
            </a:pPr>
            <a:r>
              <a:rPr lang="sl-SI" sz="2400" dirty="0">
                <a:latin typeface="Roboto" pitchFamily="2" charset="0"/>
                <a:ea typeface="Roboto" pitchFamily="2" charset="0"/>
              </a:rPr>
              <a:t>Povezati različne javnosti, ki lahko prispevajo k širši </a:t>
            </a:r>
          </a:p>
          <a:p>
            <a:pPr algn="just"/>
            <a:r>
              <a:rPr lang="sl-SI" sz="2400" dirty="0">
                <a:latin typeface="Roboto" pitchFamily="2" charset="0"/>
                <a:ea typeface="Roboto" pitchFamily="2" charset="0"/>
              </a:rPr>
              <a:t>     osveščenosti za zdrav način življenja po </a:t>
            </a:r>
            <a:r>
              <a:rPr lang="sl-SI" sz="2400" dirty="0" err="1">
                <a:latin typeface="Roboto" pitchFamily="2" charset="0"/>
                <a:ea typeface="Roboto" pitchFamily="2" charset="0"/>
              </a:rPr>
              <a:t>Rikliju</a:t>
            </a:r>
            <a:r>
              <a:rPr lang="sl-SI" sz="2400" dirty="0">
                <a:latin typeface="Roboto" pitchFamily="2" charset="0"/>
                <a:ea typeface="Roboto" pitchFamily="2" charset="0"/>
              </a:rPr>
              <a:t>   </a:t>
            </a:r>
          </a:p>
        </p:txBody>
      </p:sp>
      <p:pic>
        <p:nvPicPr>
          <p:cNvPr id="13" name="Picture 14" descr="Grožnja za naše gozdove">
            <a:extLst>
              <a:ext uri="{FF2B5EF4-FFF2-40B4-BE49-F238E27FC236}">
                <a16:creationId xmlns:a16="http://schemas.microsoft.com/office/drawing/2014/main" id="{BA61F5BA-81F7-4A8B-81B9-72E508C02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0" y="2672113"/>
            <a:ext cx="2362473" cy="21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80A1A164-1D45-4C16-A4F0-4237D756A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2CC5673-70E1-43C2-B3D0-56A9B8D9B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pic>
        <p:nvPicPr>
          <p:cNvPr id="5" name="Picture 14" descr="Grožnja za naše gozdove">
            <a:extLst>
              <a:ext uri="{FF2B5EF4-FFF2-40B4-BE49-F238E27FC236}">
                <a16:creationId xmlns:a16="http://schemas.microsoft.com/office/drawing/2014/main" id="{00BD8789-D4C4-469A-9767-D0C9F273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5" y="2532335"/>
            <a:ext cx="2386294" cy="216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ozdrav soncu - joga vaje za dobro počutje - Ajurjoga">
            <a:extLst>
              <a:ext uri="{FF2B5EF4-FFF2-40B4-BE49-F238E27FC236}">
                <a16:creationId xmlns:a16="http://schemas.microsoft.com/office/drawing/2014/main" id="{9EB6086D-5CF1-44DE-A93C-5D957E5B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1" y="142677"/>
            <a:ext cx="2295532" cy="22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daj po izvirsko vodo v letu 2022? - Zazdravje.net">
            <a:extLst>
              <a:ext uri="{FF2B5EF4-FFF2-40B4-BE49-F238E27FC236}">
                <a16:creationId xmlns:a16="http://schemas.microsoft.com/office/drawing/2014/main" id="{FD67A7C8-18E9-42E8-B52D-3915DD1AF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0" y="4862539"/>
            <a:ext cx="2386294" cy="17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Zdrava hrana, zdravi mi - Slovenske novice">
            <a:extLst>
              <a:ext uri="{FF2B5EF4-FFF2-40B4-BE49-F238E27FC236}">
                <a16:creationId xmlns:a16="http://schemas.microsoft.com/office/drawing/2014/main" id="{4ED336C5-755F-48ED-86D0-A5901CA5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75" y="4861637"/>
            <a:ext cx="2640279" cy="175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Občina Dol pri Ljubljani - V soboto pričetek brezplačne vadbe &quot;GIBANJE za  vse generacije!&quot;">
            <a:extLst>
              <a:ext uri="{FF2B5EF4-FFF2-40B4-BE49-F238E27FC236}">
                <a16:creationId xmlns:a16="http://schemas.microsoft.com/office/drawing/2014/main" id="{48214A56-2CA2-492A-AC60-13A219C3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27" y="4947705"/>
            <a:ext cx="2387261" cy="16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5089E287-B137-43C5-91DE-35D7588DD0A6}"/>
              </a:ext>
            </a:extLst>
          </p:cNvPr>
          <p:cNvSpPr txBox="1">
            <a:spLocks/>
          </p:cNvSpPr>
          <p:nvPr/>
        </p:nvSpPr>
        <p:spPr>
          <a:xfrm>
            <a:off x="2820831" y="1511528"/>
            <a:ext cx="7295442" cy="1416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l-SI" dirty="0"/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CFF08820-2B35-4619-A460-632D71D22364}"/>
              </a:ext>
            </a:extLst>
          </p:cNvPr>
          <p:cNvSpPr txBox="1">
            <a:spLocks/>
          </p:cNvSpPr>
          <p:nvPr/>
        </p:nvSpPr>
        <p:spPr>
          <a:xfrm>
            <a:off x="1039168" y="70391"/>
            <a:ext cx="10646100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sl-SI" sz="3100" b="1" dirty="0"/>
              <a:t>CILJ PROJEKTA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A9654B30-6887-401B-9C59-74E3CF29EC59}"/>
              </a:ext>
            </a:extLst>
          </p:cNvPr>
          <p:cNvSpPr/>
          <p:nvPr/>
        </p:nvSpPr>
        <p:spPr>
          <a:xfrm>
            <a:off x="2692867" y="1450422"/>
            <a:ext cx="78303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kern="0" dirty="0">
                <a:latin typeface="Roboto" pitchFamily="2" charset="0"/>
                <a:ea typeface="Roboto" pitchFamily="2" charset="0"/>
              </a:rPr>
              <a:t> - Izvedba Posveta o „</a:t>
            </a:r>
            <a:r>
              <a:rPr lang="sl-SI" sz="2400" kern="0" dirty="0" err="1">
                <a:latin typeface="Roboto" pitchFamily="2" charset="0"/>
                <a:ea typeface="Roboto" pitchFamily="2" charset="0"/>
              </a:rPr>
              <a:t>Riklju</a:t>
            </a:r>
            <a:r>
              <a:rPr lang="sl-SI" sz="2400" kern="0" dirty="0">
                <a:latin typeface="Roboto" pitchFamily="2" charset="0"/>
                <a:ea typeface="Roboto" pitchFamily="2" charset="0"/>
              </a:rPr>
              <a:t>“ kot študentski projekt   </a:t>
            </a:r>
          </a:p>
          <a:p>
            <a:r>
              <a:rPr lang="sl-SI" sz="2400" kern="0" dirty="0">
                <a:latin typeface="Roboto" pitchFamily="2" charset="0"/>
                <a:ea typeface="Roboto" pitchFamily="2" charset="0"/>
              </a:rPr>
              <a:t>    2. letnika VSŠ Bled</a:t>
            </a:r>
          </a:p>
          <a:p>
            <a:endParaRPr lang="sl-SI" sz="2400" kern="0" dirty="0">
              <a:latin typeface="Roboto" pitchFamily="2" charset="0"/>
              <a:ea typeface="Roboto" pitchFamily="2" charset="0"/>
            </a:endParaRPr>
          </a:p>
          <a:p>
            <a:r>
              <a:rPr lang="sl-SI" sz="2400" kern="0" dirty="0">
                <a:latin typeface="Roboto" pitchFamily="2" charset="0"/>
                <a:ea typeface="Roboto" pitchFamily="2" charset="0"/>
              </a:rPr>
              <a:t> - Samostojno timsko delo študentov  </a:t>
            </a:r>
          </a:p>
          <a:p>
            <a:endParaRPr lang="sl-SI" sz="2400" kern="0" dirty="0">
              <a:latin typeface="Roboto" pitchFamily="2" charset="0"/>
              <a:ea typeface="Roboto" pitchFamily="2" charset="0"/>
            </a:endParaRPr>
          </a:p>
          <a:p>
            <a:pPr marL="342900" indent="-342900">
              <a:buFontTx/>
              <a:buChar char="-"/>
            </a:pPr>
            <a:r>
              <a:rPr lang="sl-SI" sz="2400" kern="0" dirty="0">
                <a:latin typeface="Roboto" pitchFamily="2" charset="0"/>
                <a:ea typeface="Roboto" pitchFamily="2" charset="0"/>
              </a:rPr>
              <a:t>Širša vpetost in prepoznavnost šole kot pobudnice </a:t>
            </a:r>
          </a:p>
          <a:p>
            <a:r>
              <a:rPr lang="sl-SI" sz="2400" kern="0" dirty="0">
                <a:latin typeface="Roboto" pitchFamily="2" charset="0"/>
                <a:ea typeface="Roboto" pitchFamily="2" charset="0"/>
              </a:rPr>
              <a:t>     razvoja </a:t>
            </a:r>
            <a:r>
              <a:rPr lang="sl-SI" sz="2400" kern="0" dirty="0" err="1">
                <a:latin typeface="Roboto" pitchFamily="2" charset="0"/>
                <a:ea typeface="Roboto" pitchFamily="2" charset="0"/>
              </a:rPr>
              <a:t>Riklijevih</a:t>
            </a:r>
            <a:r>
              <a:rPr lang="sl-SI" sz="2400" kern="0" dirty="0">
                <a:latin typeface="Roboto" pitchFamily="2" charset="0"/>
                <a:ea typeface="Roboto" pitchFamily="2" charset="0"/>
              </a:rPr>
              <a:t> metod za zdravje sodobnega  </a:t>
            </a:r>
          </a:p>
          <a:p>
            <a:r>
              <a:rPr lang="sl-SI" sz="2400" kern="0" dirty="0">
                <a:latin typeface="Roboto" pitchFamily="2" charset="0"/>
                <a:ea typeface="Roboto" pitchFamily="2" charset="0"/>
              </a:rPr>
              <a:t>     človeka  </a:t>
            </a:r>
          </a:p>
        </p:txBody>
      </p:sp>
    </p:spTree>
    <p:extLst>
      <p:ext uri="{BB962C8B-B14F-4D97-AF65-F5344CB8AC3E}">
        <p14:creationId xmlns:p14="http://schemas.microsoft.com/office/powerpoint/2010/main" val="26236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80A1A164-1D45-4C16-A4F0-4237D756A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2CC5673-70E1-43C2-B3D0-56A9B8D9B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pic>
        <p:nvPicPr>
          <p:cNvPr id="5" name="Picture 14" descr="Grožnja za naše gozdove">
            <a:extLst>
              <a:ext uri="{FF2B5EF4-FFF2-40B4-BE49-F238E27FC236}">
                <a16:creationId xmlns:a16="http://schemas.microsoft.com/office/drawing/2014/main" id="{00BD8789-D4C4-469A-9767-D0C9F273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8" y="2632185"/>
            <a:ext cx="2441553" cy="221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ozdrav soncu - joga vaje za dobro počutje - Ajurjoga">
            <a:extLst>
              <a:ext uri="{FF2B5EF4-FFF2-40B4-BE49-F238E27FC236}">
                <a16:creationId xmlns:a16="http://schemas.microsoft.com/office/drawing/2014/main" id="{9EB6086D-5CF1-44DE-A93C-5D957E5B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6" y="236436"/>
            <a:ext cx="2316786" cy="23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daj po izvirsko vodo v letu 2022? - Zazdravje.net">
            <a:extLst>
              <a:ext uri="{FF2B5EF4-FFF2-40B4-BE49-F238E27FC236}">
                <a16:creationId xmlns:a16="http://schemas.microsoft.com/office/drawing/2014/main" id="{FD67A7C8-18E9-42E8-B52D-3915DD1AF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3" y="4921379"/>
            <a:ext cx="2501728" cy="18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Zdrava hrana, zdravi mi - Slovenske novice">
            <a:extLst>
              <a:ext uri="{FF2B5EF4-FFF2-40B4-BE49-F238E27FC236}">
                <a16:creationId xmlns:a16="http://schemas.microsoft.com/office/drawing/2014/main" id="{4ED336C5-755F-48ED-86D0-A5901CA5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10" y="4979597"/>
            <a:ext cx="2640279" cy="175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Občina Dol pri Ljubljani - V soboto pričetek brezplačne vadbe &quot;GIBANJE za  vse generacije!&quot;">
            <a:extLst>
              <a:ext uri="{FF2B5EF4-FFF2-40B4-BE49-F238E27FC236}">
                <a16:creationId xmlns:a16="http://schemas.microsoft.com/office/drawing/2014/main" id="{48214A56-2CA2-492A-AC60-13A219C3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68" y="4979597"/>
            <a:ext cx="2570954" cy="175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5089E287-B137-43C5-91DE-35D7588DD0A6}"/>
              </a:ext>
            </a:extLst>
          </p:cNvPr>
          <p:cNvSpPr txBox="1">
            <a:spLocks/>
          </p:cNvSpPr>
          <p:nvPr/>
        </p:nvSpPr>
        <p:spPr>
          <a:xfrm>
            <a:off x="2820831" y="1511528"/>
            <a:ext cx="7295442" cy="1416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l-SI" dirty="0"/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CFF08820-2B35-4619-A460-632D71D22364}"/>
              </a:ext>
            </a:extLst>
          </p:cNvPr>
          <p:cNvSpPr txBox="1">
            <a:spLocks/>
          </p:cNvSpPr>
          <p:nvPr/>
        </p:nvSpPr>
        <p:spPr>
          <a:xfrm>
            <a:off x="1039168" y="70391"/>
            <a:ext cx="10646100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sl-SI" sz="3100" b="1" dirty="0"/>
              <a:t>PARTNERJI PROJEKTA</a:t>
            </a:r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B2F622A1-19A4-4CC6-A64B-D81CA2AE9609}"/>
              </a:ext>
            </a:extLst>
          </p:cNvPr>
          <p:cNvSpPr txBox="1">
            <a:spLocks/>
          </p:cNvSpPr>
          <p:nvPr/>
        </p:nvSpPr>
        <p:spPr>
          <a:xfrm>
            <a:off x="3483980" y="1894528"/>
            <a:ext cx="1252582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sl-SI" sz="2400" kern="0" dirty="0">
                <a:latin typeface="Roboto" pitchFamily="2" charset="0"/>
                <a:ea typeface="Roboto" pitchFamily="2" charset="0"/>
              </a:rPr>
              <a:t>Vojko Zavodnik </a:t>
            </a:r>
          </a:p>
          <a:p>
            <a:pPr defTabSz="914400"/>
            <a:r>
              <a:rPr lang="sl-SI" sz="2000" kern="0" dirty="0">
                <a:latin typeface="Roboto" pitchFamily="2" charset="0"/>
                <a:ea typeface="Roboto" pitchFamily="2" charset="0"/>
              </a:rPr>
              <a:t>redni prof. dr. </a:t>
            </a:r>
            <a:r>
              <a:rPr lang="sl-SI" sz="2400" kern="0" dirty="0">
                <a:latin typeface="Roboto" pitchFamily="2" charset="0"/>
                <a:ea typeface="Roboto" pitchFamily="2" charset="0"/>
              </a:rPr>
              <a:t>Zvonka Zupančič Slavec, </a:t>
            </a:r>
            <a:r>
              <a:rPr lang="sl-SI" sz="2000" kern="0" dirty="0">
                <a:latin typeface="Roboto" pitchFamily="2" charset="0"/>
                <a:ea typeface="Roboto" pitchFamily="2" charset="0"/>
              </a:rPr>
              <a:t>dr. med.  </a:t>
            </a:r>
          </a:p>
          <a:p>
            <a:pPr defTabSz="914400"/>
            <a:r>
              <a:rPr lang="sl-SI" sz="2400" kern="0" dirty="0">
                <a:latin typeface="Roboto" pitchFamily="2" charset="0"/>
                <a:ea typeface="Roboto" pitchFamily="2" charset="0"/>
              </a:rPr>
              <a:t>Zavod za kulturo Bled </a:t>
            </a:r>
          </a:p>
          <a:p>
            <a:pPr defTabSz="914400"/>
            <a:r>
              <a:rPr lang="sl-SI" sz="2400" kern="0" dirty="0">
                <a:latin typeface="Roboto" pitchFamily="2" charset="0"/>
                <a:ea typeface="Roboto" pitchFamily="2" charset="0"/>
              </a:rPr>
              <a:t>Javni zavod Turizem Bled  </a:t>
            </a:r>
          </a:p>
        </p:txBody>
      </p:sp>
    </p:spTree>
    <p:extLst>
      <p:ext uri="{BB962C8B-B14F-4D97-AF65-F5344CB8AC3E}">
        <p14:creationId xmlns:p14="http://schemas.microsoft.com/office/powerpoint/2010/main" val="23892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80A1A164-1D45-4C16-A4F0-4237D756A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2CC5673-70E1-43C2-B3D0-56A9B8D9B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pic>
        <p:nvPicPr>
          <p:cNvPr id="5" name="Picture 14" descr="Grožnja za naše gozdove">
            <a:extLst>
              <a:ext uri="{FF2B5EF4-FFF2-40B4-BE49-F238E27FC236}">
                <a16:creationId xmlns:a16="http://schemas.microsoft.com/office/drawing/2014/main" id="{00BD8789-D4C4-469A-9767-D0C9F273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2" y="2694280"/>
            <a:ext cx="2385235" cy="21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ozdrav soncu - joga vaje za dobro počutje - Ajurjoga">
            <a:extLst>
              <a:ext uri="{FF2B5EF4-FFF2-40B4-BE49-F238E27FC236}">
                <a16:creationId xmlns:a16="http://schemas.microsoft.com/office/drawing/2014/main" id="{9EB6086D-5CF1-44DE-A93C-5D957E5B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9" y="179181"/>
            <a:ext cx="2450881" cy="245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daj po izvirsko vodo v letu 2022? - Zazdravje.net">
            <a:extLst>
              <a:ext uri="{FF2B5EF4-FFF2-40B4-BE49-F238E27FC236}">
                <a16:creationId xmlns:a16="http://schemas.microsoft.com/office/drawing/2014/main" id="{FD67A7C8-18E9-42E8-B52D-3915DD1AF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3" y="4921380"/>
            <a:ext cx="2344744" cy="17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Zdrava hrana, zdravi mi - Slovenske novice">
            <a:extLst>
              <a:ext uri="{FF2B5EF4-FFF2-40B4-BE49-F238E27FC236}">
                <a16:creationId xmlns:a16="http://schemas.microsoft.com/office/drawing/2014/main" id="{4ED336C5-755F-48ED-86D0-A5901CA5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894" y="4921380"/>
            <a:ext cx="2640279" cy="175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Občina Dol pri Ljubljani - V soboto pričetek brezplačne vadbe &quot;GIBANJE za  vse generacije!&quot;">
            <a:extLst>
              <a:ext uri="{FF2B5EF4-FFF2-40B4-BE49-F238E27FC236}">
                <a16:creationId xmlns:a16="http://schemas.microsoft.com/office/drawing/2014/main" id="{48214A56-2CA2-492A-AC60-13A219C3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20" y="4921380"/>
            <a:ext cx="2523534" cy="17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5089E287-B137-43C5-91DE-35D7588DD0A6}"/>
              </a:ext>
            </a:extLst>
          </p:cNvPr>
          <p:cNvSpPr txBox="1">
            <a:spLocks/>
          </p:cNvSpPr>
          <p:nvPr/>
        </p:nvSpPr>
        <p:spPr>
          <a:xfrm>
            <a:off x="2820831" y="1511528"/>
            <a:ext cx="7295442" cy="1416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l-SI" dirty="0"/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CFF08820-2B35-4619-A460-632D71D22364}"/>
              </a:ext>
            </a:extLst>
          </p:cNvPr>
          <p:cNvSpPr txBox="1">
            <a:spLocks/>
          </p:cNvSpPr>
          <p:nvPr/>
        </p:nvSpPr>
        <p:spPr>
          <a:xfrm>
            <a:off x="1039168" y="70391"/>
            <a:ext cx="10646100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sl-SI" sz="3100" b="1" dirty="0"/>
              <a:t> ČASOVNI OKVIR PROJEKTA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FC70D7D1-B992-4DD1-A8DF-30CC828369D0}"/>
              </a:ext>
            </a:extLst>
          </p:cNvPr>
          <p:cNvSpPr/>
          <p:nvPr/>
        </p:nvSpPr>
        <p:spPr>
          <a:xfrm>
            <a:off x="2881006" y="1404256"/>
            <a:ext cx="75819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kern="0" dirty="0">
                <a:latin typeface="Roboto" pitchFamily="2" charset="0"/>
                <a:ea typeface="Roboto" pitchFamily="2" charset="0"/>
              </a:rPr>
              <a:t> - 15.11.2022 - Oblikovanje študentskega projektnega </a:t>
            </a:r>
          </a:p>
          <a:p>
            <a:r>
              <a:rPr lang="sl-SI" sz="2400" kern="0" dirty="0">
                <a:latin typeface="Roboto" pitchFamily="2" charset="0"/>
                <a:ea typeface="Roboto" pitchFamily="2" charset="0"/>
              </a:rPr>
              <a:t>    tima na Projektnem dnevu </a:t>
            </a:r>
          </a:p>
          <a:p>
            <a:endParaRPr lang="sl-SI" sz="2400" kern="0" dirty="0">
              <a:latin typeface="Roboto" pitchFamily="2" charset="0"/>
              <a:ea typeface="Roboto" pitchFamily="2" charset="0"/>
            </a:endParaRPr>
          </a:p>
          <a:p>
            <a:r>
              <a:rPr lang="sl-SI" sz="2400" kern="0" dirty="0">
                <a:latin typeface="Roboto" pitchFamily="2" charset="0"/>
                <a:ea typeface="Roboto" pitchFamily="2" charset="0"/>
              </a:rPr>
              <a:t>-  16.11.2022- Sestanek ožje strokovne skupine </a:t>
            </a:r>
          </a:p>
          <a:p>
            <a:endParaRPr lang="sl-SI" sz="2400" i="1" kern="0" dirty="0">
              <a:latin typeface="Roboto" pitchFamily="2" charset="0"/>
              <a:ea typeface="Roboto" pitchFamily="2" charset="0"/>
            </a:endParaRPr>
          </a:p>
          <a:p>
            <a:r>
              <a:rPr lang="sl-SI" sz="2400" kern="0" dirty="0">
                <a:latin typeface="Roboto" pitchFamily="2" charset="0"/>
                <a:ea typeface="Roboto" pitchFamily="2" charset="0"/>
              </a:rPr>
              <a:t>-  Redni tedenski sestanki projektnega tima   </a:t>
            </a:r>
          </a:p>
          <a:p>
            <a:r>
              <a:rPr lang="sl-SI" sz="2400" kern="0" dirty="0">
                <a:latin typeface="Roboto" pitchFamily="2" charset="0"/>
                <a:ea typeface="Roboto" pitchFamily="2" charset="0"/>
              </a:rPr>
              <a:t> </a:t>
            </a:r>
          </a:p>
          <a:p>
            <a:r>
              <a:rPr lang="sl-SI" sz="2400" kern="0" dirty="0">
                <a:latin typeface="Roboto" pitchFamily="2" charset="0"/>
                <a:ea typeface="Roboto" pitchFamily="2" charset="0"/>
              </a:rPr>
              <a:t>-  13.2.2023 - Izvedba celotnega projekta </a:t>
            </a:r>
            <a:endParaRPr lang="sl-SI" sz="240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2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F4EC8E1-9922-431A-B9D8-578EF4337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51" y="1359105"/>
            <a:ext cx="5390674" cy="3811205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53DD4690-1D53-4487-ACD6-C3233725A487}"/>
              </a:ext>
            </a:extLst>
          </p:cNvPr>
          <p:cNvSpPr/>
          <p:nvPr/>
        </p:nvSpPr>
        <p:spPr>
          <a:xfrm>
            <a:off x="1887737" y="6113288"/>
            <a:ext cx="3426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https://www.vgs-bled.si/rikli-bled/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9465DAF-4D86-48E6-91D2-8EA2DA43C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4" y="4601340"/>
            <a:ext cx="3237419" cy="215827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19196DD-E010-45D0-970F-526DC7F97A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4" y="98381"/>
            <a:ext cx="3237418" cy="215827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F87B99F-474E-4760-B61E-05A1DBA5DD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4" y="2349860"/>
            <a:ext cx="3237419" cy="215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9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80A1A164-1D45-4C16-A4F0-4237D756A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2CC5673-70E1-43C2-B3D0-56A9B8D9B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2737BCC-368D-4007-8E0D-63C1E903B2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29" y="591819"/>
            <a:ext cx="6999111" cy="4666074"/>
          </a:xfrm>
          <a:prstGeom prst="rect">
            <a:avLst/>
          </a:prstGeom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8430B824-31E3-47A5-89D8-FE6657D5CA11}"/>
              </a:ext>
            </a:extLst>
          </p:cNvPr>
          <p:cNvSpPr txBox="1">
            <a:spLocks/>
          </p:cNvSpPr>
          <p:nvPr/>
        </p:nvSpPr>
        <p:spPr>
          <a:xfrm>
            <a:off x="0" y="5342851"/>
            <a:ext cx="10646100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sl-SI" sz="3100" b="1" dirty="0"/>
              <a:t>Hvala za pozornost. </a:t>
            </a:r>
          </a:p>
        </p:txBody>
      </p:sp>
    </p:spTree>
    <p:extLst>
      <p:ext uri="{BB962C8B-B14F-4D97-AF65-F5344CB8AC3E}">
        <p14:creationId xmlns:p14="http://schemas.microsoft.com/office/powerpoint/2010/main" val="228400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 Microsoft PowerPointova predstavitev" id="{5469D02D-0B5B-4888-9918-D4F7344A0ACF}" vid="{E22870D7-46CF-40E5-B146-604AB908925B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fc19c4-5502-4337-a563-80122bb492c5">
      <Terms xmlns="http://schemas.microsoft.com/office/infopath/2007/PartnerControls"/>
    </lcf76f155ced4ddcb4097134ff3c332f>
    <TaxCatchAll xmlns="459b17cd-c081-40af-8ae3-7291a8ba2f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6818ED76543D4EB8A4E25E5883EE15" ma:contentTypeVersion="16" ma:contentTypeDescription="Ustvari nov dokument." ma:contentTypeScope="" ma:versionID="b46cfa640bb952434e3b1c6e0065a9a3">
  <xsd:schema xmlns:xsd="http://www.w3.org/2001/XMLSchema" xmlns:xs="http://www.w3.org/2001/XMLSchema" xmlns:p="http://schemas.microsoft.com/office/2006/metadata/properties" xmlns:ns2="adfc19c4-5502-4337-a563-80122bb492c5" xmlns:ns3="459b17cd-c081-40af-8ae3-7291a8ba2f52" targetNamespace="http://schemas.microsoft.com/office/2006/metadata/properties" ma:root="true" ma:fieldsID="4c5d16fa920bf5545b5759dafc11bdfb" ns2:_="" ns3:_="">
    <xsd:import namespace="adfc19c4-5502-4337-a563-80122bb492c5"/>
    <xsd:import namespace="459b17cd-c081-40af-8ae3-7291a8ba2f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c19c4-5502-4337-a563-80122bb49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7d85cfa7-94e1-4748-823b-e73a70bce8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b17cd-c081-40af-8ae3-7291a8ba2f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fa5da9-315f-4b5f-a669-9c928266b46c}" ma:internalName="TaxCatchAll" ma:showField="CatchAllData" ma:web="459b17cd-c081-40af-8ae3-7291a8ba2f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E7BDFB-502A-4B88-83A6-2EA60CF753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5D532-062B-4C5D-A413-5466C1281E81}">
  <ds:schemaRefs>
    <ds:schemaRef ds:uri="http://purl.org/dc/dcmitype/"/>
    <ds:schemaRef ds:uri="http://schemas.microsoft.com/office/2006/documentManagement/types"/>
    <ds:schemaRef ds:uri="459b17cd-c081-40af-8ae3-7291a8ba2f52"/>
    <ds:schemaRef ds:uri="http://purl.org/dc/terms/"/>
    <ds:schemaRef ds:uri="http://purl.org/dc/elements/1.1/"/>
    <ds:schemaRef ds:uri="adfc19c4-5502-4337-a563-80122bb492c5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739903-1F6D-4A56-9FBB-5DC02AD767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fc19c4-5502-4337-a563-80122bb492c5"/>
    <ds:schemaRef ds:uri="459b17cd-c081-40af-8ae3-7291a8ba2f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196</Words>
  <Application>Microsoft Office PowerPoint</Application>
  <PresentationFormat>Širokozaslonsko</PresentationFormat>
  <Paragraphs>44</Paragraphs>
  <Slides>8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Roboto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Skupnost VSS</dc:creator>
  <cp:lastModifiedBy>Monika Karan</cp:lastModifiedBy>
  <cp:revision>53</cp:revision>
  <dcterms:created xsi:type="dcterms:W3CDTF">2016-11-28T08:39:30Z</dcterms:created>
  <dcterms:modified xsi:type="dcterms:W3CDTF">2023-05-09T08:58:02Z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0x010100A26818ED76543D4EB8A4E25E5883EE15</vt:lpwstr>
  </property>
  <property fmtid="{D5CDD505-2E9C-101B-9397-08002B2CF9AE}" pid="3" name="MediaServiceImageTags">
    <vt:lpwstr/>
  </property>
</Properties>
</file>