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2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C63C"/>
    <a:srgbClr val="343433"/>
    <a:srgbClr val="586B34"/>
    <a:srgbClr val="596C35"/>
    <a:srgbClr val="A9C53A"/>
    <a:srgbClr val="D9D9D9"/>
    <a:srgbClr val="A4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53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AA72A-DB7E-4AEC-A1D2-529AB4E99BD1}" type="datetimeFigureOut">
              <a:rPr lang="sl-SI" smtClean="0"/>
              <a:t>9. 05. 2023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AE0EF-7C30-4EF9-97D5-6F67B393891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AE0EF-7C30-4EF9-97D5-6F67B3938916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999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4366" y="814792"/>
            <a:ext cx="9144000" cy="18203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4366" y="3804445"/>
            <a:ext cx="9144000" cy="120813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CED4BD-CA04-4B76-9D2E-52739A062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5EA7865-6AF9-40DB-839F-F56EA5671D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6BD7419-866B-4CFB-A49B-2CB81963F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D72D81C-FBE4-4E22-A132-5B65DF3D7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6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DCE4976E-12DF-4484-9459-1AED6B9B9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B4E5F0-9082-42F0-8DED-203E0C70B2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E4119ED-14CE-4B10-82F7-C498E6C25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F29EA9-110B-4FC2-99C3-321BD1C98D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B64C5FD-3466-4D9F-B07F-057A8FD0B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8" name="Označba mesta noge 4">
            <a:extLst>
              <a:ext uri="{FF2B5EF4-FFF2-40B4-BE49-F238E27FC236}">
                <a16:creationId xmlns:a16="http://schemas.microsoft.com/office/drawing/2014/main" id="{FDF8FF88-BD4C-4C8F-9C3A-65E06DD8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7251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627EFBB-7252-420C-9AA2-6F9EFC383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60D0768-262F-4477-95E3-E639C8569B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7" name="Označba mesta noge 4">
            <a:extLst>
              <a:ext uri="{FF2B5EF4-FFF2-40B4-BE49-F238E27FC236}">
                <a16:creationId xmlns:a16="http://schemas.microsoft.com/office/drawing/2014/main" id="{3A8EA60A-9540-4523-AC9C-27377919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521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5257597" cy="4881563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1674147-CF34-4BB8-A123-F4423EBA1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6AD298F-0C8B-4E98-A37E-C9318F93B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A4AFD4C7-2B3F-41CF-A42A-ED40419E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30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9C63C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4343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8A72DBC-DE11-4295-96A5-D6B81CC2D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FC9D0A0-284A-4088-9100-8DA21B71D2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  <p:sp>
        <p:nvSpPr>
          <p:cNvPr id="10" name="Označba mesta noge 4">
            <a:extLst>
              <a:ext uri="{FF2B5EF4-FFF2-40B4-BE49-F238E27FC236}">
                <a16:creationId xmlns:a16="http://schemas.microsoft.com/office/drawing/2014/main" id="{6795B91C-E3AF-4D32-9573-17410CCC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896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55C1-4B36-497E-A805-974417FF186E}" type="datetimeFigureOut">
              <a:rPr lang="sl-SI" smtClean="0"/>
              <a:t>9. 05. 2023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2FFD37-D0A4-43D4-B8A0-ACF3AD5318D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69" y="0"/>
            <a:ext cx="1668831" cy="68141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F723E94-F8C4-4D15-9B30-AE14A35A878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78" y="6178229"/>
            <a:ext cx="1204291" cy="6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9C63C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0EDC679-BEF6-4B32-838D-1718140C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940" y="1311565"/>
            <a:ext cx="9144000" cy="3380666"/>
          </a:xfrm>
        </p:spPr>
        <p:txBody>
          <a:bodyPr>
            <a:normAutofit fontScale="90000"/>
          </a:bodyPr>
          <a:lstStyle/>
          <a:p>
            <a:r>
              <a:rPr lang="sl-SI" b="1" spc="300" dirty="0"/>
              <a:t>POMEN DIDAKTIČNIH ZNANJ PREDAVATELJA ZA BOLJŠE POKLICNE KOMPETENCE ŠTUDENTOV </a:t>
            </a:r>
            <a:r>
              <a:rPr lang="sl-SI" spc="300" dirty="0"/>
              <a:t/>
            </a:r>
            <a:br>
              <a:rPr lang="sl-SI" spc="300" dirty="0"/>
            </a:br>
            <a:endParaRPr lang="sl-SI" spc="300" dirty="0"/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77E3115C-CFDC-469B-8394-52AACC267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076" y="4692231"/>
            <a:ext cx="9144000" cy="120813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sl-SI" sz="1500" dirty="0"/>
              <a:t>mag. Nataša Makovec, GEA </a:t>
            </a:r>
            <a:r>
              <a:rPr lang="sl-SI" sz="1500" dirty="0" err="1"/>
              <a:t>College</a:t>
            </a:r>
            <a:r>
              <a:rPr lang="sl-SI" sz="1500" dirty="0"/>
              <a:t> – Center višjih šol</a:t>
            </a:r>
          </a:p>
          <a:p>
            <a:pPr algn="l">
              <a:lnSpc>
                <a:spcPct val="150000"/>
              </a:lnSpc>
            </a:pPr>
            <a:r>
              <a:rPr lang="sl-SI" sz="1500" dirty="0"/>
              <a:t>Veronika Žižek, Filozofska fakulteta, Univerza v Ljubljani </a:t>
            </a:r>
          </a:p>
          <a:p>
            <a:pPr algn="l">
              <a:lnSpc>
                <a:spcPct val="150000"/>
              </a:lnSpc>
            </a:pPr>
            <a:r>
              <a:rPr lang="sl-SI" sz="1500" dirty="0"/>
              <a:t>Eva Tomažin, Filozofska fakulteta, Univerza v Ljubljani</a:t>
            </a:r>
          </a:p>
        </p:txBody>
      </p:sp>
    </p:spTree>
    <p:extLst>
      <p:ext uri="{BB962C8B-B14F-4D97-AF65-F5344CB8AC3E}">
        <p14:creationId xmlns:p14="http://schemas.microsoft.com/office/powerpoint/2010/main" val="264009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7309"/>
            <a:ext cx="9709727" cy="557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300" i="1" dirty="0">
                <a:latin typeface="+mn-lt"/>
              </a:rPr>
              <a:t>Katera spletna orodja predavatelji vključujejo v predavanja in kako pogosto?</a:t>
            </a:r>
            <a:endParaRPr lang="sl-SI" sz="2300" i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673" y="1431636"/>
            <a:ext cx="8414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/>
          </a:p>
        </p:txBody>
      </p:sp>
      <p:sp>
        <p:nvSpPr>
          <p:cNvPr id="6" name="AutoShape 2" descr="data:image/png;base64,iVBORw0KGgoAAAANSUhEUgAAA7EAAAMmCAYAAAAjQAaiAAAAAXNSR0IArs4c6QAAIABJREFUeF7snQeUXNWR96vjRGmUkZCEAgIkchIZEwzGZDDGBpNsgg3O63U4a3v92V7vrjEYY2yDwBF7nXAmG2FykMgZCSGSJCQhoTSa1PE7v3p9u1/3dM/0jGamu2fqndOM6H73vvvq1q2qf1XduoF0Op0Wu4wCRgGjgFHAKGAUMAoYBYwCRgGjgFHAKFADFAgYiK2BWbIhGgWMAkYBo4BRwChgFDAKGAWMAkYBo4BSwECsMYJRwChgFDAKGAWMAkYBo4BRwChgFDAK1AwFDMTWzFTZQI0CRgGjgFHAKGAUMAoYBYwCRgGjgFHAQKzxgFHAKGAUMAoYBYwCRgGjgFHAKGAUMArUDAUMxNbMVNlAjQJGAaOAUcAoYBQwChgFjAJGAaOAUcBArPGAUcAoYBQwChgFjAJGAaOAUcAoYBQwCtQMBQzE1sxU2UCNAkYBo4BRwChgFDAKGAWMAkYBo4BRwECs8YBRwChgFDAKGAWMAkYBo4BRwChgFDAK1AwFDMTWzFTZQI0CRgGjgFHAKGAUMAoYBYwCRgGjgFHAQKzxgFHAKGAUMAoYBYwCRgGjgFHAKGAUMArUDAUMxNbMVNlAjQJGAaOAUcAoYBQwChgFjAJGAaOAUcBArPGAUcAoYBQwChgFjAJGAaOAUcAoYBQwCtQMBQzE1sxU2UCNAkYBo4BRwChgFDAKGAWMAkYBo4BRwECs8YBRwChgFDAKGAWMAkYBo4BRwChgFDAK1AwFDMTWzFTZQI0CRgGjgFHAKGAUMAoYBYwCRgGjgFHAQKzxgFHAKGAUMAoYBYwCRgGjgFHAKGAUMArUDAUMxNbMVNlAjQJGAaOAUcAoYBQwChgFjAJGAaOAUcBArPGAUcAoYBQwChgFjAJGAaOAUcAoYBQwCtQMBQzE1sxU2UCNAkYBo4BRwChgFDAKGAWMAkYBo4BRwECs8cCIpkBHR4ds3bpVYrGYpNNpCYfD0tzcLE1NTRIIBCSRSEhnZ6e0tbVJV1eXBINB/Y1PJBLRe7joh9/5LhqNaj/utxFN4Bp6+VQqpXPIfPOJx+M6eua0sbFRP/zbXaV4h/vgEy54Ct5qb2/XTzKZlLq6OuWfhoYGCYVCeh/P5nf+wj98XB81RMIRN1TmF/kBvzBnzKmTC8gOfoNP+Dfzye/IF+51FzxBe+6F/+AJ7oNHuM/JEe6Bl/jdZExtsRqyBD5gjTOHzClyAF6or6/X/+d7xy/wFXwEHxTKHfqiH/rj3/CD00n8m75o73QSz+HjZE1tUW74j5b1z3xiYzid4+aUuXe2ROF9zDO8w9w7HnI6x/Ea8gSdwu/wGnzg9IrjI9eP354Z/lSvnTd0egFZ4OS+G71b586G5Xv4ZdSoUSo3Cm1Q5ry1tVVlA3zBvU4n8W93cZ+ze53OcTLGb9s6eeZsFid/hpK6BmKHktr2rKqhAAuYhb906VJ58cUXZd26dQowWPy77rqr7L777jJ69GjZsGGDLFmyRO/jHgT9Lrvsor9vv/32qkC4nnvuOXnttddkxowZMn36dBk7dqwZDVUz2+UNBCOCOXzllVfk7bffls2bN6sx2NLSIrNnz5a5c+fK1KlT1SBAEcAXL730UpZ34Jd58+Yp/4wbN055BSPijTfekOeff15ef/11VQyTJk3SvnbeeWf9N4J/06ZNeg/KY9q0acpDKBe7qpcCyBDm7fHHH5e33npLeWO33XbTv1wrV67UOWX+4RcUPXO799576/wiO+Cv9evXy8svv5zlJeZ95syZ2tcOO+yQlTHcs2LFCuUtvh8/frzJmOplj+zIkAHwwvLly1W+MN+seXQFvMBc4+RgbtEj8BL/j9zZcccdVd/AUwAQLn53fIWM4nvkzp577ikTJ07U/8e4RDatWrVK++BZ8Js5xqqLYQAIa9euVfvi1VdflY0bNyq4AICgc5ABkydPVrDhbBHmlXnnO2wQ5p57sTkALdg12DTosdWrVysvTZkyRfbZZx+ZNWuW8hXPQMfBb/ALz0Gu+J1r1UWpkTUa9AK2wJYtW+SJJ55QHmGOmOcxY8boOmYO4QPsEHQDcoXvmF/uxQ7h39gh9IdMQB4888wzKmuQSzg2kA177LGH6ibm3/EGfcJD7777rto82CzYvfAj/Ml9Tz/9tPbFuGjvxjaUs2Ugdiipbc+qGgoAWFAGjzzyiAp8lAcg1i3Www8/XJU/i/7ee++VF154QT2lCAPAB7+jFFAiCJt//OMf8tRTT8mhhx4q++23nyoN83xXzXSXNRCUwP333688gfJHyMMTCHaU//777y8HHnigggcE/EMPPaQ8hHHhvN0IengApTBhwgQFOfDPwoUL5Z133lGDAkG/1157yUEHHaR/USQYMLfffrv2M3/+/Oz3ZQ3cbqoIBTAwABN//vOfdf5Y98cff7yCCeQJfIQBAujAeYHhsd122+n8wkfIFy6MkFtuuUUNSu7DOAXYHHDAAXof/0bG3HHHHXoP8offALIGSioy9WU9FF2BDMHIw9hDVsALyAQcFRiaRx99tBqAGKnwCg4RZA9tMRSRO/AVsof5Rh4ho+666y558803s3wFkDnqqKNU7gBGcLjeeeedylvHHHOMtsfJZjqprKkbspuYJ+TEk08+qY4OZAo6AGCJrGDeDj74YAUiAN1HH31UdQ+RNNY+TgvkDfcx9/AMPIY8AawAQOAZ7qOfQw45ROUOeujZZ5+V2267TX87+eST1WYxx+mQTX3JBzE38MGaNWtUr2BbYpt84AMfkCOOOEIdoKxjHKPog0WLFqlsAdA6BwjyADsE0IkdgrMEBxryZfHixSpvnL2Lgwz+wR4B0MJbyKK7775beQ67l+fRJ3YvNgtAlvvQffAj48IehmeHWicZiK08z9oIKkABBP2vfvUrXaQIb+eFwjuJxxxwilGAMQpYAcjgNQeIcA+/v+c971FDBGFy0003abtTTjlFDU+AiqUTV2Bit+GRzCtAEmCCYp8zZ44aifAIhiVezRNOOEFBxO9//3t1fsAHKAH4A4cHSgde+tCHPqRGBYrod7/7nSoOlArecoxPFBXGBKAH/sM4QWmQCYDRifLxpy5vw2tZ00GgAAbAsmXLlA8wBLkAJKeeeqoq+fvuu0/+8pe/ZKOvRNwxTOAP5MWxxx4rJ510kgJWjJAbb7xRnRkYmhi2GJ/8PzLmsMMOUyMGY4aoLgAWowGwYjJmECZ3gLrEoCT7Al4ApPD/OCQwQpEl8ATAFGOQtf/YY4/pfBJBAXCio5BJOFaPO+44lRVEU/7v//5PgQ+yh77QUcgewDD3IH9oe+utt6r8Ofvss9XABBgZvwzQ5A5QNwDNH//4xyobsC+YU0AAMuDBBx9UGXDOOefo0x5++GGdV+Yc3YEcweaAf9BJ6BxACLrkD3/4g/IK3zPvyA0cI8gN5AmgBn775z//qTYMPAJP+lNKB+gVrZs+UsCB0wceeEAdVswn4PBTn/qU2h/MPTyCLvnlL3+p9oSzQ5g/l/WBA+zDH/6wrn34629/+5s603F0wBfIGPiM+7FzcGScdtpp6pTHAfavf/1LdQy2CHII2xfeQyfhrOc++IzfTj/9dAXC2C9DLWMMxPaRwez22qcABiiepm9961sKFD760Y8q8GRxY5hee+21KiAwSLkXsIKXivsANBinLHoUAouZ31FGeKeOPPJI2WmnnczjXYNsglAm4s5f5hDlTiQFJQJQIbUGgImx8f3vf1/f0PEOHmx44yc/+YkaDCgchD2CH0WDF/Qb3/iGKiAMB4xaDBSUDIoHpeGMEXgNpWVXdVKAqCi8AJAg+4J5x1AkyvHe975X5/hnP/uZgk5kyIknnqgAgwgcfARgBYhedtllygM4yeARnGaf/exn1bNN9J4IHjyETAHo4lwhC4C2OEgsqlad/OFGBZ/cfPPN+mGeicAzlwBZ/0WUFp4AkGCkfvCDH1QDE1kEDyEraHfppZcqMLnhhhtUT8FXABKAMsYk/ACQwYGKTuIeHGTvf//71ci1q7ooAKjEefHlL39ZwcEXvvAFlSE4RAGrX/va15QHLrnkEs3EANTg+Ljwwgt1/QN20CVkaABq0DnwGLrkT3/6U9aZCjjFoYEMQZ5gtwA86JvUY54JHw11BK26ZqN6RsOcEFklasoH5wXyAz7AmeXkB06O73znOwo0L7jgAs3YgHdo+6Mf/Uhtj8997nOqV3CK8h19nXvuuaqXcKhjq8A/ANz3ve99yoPYP0TycbzjbP3IRz6ieg45hiOO/tBxRPLRSfAu3wGaK8FDBmKrh3dtJENAAVeIBYVwxRVXKFj5/Oc/r6kSLEAECAAFRYDyxzDASMVzxf/j9WJxA3gBvigIhAD3ke5Bf/xmV+1RAIcFHmqXQoxC4N8IaiK0GJsoCvaoLViwQJUJSgJHBryDUXHllVdqqh9KBUCDs4NoHQbDeeedp8akSx3DICEaR8ofxgzGBACWfiuhDGpvxoZ+xETQiXphPDKnODqIdgEk4AvmD2cWIBY58elPf1qjY8gJLgwPnGdEyz7xiU/ovRgIv/71r7U9AAYZAwjBqYHRCQAGpODhxojhmYAcu6qbAqThXX311So7AKek4mHwEVnF6eFSNzEsAR3oHoAq93Hh9MBhikFJdBZ+oR2ZHThNkUWAGQAJjjYcHBiiyCGMX3gOnYVOMnlSfbwCIGDuv/vd7+p+5TPPPFMdpIALUkPRMQAS5Ae8gP4BpH7mM5/J7pNnnpEdyCB0Dk5WnGLwE3YI8oO+ibriFMMZgjyhL/gGeUWGkJNP1UelkTci+AKnBQ505h2nFUGXM844Q20KdAe/YWf84Ac/kH333Vf1DOscHUFmxv/8z/+oTLjooot0fvkOnYSj7Otf/7qCTu4lQkt0FjlFWvoXv/hFtXmIwsJH6BqALDYwego+wYmKDMPuJfJKFBYAW6lUdAOxI2+NjOg3xgjFK0Wk46c//amm/hH9cN4tFvA111yjXicEBsaif3M7oIQ9Bq4gBwYDi532Z511lnrFzGAYPiyGkCelBy82HkpSaxDkv/3tb1XAY1CQwsUFb/3whz9U3kGwY1Ai2FEIKApXcRj+oA2GKcIfA4PIP5EVjBQzKKqTf3CAATAxAAGwGIcYiRia8AdzSuqW4w8UP/yBEeCK8gA+/t//+38qVz72sY+p4UGf7C3CyKQtBgyGLI4zQAoGC6CZ1FO2K/DXorDVySNuVMgCUvUwDommwhcAWFewhe0KyBLmkojpPffco1GOT37yk6pbuJj3v//97xoloS38wtYF7oUf0D1kccAvOENI5+N3+Ig+cYqQIoihaVd1UoAMHeaYqBZzSeQcZwS8gJ1CVB25wnziTCWKSgaHS9lE9hDFJ6KGzsEpijz561//qnYLFzyH7sFRD2/BmzjJ+IvOQcbYVZ0UwB7FpmDNk+rLlhV4BCcHMoAMHqLo8IQrKIjc+N73vqdtcIwgFwDDf/zjHzU6S0YYdgYXTnvuQ04hY7CF0T3oKWwWnCM4Q+iT7DD4BxANKMYBgw3DM9BnlbJ7DcRWJ+/aqAaJAih8FiYgFo82ixIB4IAIQuO6667Lgli8lixYQAab4Uk/dtE4UrvYT4CAANDwQfEAdlAygF0ib1b1b5Amc5C7JRIGWAGEsicR5QGwYI7xdOMAIXKCIepALKnogFgiIETNaAPvEIHDCwrPoGxccQSUCr+jBPCo8hd+QkkBgOEfDFQMUQMugzzhPXSPXGDeKaSBMclcuLReougYAswr8gSlzx55DEtACV5vB2JpTwoYnmzStOADDASitkRV4DPmHQCCPMEAxYCFH1xFa+5HxmCEYvBiVGB4VMoTXrlZqd4ns85JCUWXYAwydxiB7lgT+Ae9ALCAtwAxAI2Pf/zjGhFxIJY0UEAOWRukAdIPwAd5AkhBVsBbRNTgGbIEiLABguAf0v7Yz48Og+cAz8gTnm37HyvPP8wVYIStCThMkf/MJ+udFFJXcdpVoAXEklbqQCzf41BFt6BzcHIhF4jC4WyDHwAqONmJ8NMO/qF/7BNsGcAHvArPAJrhUz7u5IXKU2nkjgB5AYjFXsVJAYhl/aIn4Bv0DPN68cUXZ7cMMN9EaLFbcFKgY3B4YZcgB/7jP/5D592BWJz07MtGNmDPwCvYJTjX0VdOJwGGqRMCn2L30if6DpsIhx2yyBUbw+5xJzQM9uwZiB1sClv/VUUBhAJgFKMTEMsCZy+JAyIOxGI4AEJIxcBQJNWLxevK2gNwWOQsZgwLFj7/RnGgEFy0DWGBgYGAsKs2KABwIOIOuETAYyyi1JlHhDOpPfAOc4vQx4PpB7FEXkgBg38wIlEqOE5QBvAf0TaMFfjQRWhJJcb4wBjBu44SAbgSraHYDx5PMyoqxz+sd4AGc++K6JCah6IGaLA9AYcDRifzhvzAQEW2cF8xEEsxFee4ACDDI+4oHpfR4fbCYkDAZ9xDFIX0ZfgKuQVfwouuKEzlqGRPdhRwRbxIBSSqAcAgGoujwR3tRiSDOUO2ED2Db5AnLjKGs8IPYinwAzB1jlgcGfAlOgknLEYkDhVkFxF++kUn4RyBFwFFfO+qHVvGR2X5FVsDWc92E/gFgIAzCgcI4JQ5wzEGSMARAfgsBmIp9MVv6BsisfARvAGwAKzyHOQJNgjgFiccegwHPboO/uQ7QCwACf5DpvBcuypLAWQAmYEUh/ODWPQFW94AsURicX4xpw6YFoJY+AsQi4woBWJxarBlgXnHycYzsEPYFkHwBllFP9i97sgfHKg4a116OrLIneSAkxe+G+zLQOxgU9j6ryoKuIgKIJZ0YoxO9sT6I7F4vkjhYo8rYKSwUBNgA8GP4YpBQtoowoaiLSxyd6GMMCTYqwIYsas2KMAcEv1y0VPmELCB15FoCYYixinfkX7jj8TCOwAY9q9guAJii1UZxsAAELFfDsOUtFQMDHeUE0oEPkOBAIJIJSIaY1dlKIAHG883Tg2cVO6sXyIbgFucDxigRMOQJURWMBj+7d/+TfepufMXkRukcwEgKAoGT+EkK7yQJ/QJfwCaKdgDaMWYAci6g+oZF4YnBcLgR6toXRn+KHwqzgicYOxrZB4xMkkrh0cAnqx1isBh9DF/gE0MPtLP/ZFYZAmpoS6dGAOz2BwDbDEukU3wFrwAbxDBcUYo9wBa0GfwE8amXZWhAHYIAJOtSDhE0RPYG/ACvIPjFNABiMDRjixBDsBDZI65y6UT49Ry9kop5wRygz5JN0fuoNdwklFIDp5CliF3AMHYNETx7KosBYqBWMAqNgog9he/+IWCWJylrngbbS6//HIN1LDOcYDCa9RVgJ/YzsJ3DvByH6AXGcPeWnix2BYE+mVfLHYRtglOEwemsXXhH+QL8gabCP2GrBnsy0DsYFPY+q8qCrhFBgBl3wALFkOTSBfRU4QDxXkwWAGfeDYdSHEvgtcc4e8MD0AG/VGEg39T8AklRcopSuarX/2q7q+1q7opADBg/jE6MS5IpcGoQFgTRUGwE+VA6FOMgwg8hZ3gHQQ4ioJiYURXEeDwDp7KwpLzLk0ZQAMPwTMYFBTo4PlEXjFCMWRI88EBAo8WVjWtbmoOr9EBCChkQYoWfIGiJrqKPMHAZN5IIyaagoHgzg/GQeYKO8FfyIlvf/vbyhekGhP1KBZhd2eLEiEB+NAHModiHjwDwwXQgxEDiIYP4VNSRu2qPAWQE4AO1i9zCIjFqeUKcsFDRFjgH1I4AbzwD0Yk2T9c8Bx7pSnshKMLfnFZH4VviKxAZuEcgz8AqDhcALHIIfrkGfAwzhCMXpdSWHlqjbwRMAfIfpwOZO4QtcLecDIemUI1WeYQwIluQSaQTgqPuOKRyITf/OY36thizzQyoJiTA/nElgUiZugxHCUAD3QOEXpS1XG0uSNdiPjynErtcxx5HFH8jbEj2a/KOsZJwfwjAwCUrOWrrrpKbQWcXy5yDrD87//+b9UXpJ6TbowswfGODPjP//zPbGEn+AydgixCF33pS1/S6L/LHPKPCruIPskQAEijg3CyAqbhO8aBbUNmAbwNWCaiP9iXgdjBprD1X3UUwJikQizGJNf555+fPWIHY4B9jQBVFD2GB0aG/0Lx4I0C4ABYER6cOYsyYpM73lK83tdff71GZFjM9GNXdVMAA5DUO7yN/BsHBxFS9q35hToRVOaUKAq8gwFCmiApYOyBw9hwvFPMK44SAOgS7QUA4/EmXYy2GDcYnSgeDF2OWSC695WvfEXHY1dlKIDRwLwyd/AGIAXnBEYGETBAK+l6FMzA6ESxYxBSWAcAytxhSJAeSuQFngGUIDsKDUXkE5E6DBcMUgwE7qMwB3wDSIZncHzgTCE6S1VJ+MZAbGX4o/CpziEGiMXYdOe8OmcpvEEkFoMRZxhAF75CT5B1gdzgOyJnOLswXuGXYpXveRYOVHQSwBSdBCBhryTfUaEUHiTLg+9INcW5wn12VYYC2AdsL0FOkBHG+mZfI85S1jD6ACc7uojK1oAD+ADnFzrHHbFDe0AIugjQWWpOASAAVi4c6jg50FfwoDveBx2Hw4SMMgAKMsVAbGX4w/9UQCzOU2xL5AA8wMXa/q//+i+VFZx8wNpHX7DdhHllnbsjdtA9yCLaUICUvdM4R4ngI5+wXZFR//7v/679FTvrFcCKXuL5bH8i4wibBac+Wx1wfODcxfnCGKiQDB8N9mUgdrApbP1XJQUwSPFgkkpDOh+AFAFAugUAloXKcRd4l1wqIIoHwYBhgQLAECVVkIgI6ccYqPwb4xLDgr4xcntSLlVJnBE4KCIiGI0ADJwUCHEEtUshZj5R8kTlMRhQ9BgGjnf4jn0ipJpyD+nExdI7EfI8B+BB2hjKBMODqA0eTJQKThNXvAFnC+PAS++qD47A6anqVyZaBrhk3jEQMTCJuJIGCh8hD+AT5hvZAiDmPoBo4V550rTgI9oz9wAc9s4SrcWIwGClT/gDxwn30AaggsHgZFVVE2yEDI55AWSgL5AvpKCT8oesQE7gxCLrAuDijrBAzrh0PqIZAFsiZaR3AkSLZXVwD7IDeYShS/QDXYVhioHJM9FnRGjgP3iOqB3OObsqQwFXdwEHGNkUREqZDyJcrrATAJZ1jyOMyx2TgzwBQBBJZT5xfCInSB0tjNRjf9A3jlcyw0jvZOsBPADQQN8BcHCusIWF/ojO4YgHmBQDM5Wh2Mh5KvoBHcD6xx7AQYWTFDsBmwKnNvOFfGE/NHKE+YQvmEMcILRFjiAPSEdn2xtyCD3l9q0iV5AJPIu+4DMcoYWRfGQJdjFbGxgP9gh2L7yJYxWdhGzjQz84y+BhALTbGjGYs2cgdjCpa31XLQUAExgOpEcQ8WIxI/AxDFEmGIT8RTg4byRKg3QMFAKRGIQD3i88p4BavOuk9pHa4wxNDBQ8XKXSwKqWQCNsYMw9nm72jeD1ZK6Ze7c3xFVudOfqYTgw1656H7/DOygXxzsUSij0ZKMwaEMhDgQ93ku84igZ0r344PzAkKA/FBHVbd2ZxCNsWmridfFkU6QHAxRQgtzAcMRrTWSfwhfwEwYG9zCXRGwxRAsjpxgwyCUMTCI1pJGSbg4fYayQMurS0DEY4DGcae4AeqtgXT0sA1DBoIQH0BkYgPABRiRODeYWXkA3MNeAFoAKDi3aYiSy/tExGK+FOsSlssMX6DH+n0gNgAZ5hjFJ5AU5hX5DnuBogfe4z4oNVpZXHH+QreXODkcPYDswV8w3WRfMPesa2wOZgmxw8gTggh3CffBTYYVyl7aMzECuwBvIE6Jt8Cb6BtkFbzIenPDcA39Yunll+ANnJ45u5pr5ITsQexPnNkDRHZ3lthyxxlnrOCOwQ5AbbEFiCwFziY4AiKKHkEMuJRj94ZcJ6BEc5YU2C7Yy9i3yCbnirw/Cc3HIM16ArtNx8CN2L87Wwb4MxA42ha3/qqQAi53FiWJggToQiwBASLD4EfT+yAaCBIAKEGGhu+NPWLgIHoAJfTkQi0CgL0CKVZatSjbIDgrhjPHIniGUBulbziMJrzijEk+228dINJ/5xgB1yoP5BsSw961YVAxwivEAyAHAwBvci0KBb+BHPigkV02UPjFWLMpWnTwED7jqsgBTDA3kA/yEB52oG7KG+QPEwj9ExnBiFBoM/krW/Jv7XdE5ZAzGJqCFvjFMkDE4TrgHPrLISXXxiKskjGMKPmAO0RcASHQM8+b22hM94T7kCvKA+WSPJKmmGIOF+9RcfQf0ETIFeUXFWVcojKwh+MU5RNBBACNkWDEHSnVRbmSMBqcVcp81jQxBLzCvpI2jG5D9yBN4hvnkPsCoOyMYvoA/4JNiaaAue4xtELThfuYeXgIIu2rn2C7oMPgSxwn7qs3JURkexPZAVjDPZFfg2EBPINuZN/gBIImdwRwiM7BZ4A/mEHnCb/AFMgS54CL/8AFOdP6iX+AzZAIOEHRNMRsDu5f7Aak44NA52COMib3a2CuM1YFY+nMFDottfxhoqhqIHWiKWn81RQGUCEIDo4GFjrLAOwXAKDQIERDcB+DhNxa0O2vPHWJPXwgHLgQO/bjKfzVFmBE2WOaPuXXz54Ar37sLoc2cIpiZd+aZ+zEUuHriHdcHvMNz6J/+4A0HZPgNfkRpcA/f8ywUC30bQKlOpmTO4AE3n/CG2y8Lf/A7c8vvzKXjn2Jv4+QI93PBH4UyBv6gT+6FH5FX3GP716qTP5hLN2esa3iDeYUP/LoBHnL8wtwyp06HlIqwI0do5/iL/ty9/OaXUfAH+og+HY9WJ8VG1qgK5b7TJcwVH/98+u0V+Ah5wj38LaYfnF5z9o2TJ66SLM+G5+BP7vX3Z/KkMnzo1i1z7eQ8c+FsEdYuMt9F3R1P+O0QZAvrvJAn4AOAL3KB58BbTof0JmO438kudy9jKrSDHN8OlYwxEFsZPrWnGgWMAkYBo4BRwChgFDAKGAXhRfVWAAAgAElEQVSMAkYBo0A/KGAgth9EsyZGAaOAUcAoYBQwChgFjAJGAaOAUcAoUBkKGIitDN3tqUYBo4BRwChgFDAKGAWMAkYBo4BRwCjQDwoYiO0H0ayJUcAoYBQwChgFjAJGAaOAUcAoYBQwClSGAgZiK0N3e2oNU4BS5ZzN5879KzxXq4ZfzYY+QBSgCAIVQ/lQGp+qoVYoY4CIO4y6gU+ojE7VUSpJUrHWFXIaRq9przIAFKBiOZVIqT5KBdmhqPw5AMO2LoaYAlSMpdowcoQjlahabJdRoJACVMKmCjIFobBPapVPDMQabxsF+kgBDp/mPD/ODOVQcI5Cscso4KcAiuGee+7RM9QAJh/5yEe6HSJuFDMKwCecEXnjjTfqkQiXXnppt7MejUpGASjAmYzXXnutGpzIE454s8soUEgBjjvhvHPskpNOOkmPO7HLKFBIAY7lufXWW/VYp7POOkvtlFq8DMTW4qzZmCtKgauvvlruuOMOOfHEE+WCCy6oWQ9WRYk4zB9O2fnf/e53ctNNN8n8+fPla1/7mp3zOsznvD+vx/EICxculG9+85vCAfHf//737Uzp/hByBLR5+OGH5fOf/7yeM4w8IRprl1GgkAJPPPGEXH755ZoB9IlPfELlil1GgUIK4Dy9/vrr9XzZL3/5y3LAAQfUJJEMxNbktNmgK0mBH/7wh3L77berl/P88883EFvJyajSZxNhA8T+8Y9/NBBbpXNUDcNyIPZb3/qWGptXXnmlgdhqmJgqHMMjjzySB2KJyNplFCgGTvwgdr/99jMiGQW6UeCpp55SEMt2FgOxxiBGgRFEgR/96Edy5513ygknnKAglj1KdhkF/BTgUPHf//732UjsV7/6VdvraCzSjQI4O4jEfvvb31YQe8UVV1g6sfFJUQo8+uij8oUvfEEjsciTmTNnGqWMAkXByfe+9z0ZO3asXHLJJbLvvvsalYwC3SjwzDPPyA033KAg9otf/KI622vxskhsLc6ajbliFOjs7JRrrrlG/vWvf2k68bnnnivjxo0TQItdRgEoQEGN9vb2vEjs17/+dS3EYnxiPOIoEAqFlE/uuusucZFY0olxiqXTaf3YZRQIBAJaFO6BBx7IRmKRJ3PmzDE+MfbIowC6Z9GiRfLd735X04nZY0/tjmQyafLEeEUpgDxB9zz++OPy85//XCgYZyDWmMMoMAIogFG5fv16+fGPf6wgFs/VcccdJ+PHjxfArV1GASgQjUYVnLCHDYOCvWunnXaapomSPmqXUQAKUNW8o6NDnnvuOaFYHOmhOMVwdlC12ECs8QkUAMDyeemll+TXv/61TJ8+XU4//XSZMmWK8gi8YpdRAAqgY55//nm5+eab9d/HHHOMFuwh48P4xHjEyRNsFCKxt912m8oWMjtqde+0RWKNr40CZVIAJbBmzRpZsGCB/P3vf9cjMXbaaSetAmgRtjKJOIJuQ1EAVPCCm5NjBE18H18VHqmrq1MjE1Br4LWPBBwhtxNlq6+vVz5BnhgoGSET38fXJMoGnyBHcJqif+wyCjgKuEjsypUr5fXXX9eMDjI79t5775okkoHYmpw2G3QlKOBALPsIKNiDkuCYg4aGhqyicAYogsJ/+Q1T/2+lvqettalNGuDQAMCyF2mvvfYSlAWRewxPDAx3+c+N9aePwh9+HvEbq9bGi0y5q5bpBp9gbHIEBkd1wSe33HKLAlne0WSIl/o20uWo43Ei9aeeeqqePX333XfrXjaXauz0hV//mAwZeXIUHQMoOeqoozQbaPHixQpU0Dvwg9kUtWVTuDU80HqO/tra2lS0UvjrU5/6lAZkavEyEFuLs2ZjrggFABMYENddd50aERTYOOKIIzQi69L/MEydp8svgPidD8apH8jwHZ5SazN8aODNp8ikSdtpyt/WrVtlxYoVGq3nNz7wARE4xyPwASlfkk5LOBLJ4xG+tzbDjwbMKxHYiRMnyowZM6S1tVWWLVsmHM/UkzxAfviBfDkyxNqkdE3VIt3cmNnjCEDZvHmzAhP4pKgMyezL9+sZJ0P4johuN7ljbdSmgDbl0s2t02pqg46hoNO0adNUn2CvwC/++UZe1OpacGDcOW2cXTVc38et/ST2QUYvDBS/uawfbBSALHxTi5eB2FqcNRtzZSiQTsn6tavlh1dfJY8tXixnnX22fOySj4sEIpUZjz21yikQl0R7u4QbG9kBWeVjteFVkgJdWzdKNBKVQF1TJYdhz65yCsAnCkQbRlf5SG14laRAomOLhMn6iZo8qeQ8VPuz2zo7FRw3NTSoQ6wWLwOxtThrNuaKUCCeSMnyFWtkwU9/Ls8887Qcf/zxcuaZH5IxY1ok1hXTVJ1gyCvC4a50Ku2lGmtFuPwUwWTCqxhobYYfDQLBoMTjMd2TRGoxKedepFUkEo3kpYvCO4lkQsLhiITDuWgRXuauzi71opfbBl6jP2vTMw1Q2H7vfTl0G+g20bqozhM8QrSefzc1NknIxwMacTAZMuJpAG8Q+YNPiMRQtMdvdDoZMtA8Wkru2HMSSv9Ky5DC+YnH4tLe0a68Ap9QJI5xppJexpfZIQNBg4AEJC3RVKvUS5uEC2w+LzMmlcmmybf5EhmbD1uwe1ZIYZuAzlciHtcsrih2Qyis33El0gHZlAxJMhiRaKTApojFtA1z78+8IKIb6+qScDIlqbZ2aWvdqv1tN2WKNKizvfYuA7G1N2c24gpRYPWWhNz05LvytweelfXr18msmTNl5512kvqGeknEEwpIA8H8fTiAFrensfA3jFNrM0xpEAhIKu05MIJBr6Q9fID686dEqTJKJCSVTkkoGMpPNU+n9LdgwEtB9+9xG4o28Cbj78vYaqZNKKT0dhfvWIzWee8zSG0SyaQaKlxqcJgMMRoU0SUAEd2uolsRwioX1MnhX6eDxKP2HA84VDut0TG6bSWF3vFSx9E/ZocweQNhiwUlLQGJSkwOq7tfjqi/T+qC3lYovnc84tl83tFY/m39bttZYc2DXJVxfxusBckcj+SlgLP29UXSKVldN0XuGX+4rGmcJmHVGZkj2dKZNqm052QJZcYlIinsklhcRi99UxqefUUCW9tl0vQZst/RR8vY7barkGW9bY81ELtt9LPWI4gCr6yPy//cs1nuWbZFAqmk1EW9qqLBTMEEREh+GRKPOP7THgt/tzYefYYj3Uqd8qnvqprNu8MdB1r4veqqDHUq0kaf711lj83aeDZGH+jmFVvJNKKoVxGZajLE5GhGWuhq9NZjhlH6yG+O1/rCo9YmI6+rnNaevZGTJQVskpUsZod0tznKsUNolZKgNAQ65MJRv5ALR/1c6iUmaXUoETnNUNx/xndRYuf0f1bDFrTJaoKsgeBb8KmkLBs9V3426yJZ2jJPwqm0BAIpn5D0rW7fo9KRkEg8IePvfVJG3/mwNLV1yZx99pFjz7tAtpsxoyateQOxNTltNuhKUODldXH5xsIt8sBrnRIJpSWMzMIzls5meGRAqydAipmjKJhS31ub4UY3HwAsYFgHTv1GRtYAKcE9Q92mu+7NKcbiv3XnbG/MxTk7D6D76DPy2uS4IGemDLe1YO/j+Hpb9ILf0Lb1U+DkG9EypJjsLe4cdnrG7JC+22LEV1MSkqZAu1w66lr5RPO1EpG4pANk0ASFoHe3qzd0XKJNQWF2z7bE1lQnRVKWtOwmP9nxUnm5ZXeJUDRUUr4J93Xq85KnKSYZT8jYfz4qLTffJ81tXTJ3/gFy/MUXy+RZsythVm/zMw3EbjMJrYORQoEl6+Lyzbu3yP2vbpVwICF1kbBEwrkKs55yyP3XryRykZTugtPaGN2MdzwpMhLXgu/FM2lpJkNGIh8UgopiNNCofda6NV2CxCiHbrkV5f1r+Lcp7jQyO8Sf0dF3PvByZkLSGGiXi5sXyIWNN6gtmApGJNwNxObSe/Nyip3Az/p3/Sg2v03BAWM5ECspWTJ6niyYdbEsHb2rRKmtIt6e2sLLf+xWOhJWENuycJGMuuUBaW7rlF32ny/HXXihTJ45qyZNeQOxNTltNuhKUKAUiGVvkvOyW6TV846bl9doYHxga8GiPs45Y/LA5IHJg1qXB6JQMVgeiO2WBuyzWvOcUQXf878ZMJoHb9kn77YhEYnNgth5ElVo3f3Smis+YGsgthLIwZ5pFKgSCvQEYlOkclgKsdEgE0vclpRBP7ub4WeGX60bfrYWbGuJ6UZLpx+IdPpK60ZcUWWB2DJBap5pW6SNgth0ZuOALwND04kdiG3Z1QOxvj21/uhrHs3CYZF4XMYsXCyjbrVIbJVACxuGUWBoKNAfEFtKcOf2/XU3cKyN2+tUmjbFjCKjm9HNAb6e+KMaeaeccXdPgcwlB5b6zdoMHxlSyplhuiQn96pxbdv8DJ/5yQex18mFjT/tnk5cKgKbV7ipIO23jDa5iGpmT+yoebJgNoWddssDsQ7AegHd/OekwiFvT+zCxdJsIHZogIM9xShQLRToaU9sTxEzS621VDqLqFpE1SKqniS3tWA0MD6wteDsulqSBw7ENuie2OvkIt0Tm8zfEztAUVhPWGYi+HlglLOCiMTOlQWzLy4JYovtjwXEBhNJGbNwkTTbnthqgRY2DqPA0FCgGIjVc9gy5/XlpW1YWml2n7ClE1o6YbEIiRmyOUPWyY78YnCWgjgcUhAHSi+U4hFzkpqTtBgQ7CkCbLK3f04EOC0pAWkMdGhhp4sar8+B2EDAq05csqxwkTLEveybLQZEOSPWq05MYadLZKkvnbhwD2zWUeCeE/WqE1thp6HBDPYUo0BVUaCc6sROOZjRbgZ4T2k9teR99nvMja8Hnq8z4Un944wWA2+lU+NHsgHuVSfOqUUDsAZgiwLYohG8HN+Y/ulfNgSVT8qvTpyh9zZEZrsdZUehJg2QWHXirFMv7be0qgoy2GCMAtVFgXKrExcz9G1fzPDZF1MI6krOd27LYjdw0hOP2D7G4bOPsdx92nnHIJTI4hgcGdKfs317mp9S/fX0HKsLUK486A3Elstv5USHB4ffRt7argitS4BYm9Nts0M8CFnmETvbuAeWiG5hdWLP0QmSLqhOrEfs5FciVmdfAR9YdeLqwhQ2GqPAkFKgXBBr3nHzjqux0AOItRRrS7H2A5dCEDuwMiQggUBQAsGQBIJhkWDQC/6Slpbik5B0KulZR3pPSIT73TYJqmOmkpJOJdR48vg64N0XCuu92pb+ku4+L2ahvwXDnhOHPjQVzp2AOvBR7YGlW/XxqB/EmgypvvlxWQIVz1jpBcQa7/SPd+yInSE1uct6mJ0TWxaZauMmFFwikZCuri5pa2vTfweDGCMBqa+vl6amJolEIhKPx6W9vV06OzslmUzqy3Ef+zvr6ur03lAoVPK+aDQqDQ0Nei9tuOiHZ9In/bvcfPrlXj48m7Hwu7vXUZbnNTY2SnNzs35FP9xDvzyP792z+J13jMVi2Xfz/+Zo0NHRoc9KpbxDoHkGY6A/N/aiew5KTHd/qhM7pTbcjauqUd5VdEZtYTqxpXD1L4VrJNAtyyuB/hlXvRql6ZSkE3FJxdsllehSCRcIRiQYqZcAH8BtOimpZEzS8ZikkzEFnZkbJRD17gsGAK1efCCdjEs63inJeIcESHMLRSQQaZBApE4BcFqBa0L7A7gGQoBedIB3rrbJxH7QoODcR6eqLP3c0s/zeCHjQM07I9TW3DbLHTtip/qwkIHY6puTfo8IwPfOO+/Iiy++KPfff7+89dZbCthaWlpk3333lcMOO0zGjh0rr776qjz99NPy2muvKVDkAmTy24477ih77rmnTJw4UX+nnyVLligQBAQCcLfbbjvZZZddZNddd5WZM2cqIHz33XfljjvukGeeeUa2bNmSBY0A09mzZ8tee+2lfY8aNUrWr18vDzzwgCxevFjBKMCSPt/znvfIUUcdpePht4ULF8qmTZu0/XHHHaftHWB++eWX5fnnn1dwu//++2t7ADPg94033hB+X7Zsmaxdu1bBLmPn2bwXY2b8O+ywg753uZdVJzYQ0henRN5OjR7AiQKKvMQhjyPN0B9BNOhhD9s28QGAMRmTZOt6ia17TTpWvSDxTSuVv0KN46RuuzlSv/3uEh47VdKJLulc/bLE1iyTxObVkups1ehqsK5JIpPmSP3U3SU6ZqoE65v13q53lkvnyueka91yScc6JNwyReqn7iZ1k+dKaNRECdU1SmLzGulc8ZwC3si4aRIet4MEo41eZNafbpfhd1sLPUenNbhdUDjGAKwB2EIncrc0UgOwA6JPrTpxudby0N1nIHboaD3oTwLErlmzRp588km5+eab5cEHH9RoLKD0hBNOkEMPPVS2bt2q37/55pv6bxetdZHYqVOnyiGHHCI777yzAt3f/va3snz5cuF7QCAKFNAJGNxtt93k6KOPVjAIcPzBD34gjz32mAJdfgc40i8gl/7oF/AIcP7nP/8pf//73xVoEyEGiH7wgx+UY445Run0xz/+Ua677joFvADgs846Sw4//HAZM2aMRmf/9a9/yZ133ikTJkzQdgBcossA9KeeekqB94YNGxTAuqgw4wZUA3h33313Ofjgg2Xy5Mllz4tVJzaw1Rcju6fCTgZSDaiXEznpC78VGrJeiq9IonWddK58VjpXPS/xjaskFe/yoqzBkIRbtpP6KbtJw8x9JRipk9YX75bOVS9KOtEpkiTNmBRikWD9KKmftps0zTlMIuOmS6pji2xdep+0LXtIUvFOjeIGI01SN3mO1E/fR+qn7SHh5gnS+fYLsvXFuzV62zBzPwW5wWhTJiU5l2+/TUC9QIIPV1CX8WzlgVij2whydPXhxAN/Zsc2yZAia2skZ1BYdeKyzeUhu9FA7JCRevAfhOACyK1YsUIef/xxBYKAWkAekUwAHMCPCCdR1L333lujtADT1tZWjeLSHsDJ74BB+gCMnnzyyQr4+H3p0qUa6SSKCbgkevrKK6/IFVdcIatWrZIDDjhAI79EgQGhDz/8sGzcuFGOOOIIed/73qfAkyjprbfeqoB6/Pjx2j+AGLDMdeONNyqIJbI6d+5cBeL8Tt+8J1FfgPqkSZPkvPPOUxDLmHg3+uaenXbaSWbNmqWgGrBOhBhgy19ANmPh93KvckGsFU/YtuIJxZRuTRYs8UWayo2eGO+MTN5x+6cLqxNv01oIBCSdiEnn2y9J25J/SezdN6Vuwo4SnTJX0smkxDe+JfENK1X+N+58uNRtt7NsfelfkmzbIJHxO0iooUUjrvENK6TjzSclWNcsYw48S+qm7SmJ1vWy5am/SufK56Vpp8Ml1DBa+wf8RsbNkOZ5R0uoaZy0v7ZIOt54UkJNY6VpziFSN3kXb5+s4tee98baWshfC4UgtiZloq9QQKkCdlbYbtuLX/UGYo13Skfve5I77PRPSbBvR+yUOkanjMJP3ewGV5248IgdCjtRb8BX4T7rJPU/x47YKdfct/sqSQEinURGf/nLX2pk8uMf/7imEq9cuVKuvfZaBY6XXnqpnHnmmTJu3Dgd6ubNm+Xtt99WIEvEFcD60EMPyT/+8Q+ZPn26fPKTn9Q0XEDlo48+Kn/+858VsJ5xxhnykY98RIHjNddco+nBH/jABzSiSgQW0Pjzn/9c05KJtp522mkaBeU+oqn0DxA9++yzFai661e/+pUCaCKv06ZNUzC83377ycc+9jEFx4BVQDBglOcDfm+77TYFtoBrQDSR3zlz5uj/szeWdwTUr169WoE5zyMqW+5lR+x0P+fMIgEWCXARwJHsod8WGjhw4jdAtjmamEk5TbRvlI7li6RtyX26F7Zl71OlcZf3aJS1651lsvXle6Vr5fMaiW3e9ViJb1wpEghJdNKOEmwcI6mOTdLx5tOy5Ym/SDoVl7GHflTqZ+wr8c1rZPPi30v83TdlwpGXSXjM9tK2/BHpWrtUQg1jZNSeJyiAbn/lQd0bWzdpjjRM30vCoyZJWotDWRTWr3fKlaP+cyDLbdOf51ibfKug1mjdk/zYFlk10mW8HbFTrrU8dPdZJHboaD1kTyoGYgF0RGivv/56WbRokVx88cWaYuyKPVEYidRf9yFlF0D4l7/8RcHrpz71KQWzXOy5/d3vfqcR2fe///1yzjnnaHoyIJb0XYDtscceq4WYULqAWNKHie6eeOKJGgEmMuoHsUR0/SDWtSEKu/3228vdd9+twPrzn/+8gl6A+O23364gFjDO3tjf/OY3CrBJO2YM7KUFrBZePJtxuXTncidm2YaUfOOuTXLfslYJBxJSFwlLJByRYKZQiSkHj5K1pvDdmBVE2N5Uo8Fw4AOtLJyW+KZV0rbsYel840mRcFTGzD9LGmcfoOm/ibYN0vr8HbL1hYWaItwy/0yJjJmqBZhSqbgk2zdL/N23pOvtl6Rz5QsSah4no/Y6Seq220kSm9bI5if+JF1rX5HR+5wu4VHjNQ052fqOhEZvJ807Hymdq1+S9uWPSuOcQ6Rhxn4SHbO9BMJR3WeL/E2LV6nY1pzJHZO9Vql7mx13BYbcYNghVp24XGt56O4zEDt0tB6yJ5Ea/PrrrwvRTBeJJeWXNNrf//73uheVaCtpw+xnBSQS7ZwxY4b+GyCLkUG0lQ9g8NOf/rRGO9lHe99992kfFHMCwBJdZd/s1VdfreDU7W0FJLLnFUBKajLg8vTTT9f+SEsGxLqUYEAs4NZdP/vZz+See+7R6C1AlpRkIsWkABORBUDfddddmppMKjKRVgA3QP3444/XaLCrdDxQhH+jVeSrt2+Ue1/Z0g3EpjDIhoPxmyFWLSgUM37N+LU1V8L4JZWYqvFb10v7soelbem9kkrEZcz+Z0rT3KO0knBi6zppfeFOTSEOj54sY+Z/SOq2n6cVhTveelb3vHateFZSiZjUT99TmuYeLfVT5mqacbLtXWl98S7Z+tI9mkJMdDUYbZb6KbtI3dQ9FAyTShzf8JYC38YZ+3npyZkjdjQay/E+mRQ4J6NN7liRInMq5pzBJt+qC9xbdeKBsqYHrh8DsQNHy6rpqRiIBfyRX0/hJcAjIJBoK+m6RGP5OGBLKu7o0aM1ZZfCTgBEQDCAESBMqjIAdsqUKfKhD31I9tlnHwXLV155pVY0puATUVeeR3Vg7gdQ0gf7YtmHS2rvvffe2yOIJfpKBJmqxaQB33LLLQqwTzrpJN3DS4Vj9tMCWumP/b6Mj/2/RHxJI6a6MVFiwK2rmsx7MnZSjRlLsYv+qbRMCnYs1iWhQEDWJEfLbZt3kVc7WiQsCYmEOLbHOwOxtz0mfUnD6c2QK6bYrE3vxp/RrbhBYLwzDHlHM/8DIvFOrUjc9tLd0vXOqxIZO00ik3aUULRJUvEO6Vr1on5fN3U3BbikEUsyLp2rXtKiTZ2rXtDKwtFJs6Vx9oHSMH1vCY+eIpKkkvES6XhtsXSuWSKpWLtEx82Qek0ZniixDey3fUvCzRO9Yk6Rei0wlWzfpNWJw+OmS6Rlsu6z1fNmYU2tQ2U82tt6NF1S2nlnMt7Wz2DKkLJAbKk9sOqdyZ59lG92FvmeO/VE77TmrEgwW5WcM+iTsmTUPFkw+yJZ0rKbRNNpCfv2m6cyzkGyBP1XKhySQDwhYxculuZbH5Dmtk7ZZf/5ctyFF8rkmeXXh6kasIPaSOedA1FNQ7Ox9JcChSD2kksu0fReChy5Ak6AOoAhe1b5ADbZ4wqo416ALEfYEM0F8BKFBeiyzxUwS3SUyCkAln21gNfLL79cI6bcw3eAX57HvYDKAw88UFOTidCWA2IB0ezlPeWUU3QfLBHdZ599VvfbEvF97rnndFykRRMhZo8se3oBtaeeeqoWsgLAsreXcQGmSXcGUFPxmL20VEsudhH1/fWvfy2LFy2S9vatEgkFpX3UTFmz49nSPnaegthQwDtft/AqdjZbtlhAbitYXjNrk390hEsFMrrlHCQ+HWW8U7DobP0Urp+coZ9oXauR1Y4VT0ts3euSirVphWAFllvWatpw4y6Hy9iDz5fo2KkaIU12tUpi67sS37xWEhtXalSVCO3o/c6QhhnzJRStl2TnVt0zm4y1a7VjPTonGJbYhhVaSIpiTw2zDpJU51YFyuyXTW59VysdU0SKtOa6KbvqkT3+Qk9uam1OTSYqKPUdKWR6Ibddx3Tj0OvGdDqQX9ip+XoJS1JSwYiE2Y6H8xBA6jtCrITJl39UVok2rgpJxsen/XImt4LY0XNlweyLZcloQGxKQj4DIQ/I+473A8QGE0kZs3CRNN9iILa/GMvaDTIFAI7+wk6AWICfOxOVCCz3UDGYSCVRVSKOL7zwgqYFU9WXaCeg9qabbtLf58+fr8AUYMieVKoBA0gBtOx9pR3ViV966SVNS6bqL8WYqJLMXlpSjImqkr4M8APEkpbsCjsVSycmXZgUZNqy9/Wvf/2rRm/5tyvSRJEoQC4XY6VC8Xvf+17dE8seWsbAcTt8SLHmPQHsgF9SpAHhxS5ow/heXbZMuro6JRwMyLrABHkkeKCskskSCSQlFAxIqAiI9W+r7FZpseBsxOyzfTWTrE2R6oy1SLdMMKxodKAW38d4VKOFWZBVsH+6pD+4km3Yrx/vlPiWtRoZpRAToFX3vVLcac1SSWx8W6sTjz3kAgk3jxFJZaoGp1N6fE5i02rZ8ODPpWv1SzL2kPOlaZejdH+st581c5GNkkzoubAdq56XjuWPSN32u2lklmhtbN0bGmUN1jVKuqtdElvekcYdD5RRexwvoVGZ4noFqcU1R+sMKQaLD7KMV8oqzjFmbfHoINNtxOpT0z8DLq8RjXnVif0gNhDwQGzhOc4ldH1emcwibbqX0fQWioJYScqSlnmyYNYlsnT0rgpig6W83H4D16oTDzL6su4HhAJEJQtB7JFHHpmNgBLFJKpKZBZASaVgIo8AToolEUmlWBIRWsYly40AACAASURBVI6yIeX4/PPPVwAKYCUqSlv+ukgk1YmvuuoqTdkldRnASqQX4MlfijbxHX/Hjh2rIJo9r/49sURH3cWeWAdiSVmmijAFpQCW/CV9mffgvfidCPIf/vAH/X3evHkajQXgArpTqZTuwWV/LmffEpXlouIy4LzY5YA+tGEfF4pw2UaRqx5Ly6IVcd0TGw1T2MlLJ/ZfA5kORr+DUaDA9pMOwX7SXo7Y6UtaoPGBt8KG41rIvJhnoGRkycDJEA0N6HmvpAVTMTidiEuqq1Vi61+X9tcf1yN0GmcdqHtXibZyf7ChRQLhOo2wJlrfkXfv+Yl0vPmUjDv0Amma915NGXYWYiAQ1JTgRPsGLe5EenG6baM07nSYRl03P/FnSXW2Sv0Oe2tqceyd5bLh0f+Thqm7y9jDL5TouB0yucReXQF3DRwNhg/vKEDuwSni1oiHX6ya/EilgXOkFNom/rVl+qd0UblS68eqEw8IRBnQTiydeEDJWR2dAWJdYScipFQiBqwRXSRFmCgme1Yp7AT4A7BxP6CSo3CIYJKOy1E0VBUmkkrUkqJPpS7Oif3BD36QLexESjIgk4JOAFUA5B577KFnvfKXZ7LntS8gFiBKOjFpxVQnBlBTVOqjH/2oAmxAL8WdeH/ejT24RFrZN4sw5x0feeQRjeYi5C+77DItHFXuRWGnr92xSe5ZutmqE/fh4PWRapT6HaMDD06Gj2FeCFxGonHlNzoHFqhnME8wJIDNNHukEjHpWrNE2pY9KLH1b+i+VEBseNxUPfc1GK2X+ql7SKhxrO51JVq7adFvdU/ruMMv1MrDocYxkk4lvbNeSXELRaRr/evStvR+BcUAVM6KjW1cJRsf+bVIKi5NuxwpDTPn6z7cdQt/IHWT58r4Iy+V6ISZGWbOgdiBpUF1FYfZFqDuB7EjFaAZUM/J/pLOiowD1RzsxR05/XXyVG11Yk7bKBK69R/JpesmEtY9sS0LF8koSycu1/S3+4aKAkQcSQ9mDytA7W9/+5sCV47BYW8pgJUoJgWLiIYCVomochFBJX2YlGOKLwE0icwCCgGxn/nMZzSFuNgeUNqTrsueWCKXpP/yTKKgAFnAKme48gz6IiLL3lQKNT3xxBM6Fu4nLRhwzXXddddpVJhIK3tXKcTERVSXY4KI8JIqTJvPfe5zuu+W/a+8N8CZ30h1Bni7NGqez55ZQC4Vkj/84Q8r2C33KnVOrB2xk09BM0AzBWp8aX8GYnM8YhG27gWMBg3EAlxjbRLf+LbE331D/ya7tkqybb0kt6yX0OhJ0jhzP039TbS9K1ue/rskOzZLlKN2oo2SjnUKe2qTbRskMnG2jN7zRGnYfjcJROo0fVghckAU7HaseFY6lj+q0d5Re50oTTseIp1rlsqWZ2+W2LrXJBhp0DNkUx1bpGvdcmnY8SBp2fcDEmnxZLu/UrHJkOJZBwZiywBw0vcI27DjNwOxg5K1U7UgVtLS/TBJdnyk8/eUG4gt19y3+ypBAQopEfEkXZajdEidjUQiChyJgLK/FABHdWLSjYnIAjJJC2a/K3tZAbvcC/AjMkuxJIDgBRdckN3PWuzdiPjecMMNCmJJ5aWisAOP7KnlbFoAJmnLAFXANZFTxsB9gNCzzz5b2BvLRVVkUoMPOuggPUKHfbhcnIFLVWJAMftvDzjgALnooosUYAMUALns7X3yyScVsLMHtrOzU6O2FHQiLZliTkSmKV7Fe5d79QRi7Yid3iu8jrQIm39vnKtgPdJoULi2hp2xOEAGc5ZXfEU4/LTrH91EAqGwFlPqeONxPS+2462ntSpxZMz2WlSpYca+0jBtDwk1jZf4xhXS+vyd0rniOUm0rZd0rEPThENN4/Sc18adDpXo+FlasEmoBaCprezESkli42rpfPsFSWxcpSnEnA1bN2mOxLeu0/4oDNX51tNaSAogWzd9b2mee4Q0TN1D7/dALG85fKKm+koD/T4FRqnjkQF/zgDx9aDQwMZWEqBl6Z0tgpsLz/VPhphDwE+3sqoTZ2RZ4d5YJ+P0b8EWtOxvBd/r7Klc9Bc4c4Wd2BN7sSxt2VWigFjf9qVS6eTpcFgkHpcxCxfLKKtOXK7pb/cNFQVI0QUUUnkYIAd4BMQCEl2xJaK1pNWuW7dO94kCYgF47JGlYBIFmbiXi8gm4BTwB/Dk2J1SF88lVZn+KPjEubP0y8UzAZfsY2WfLZFXgCX9u+cTJWYvK3tmuYjsAkCJFgNQHSDmfvriHYiqAm7Z+8q+XYACv/PeRJX58G/APRFk+uA59AkwJ1ILfcq9SoHY3gCKAZeRqQjzCrz0AE5Up9n+tZFNgxKRE2eU9luGaGGnDoltXCnxd9+S+ObVuj823DhWgWyYT/MECYSjGoGNr39TEltWS7Jji0ZUAbGBumaJjp8h0fE7aHSWCsQ58OSlKyc7W/VMWgByMFwvYY7PAewmYpLYukHim1Zo1eJU+2atjBydOFMi46ZrWnIg6MlgA2K908DL3rYaDIU623gnn3cKQYwB2IGpp+BAbEOgXS5uvk4uarxBwoES1Ym7MWmJ43XKAL35a57qUrnqxEs5YscHYnvaD23Vicu19u2+ilEAIAuQI12Xf8P8fABrDrAB6vgNcOnSDQB5HH3DPQ580g/30t5fxKnYy9EXz6Q/+qAv/8Ljee65PIv76N//fNpRVIqLe/ndjalUX/xeODae5X+eewZ9cD8f3pG/fbmKgVj6KTyLywwyj6oj3bAojMQWM7z6DU4KOhvptK51fnP7pwuPE9l2BweHr6YUuKaScQmkkl4UJxDSKK0ASLXCOkc3pDRFWPe6pvmkJa3Ol6DueeXjIgjd+E2f4e2RxdAL0q8DW9pvXFKpuKRTKZWXgVBUKyQTyeUJZmT3bmRnhGrRI2cM1A3s3sdadyr6Mzu2XYbkuGukr1NkW1IC0hjokIubF8hFjdfnQGyJ6sTeus0cu9NHYFu0MBdV3Dlix1Un9kViC9OHs85GF6W16sR9MfntXqPA8KJAuSDWGXjFlEcpsGFtcqB32NCtl+rEPb3nsKGBr7pVt6MuSqRajsS1UAhiB5oGChbVoek71xpwmfl4/BZUQOsZTgBLzzXgHX1IChvGUy7lN59HQbve/lg12LSxL/Kgv/Fj0Ms5cM/tIYV4oGlQ67K3EMTW+vuYPChylNwAycTeQKzxTmkne09yh9JzeUfslANinR1QmELsP3qnxG/dsi70WLNMOrEfxKbTEswcUVasTdYSNxA7vECJvY1RoC8U6Cmd2N+PRcUsClvrkUGLEA9dCrwDJwoKB/yIHU8y5UdQvGN3eufRvNNcsiKu//INrso9OxslsD2OZUei/ZGWkR4V687XOS3cfx4dHls7enp/o1sxmVge79gRO32xmIfmXjtiZ2jobE8ZBhSw6sTlCXozrnpPDaz1dDU/AMmPyOXziIHhoQPDRmujtclek70GUvsPUntbP1aduPoMeQOx1TcnNqIqpYBVJx485WCgbnhEAHqP7hnQ6M1QsrVga8EcQ1aleqRHk6tRl1h14uozzg3EVt+c2IiqlAL9AbG296R/e0+Mbka3noyY4bZfspx3LbWHsBjgsfUz/NZPqQjbcFsL9j7DsD7EMKmNkA9ir5MLG38q4UBCUsGIhINBCbqaACqUC4qNlbEHtqc2ub2umT2xo+bJgtkXSanqxN4Q8sdAdeJAPCFjFy6WZjtip0qRhg3LKDBIFLAjdixVy1K1LBrvT6W2FF6LrFtk3fSC6YWRoRfsiJ1BMq63oVuLxG4D8azpyKJAudWJqzENxj9TlqZkhaeMR3NGVzWkbrr16QfFtk5tnfrXaSkeMUeKOVKKOVJ6imgb6O4f6LYjdqrP5jcQW31zYiOqUgpYdeLiZ/GZEVXCiOrliB2jmxmfWUMzexqNt8YMwBoNivGBHp3iE8MmQ0yGFAWwGd1T9JzRbtXKcwaXyZ2e5Y5VJ64+49xAbPXNiY2oSilQbnXiYpEd2+czAvf5ZICJ8kPB0Sk98YjtfSx9fuJwpZs71xE+sf2sw28/60DNaW8gdqCeUxgBtjNdB+9M10GhdQkQa3bIttkh3imtIWkMtMvFzQvkwsYbuu+JdfbrNu6B1XO9fbZwTkfghUjKktHzZMGsi2Xp6HkS5ZxYjior2APr1yvKZ5Gw7oltWbhIRt3ygDS3dcou+8+X4y68UCbPnFWllnfPwzIQW5PTZoOuBAWKgdhoOCLBQFBS2cIF3T3D7kTGQgM8h3GsDaqlu6HkqfdapZuvloUqF+OD3OmktTqng8WjztjwCnsMv7UwWHTLSQjvX8P+Ob5IbH7qedZyHv40yOQqmAwpXsFZvy0CYk3/bLv+8R+xc1EeiI3mCjv5+NNblXlQ1Ge6Fma2+bzemTYuL8fJuew521kQe5EHYgNpCVPvqdAwTueALb8ZiK0EcrBnGgWqhAIvr4vLNxZukQde65BIMCmRUFBCwZAaDQ7Edk+49QRLqe8LRVzOFLE2NU839wKZv4VpX/AN3xVGT9z3nuLKN8ytjRcRGT50c2aJZ4GkA6XXvckQk4kOuPllRt/WQo7fypc71sbFYaud1lmwk9E5+brE1s+22hReYaeQNAXa5OPN18olTQskEohrdeKQq07snAiF1Yl9zoVuVYhLtFGZn/ZWamF14pdH7yrXzv6ELGnZTaIaH85A2LRIKuvEyHCu5xuVVCQsEovL2LseldG33C+j2rpk7vwD5P0XXySTZ86uEku7b8OwSGzf6GV3j2AKAGK/efcWeeD1DgkH0hIKBjQKa5dRwChgFDAKGAWMAkYBo8DwpUDuiJ0OuXTUdfKJUQukLtAl6UBIAoGgL1ixrXDZT0MXX3VuTNBoUpa27CrXzrlMXm7ZXcKplJAP6A+CFAuQEImVeELGLVwsYzIgdpf5B1g68fBlWXszo0COAis2JeQXj22UWxcvky2bN8nkSZNk2tSpUldfL6lUMidANG+DAhyBPIdbdotEqd+szdDQTWV9H+enH22SyZSkUC7BoIRDIV88Pi3JVEpIIcV7i/JzVyrttcHrym8537m1Yc6GH92SAp/AC8onYfgkkw1YUk6U4N+eeNTLMewuk6yNpGuEBuiUeCKhfBIKhZRnepYhZAph+DrjN5VZP9KD3LE2yOPapFtIgsGA6o9EIqHZKsEg36FjcnaM2iEmD/pFA2gHkK0LxuTExjvlxMbbJBqISTpNhNaLeuZoHchEUXMg1P9b2hM8Xqvs/OS3CQS1R599kJZ0KimhdFpWjZolt009Sd5snCFB7IlkZs5D+TZFOpVW+zQAH7AnNpmS0U8vlcZHn5Nwa7tMnbOzHHTSiTJ+ypSaNPctEluT02aDrgQF2rpS8tTytfKL3/9Flrz8shxy8CHyvvcdK2PHjlWlkQUiGYCCAMpGapFNKkw8DeIpFp9wsjaqfDHKBptuACEMwr48pz9tumIx5YtIOCwN9Q1Z/kimkp6RkRaJRMKaku4Bl7QkkglJJpPKH9FI1NoMcxrEE3GJx+KSSCYlEolIQ329znnPa8EzfgplSM88am2gaS3TDf3R0dEpoXBIotGI6pM8GZLRMVkZEgoJNRs89wW6JwNu/HLH2ijGh5Z9phvyOpGR1+XSelDbRCQUCuqYOjo6VJ8gU/hkbY2sHVLba6G7XTU074OMBVSGQ2mZGl4r24dWSTCQVLuOj8rkjONIM3hTKcExrUAVQJqJ1mpaOk7ujPOyVBvWehA7kZoa8E48oYA0HAxKrL5F3m6cKltDTZJKJiWZiOtaD0fC6rzQ5/v4LRQOS1jlQVqiG7dI8u13pHNzq9Q1NcvMXXaW5tGjK2FWb/MzDcRuMwmtg5FCAQTS2jWr5Uc/ukYWL14sp5x6qpx/3nkyZtwEpJVnKqjQ8jxvCFq8X95mN2eYepE5jb5lirhYm+FJt3hG4WBEhCJ1mWWSkiQAViO0IQmGw9lISTqVkGQiqWxBpEWC/KaQxtoMUxqkMtH6ZDIh4XBYotGoGh49yxCMJc8gKl+GWBsv2l27dCNy09UVU9BFZgfApGwZkibin+yb3LE2WgW2JN0yDsdu8rrSbdJJ6WjPB7FOTuTskNpeC93tqqF/H1KIiUkgq73ghOdYVJMvk03jOSOxBR2IzexNLbNNKBwQl6cVT4ryIuCUjJ2Q+yGZ0u8164s6LdgUmQBJKpFQgIvQQL/kGom0t7fLltZWbTdu7FipzzhQa82eNxBbazNm460YBQAeazIg9rHFj8lpp50m5513nrSMHafKDmGAUeoZF84j53nD+N5FGTXylgnCWhsP3A9HujHHmi4cckA1Lcl4XBUOHtaQekUzjJBOakSOC9ArmeisptBam+FNAxwW6ufy0kN7WwsYKhqJ6IMMsTZpNfBqmm4ZR6jL+imUITjBiNSgf9RgLUOGWBv8z/2jWzweV37qC62Hog37JbM8grNDI4P5dkjNr4UqeJ9UOijJlAiZVW77T/YovbT3vZfu76V5uwvAW06bUIhMPq9VIikSj8c0KEJmVxbApkUS8ZhuScGxFWLPqzvOL5GUGDwaRB5EJOAaMbZkQra2temHMRuIrRissAcbBYaOAoCt1atXy49//GN57LHH5NRTT1UQSzpxLMa+CK+cuT/Nj+8ALc5Lx+9O0KmH19oMaxp4ntmgvmNXV5f+xegh0sr3XBg2GB1ur5saRRkl3dc28KjjxXKfY208R0ol6cbznTe9Nxni+AYeKVeGWBtvHbqrVunm0syd/PDLEOQI3/NxMqQ3vrY2cZW/w4lufl2SA1X5dshwWAt+u2o4vo/TA/Cn41Gn0zU/qxed1VMb+sa22Lp1q9ok48ePt0js0EEJe5JRoDIU8IPYxx9/XE455RQ599xzZdy4cSoQuFCGhYrDFW3RFNHMpdHHzB4tazM86eYUq5trjcCGQtk9Ss7BgbLhIpXU8Qj3uo+1GRl0c0bZcJEHmvpGgbI+yERr4zkzStHN6RhHU78MoY1uXcjomXJkiLWJK637QjcX5azmNn4nqeORUnaIrbme11w10I11Xy6/uX3aPbWhL+yOzZs3q7wxEFsZTGFPNQoMKQUKQezJJ58s55xzjkyYMEFBrDMeUIqaFpgBqs7gcOC2EMDyEtZm+NHAeUtd9AQvKh831ygbPsWMKL6nnbUZ/jTAiMCgyKaB+uSBixj2RYZUSxsXSfDLt97GZm1y21GK0c2BW6drTIZ4xZWGUo56VcS9bBqXDdGbvB7qNq5yNfxSbM25310lfOdwdbrJ2niRa00HzjjhHG2cbVeurOoPrR1fuSKPfeG3YhFY+vHzKCC2s7NTNm3aZCB2SFGEPcwoUEEKFKYTOxA7ceJENUKdInBCrjBV2C/MeA2Xasq/rU1t0cAZMD3NqTOumF+UEIrDpRb7vaUOqPoNIuf95TdrM7xpQBoz8gP+cMU1CuVBOfxWbW0KI7DZisuZ6KyTe27cxTJZrI3nDHVyBrnhZIlLQXfyxaUQO4PVZAgV4N3RVcNbhrgsDq2nIKJbI+APPwDzyxDHU4Vrzs9rzmFSaJ9YG6+Ik1++DTTdCmXiYKxtA7EVBBP2aKNAJShQDMSSTkwk1imRUmDUH5Vz+2J7A73Wxqtq4CLXtUY3ovMYExgWTU1N2QisMzJ5NwdseTfe03lL4Q13NIJLB/Onsbl919amtukGeIVH+NTV1UljY2OW54vtl6/VteAHo/6aAfY+5ck3aIbcaGtrUxALr7jLZIjJUadLAFboCfiEtQWfOD1SmAlWa/p0JMoQlxZeaB+4fe/+yHlv9kFhG45hIp0Yulo6cSUQhT3TKDDEFCgEsW5PLAKAMuaUWi9VxKnYHlggmrUZfjTAT4tCAcQCUjAkmpublVv53kXt/QVYACzOe15YkMnaDE+6OaMDmcFxB87Z4aJuDuwVMz6zv5UpQ/zFosqVO9vaxkVwepOJ/udYm1wl2cLCNfDLli1b1BlGxB5+KSz0gmxxKZD+fZGlisehl6xN/2iAvHYRuXJpPRRtmE8K9nA1NDR41e4zl99pVG4BSmuT72gaSroVFmhz/Oa2JfH/Pa1tP7/52yBL4BE+yBMDsUMMJuxxRoGKUCCdkvVrV8s1V18ljz66SM744BnysY99TOqax1InVM/z1EPBOP4ie7oXkCbzPYMu9Zu1GV50o4x+rEuPzamrr5NAtMnjg5RXxMk7A9YV+lLYS01+DpQTCUR97J0USSWszUDTgKJqeoh8H2g90G30+SGd347WVk1PizbBJ97h9qVlCHzjjmzwyZceZYi1UVrXLN0CKjs6WrcobzQ0NIro2dOu4jJnNMU9/aNVmHPARXVTqfVjbfpPN+SB7ovtA62Hok2iUzo7OvR4twiZHQHGxzn2fjuklteCuroG8H2QpQGJoZ4zy0fVsHuKHm3liWROqXGSVynKfzIm30C3cVYkliVH7DA22C0cyK16NTsTOFM4PJpzYN2RfaDbhDfAMI1yRUXVzggEpCMWk9a2rZJOJmVMS0tedkdF7Ot+PtTOie0n4azZyKNAPJGS5SvWyIKf/lyeefppef/73y8fPPODMmbMmOzxKeqRLTjDMVv9L5g7s81F5ZzX3NoML7rhrY3HExKLdUk0EtXISSzuee75f783tyvWJclEUsIRr/CT8kImjbqzq1M9peW24fw5IsAD0QYzgfEXG1up59RKm0jUq+LqaF3O+wx0m7ponc5TVyym6X8YSUROsjzgOwfWZIivgugIlKMBjOy4xyfwB2nnET1n2jPnWaeJRFKifeRrazO86MZZoqSJEp2DTzQSG47ouaQmQ4rLkICkJZJslYZAu4Q51913FFc67bUBJPr3wLLuOGvV23OdOy5P1+MAtXHp3vFYTBLJZDbzInMMrMRSAdmUDEsyGNF1r9vTMjoj1kWbhNoNIS0m6dnrnEGOvRFJpCTV3iFtrVv1fSdvv700ZLay1JplbyC21mbMxlsxCqzekpCbnnxX/vbAs7J+/TqZNXOm7LzTTlLfUK+HzOsetmDuHFhnYbijdAp/S6fS1ma40oA9rpn0cg4bRwFqJcgiylD3waZTeii6K76hCift7ZEFaBUq0KFo4/bi9mVsNdOG8zSDviOvStA6730GqQ0GSiJzzJKmfJkMMRoU0SUYoFqFV/fL55xdQ8GjnnHubZdReTBIa8Gek59O3ldauxoJgFbAlVcYMKCeDrNDCmkQlLQEJCpxOazuPjmi/n6pC3qnBfC940WPboGM4zlnfro9un6H9MC2wVpwZ4FninQpwCbrIiWr66bIPeMPlzWN0ySsOsMrOMXPWlk55VVWDmaisxq7xi6JxWX00jel4dlXJLC1XSZNnyH7HX20jN1uu4rZ1tvyYAOx20I9azuiKPDK+rj8zz2b5Z5lWySQSkpdNKIpGMHMkToICZdq4idMRrToV4W/WxsvkjAc6eafdz8/6Luqa9S7gwzALG/4vlddlaFORdro8/s4Nmvj2Rh9oBvgINso4BkuhZfJkBxNR6oczUgLlZaePMhwSR/5zfFaX3jU2mTkdZXT2sMwmUFmwm/+jQdOrpgd4i2glASlMdApHxv1c7lw1C+kXrokrZlQmXxi/joFXVLw5HR5VlsOQJusJsgaCL6ZTCVl2ei58rNZF8nSlnkSTqUlECBd3M2wb3X7hpeOhDTNePy9T8roOx+WprYumbPPPnLseRfIdjNm1KQ9byC2JqfNBl0JCry8Li7fWLhFHnitUyKhtO5N0NQT9kT4tIIHPLKmRt5Q+a2YmWptHGAbTnTzAcAChnXgtFAvOj4oRoWhbtPd0MkpxuK/defsct7HnpPjgpyZYjLEZGJ3meh3+OU5uHzyxdZcjm49ydHhL3eKO4cd0B3pdoi3SzgkjYF2uWzUtfKJ5uskIjFJB8iGCWp5iqLexJ68jAPYxm9TZqEptqY6KZKypGU3+cmOl8rLLbtLJAUcZ69rETeFz0uejkQkEE/I2H8+Ki033yfNbV0yd/4BcvzFF8vkWbMrYVZv8zMNxG4zCa2DkUKBJevi8s27t8j9r26VcCAhdZGw7jdx1UM95ZD7r19J5CIp3UGstTG6Ge94UmQkrgXfi2dS2UyGjEQ+KAQVxWigUfusdWu6BIlRDt1yK8r71/BvU9wJZnZILljp5b+EdC/sJc0L5MLGn0o4EJdUMKJ7Y/NBbC5VNy9i4YR31r/rR7Hb3iYfE7P9LANiJSVLRs+TBbMulqWjd5Uoe3MllWeL5oBvhhfIGIyEFcS2LFwko255QJrbOmWX/efLcRdeKJNnzqpJU95AbE1Omw26EhQoBWLZs+i83xZp9bzgI93LazQwPrCIh3NMmDwweWDywORBdckDavwSvywLxHZL6fVZoHmOpYLv+d+SIdUiYduC5+RBYvbJu+1GRGKzIHaeRBWOd7/cWeNZQGsgthLQwZ5pFKgOCvQEYlNawn44pcJaOqOlMw7HFG/ja+Nr42sHqExnmTwYqfIA11pZIHYQQWqeZVvkOQpi05mNA74MDE0ndiC2ZVcPxPr24Xp1FsDPBbFcjuGJx2XMwsUy6laLxFYHsrBRGAWGiAL9AbGlFERu31J34GttShuZRjf/fi/jnWJGeC2un55ARS2+j63TgV+npSJ5RuuBp7WtueGvg/NB7HVyYePPuqcTl4rA5hVuKoioDlKbHCDN7IkdNU8WzKaw0255INYB2GIgNhUOeXtiFy6WZgOxQ4Qc7DFGgSqhQE97YntKF7PUWksntHRCSye0dMLqSicsJZdNXpu8Nnk9/OW1H8Re3HydXKR7YhP5e2IrGIVVaVk0osp5SURi58qC2ReXBLGFUVi6A8QGE0kZs3CRNNue2CpBFjYMo8AQUaAYiNVz2LQke/41UlN0/FQwGljaoqUt5oBbsaixnz6Fv9v6sfVTyB/FeMRAt4HuYqC7pwi9OdS88l5JCUhDoEMLO13UeEMOxAYCC7LS1AAAIABJREFUXmGnbdjPmmcR9hMMFwOinBHrVSemsNMlstSXTly4B9aNIRudjXrVia2w0xCBBnuMUaCaKFBOdWIz2ssz2keE4eVLOeq2N8WKX1kBMHemoyc09HJ8YgDWAGwxXeJVJ85pxREhR+3IumzhyHKzB0rticyCGtM/WsWk/OrEGcr1E4yWBMOe0O9u5mae0+0YKIo76Xqw6sSOaFaduJpQko2lqilQbnXiYhEX27c0Avct5c4z6AZOeuKR7sc/5Doq9Zu1Kb0/uBZo7Tc6B2c/XqkzfHs627cUTftzHnBtz49fMQ3O/JS3v703EFvJsfWUVdCTc9d04yDoxlKFfZy3rEgRypHGOx4cLPOIHd9Zq91O3806lkrtjfU0ULfIbDEAW7DXtrA6cbZJYXViPWLHVS/OPanQmWFH7FQ1xLDBGQUGlwLlgljzjlt6lxoEPYDYcj3qFtkfGZH9QhDbLxkSCEqArQ3BsASCIfXwKx+mkiKplKT5SyqaMmZAfw8EwyLcm05JOpnw/vojX/TJPaGQ9q3jpI9kQtJp+vNOW+SZ9BOgkmb2Obm569f7FBp+vsj1SF0/fhA7UmlgMrEMmdgLiDXegYblH7Gj0U/yi8MByZ5lk9XvmbOb+f8kQdJMtgS7zFxKMmI3mdbfdWoCaQnQXyjgieOkdwas2wProrN2xE7vNn1FIrHJZFLa2tqks7NT4vG4pxiz0fq0hEIhaWho0E9dXZ1GMbiPNolEQiKRiP4WjUaLvmEqldK+29vbs/3TB/3Spr6+XriHPoPBoH7Hx5/yx3Pog7HyPMZBe3fx25YtW/Qe+tAlEcSICOj70L/nNQno8xgv7Ts6OvTD74Xvzf7KpqYmvZerq6tL73U0on/uYSx8GDPj3LRpk47DjZ/7+NA/43fj4H76b2xs7EY3nrF161btj/u4h/f2z0ssFtPx0Cf3ME7G47/H0Z1n8zvv7qcbfTAvjI9n8Jsbt5s3nuFowe+MibHRd090ox9oxru4+/jOvQ8084+39+WRf0d/qhM7hWtG3MgDtoVVAq1YyPAvFpKVhX1MgczyCtiyBHjrWYaggwCQCUnHOyUV69B/A2YD4ToJRuolEEZfBiWNAQXYBXAmYpJOdHmANlyPEst/fiolqWRMUrE2SSfjEghk+os2SCCE7Pf6E+0n7rUPRfS5Tqv37326p9jZ+mHKukdbDNSVAepGSPpslhcKtieYHdLdodaXI3a4tyuelrYukc542sOpvirEZASHQyINkYBEI/gN09KZEOlKICFFopGANNWJRIEQKtoCEkuIxBKsZ5G6cEBCDtj6zE47Yqd3K70iIHbDhg1y++23yzPPPKNA0IEs/gJAxo4dK3vuuafst99+MmfOHAVCr7zyitx9992yevVqmTp1qhx88MF6T+FeM4DOO++8Iy+++KI8//zzsm7dOgE4AchGjRol06ZNk7lz5+pz3n77bQVRfLfbbrvJmDFjdCwoildffVWee+45BU477rijzJs3T1paWvR3QBzj+cc//iEvvfSSjq/bnrcMg/Mbbffff38Fbffff7++t/9+B3onTJgghxxyiOy000763OXLl+tzeB+eSV/jxo2THXbYQd8B2gDu/vSnP+m7+gGhH1g6ID19+nQ59NBD5cADD8wCb/c+r732mtxxxx3C31133VWOOOIIfW8H+njOCy+8II8++qi0trbK7rvvLvPnz9e5cCAeMP3UU0/JokWLFOzutddecthhh8nkyZOzdIOuCxcuVDB97LHHysSJExWQA1RXrVql88Y7z5w5U8fKnLzxxhs6Np5fjG6TJk1SfgDAQof169drf9zLvPMMxss80K9zEvS+PMoDseq46EFJGoAdeQDWyZEsB/UATjyVZkb7iKZBichJWcZnBpCmurZKfOMq6Xz7Rel6Z5mkOlolEKmT6NgdpH77XSUyaY6EGsdIAGdsKi3Jjk0SW7NEut5ZLsGmcdKww74Sbh4ngWDE26eVSkiidb10rn5JOlc+L4nWtRKMNEp04o5SN213iY6fKaGG0QqGO1e9IPH1b0qoeZxEJ8yUUPMED+T60+Myi8HAaP+dOXgGiu2vNxli5736Myi6pZGOEBDfl1oC5VQn1ghsIKDAddnbKXno5bg8vyIhHXGRSKaeZyYXRVoaArLPzJDMnRqWdzal5OXVSVm9MaXgdubEoBy4U1h2nhySpsagJBIir6xOyitvJ2RUXUB22yEkE5oJUnk7XrOXVSfu1UyvCIh966235KqrrpLFixcrMBs/fnw26gf4AKjtu+++ctBBB8nOO++sgPOBBx5QsLZ06VLZfvvt5UMf+pCcccYZedFC2q5cuVKB1rPPPisbN25UYOO8l4A8APIuu+yiz+Ve7tluu+3khBNOUJDDBRh78MEH9Zncd8wxx8g+++wjo0ePzoKxl19+WW666SYFuoAiQOfatWvl3XffVbALWAJAEQUEzAH4GMv111+vYwOAukikA5KAMUBfc3OzvP766wrqAPz0zeWixtwHKDvggAMUZP72t7+Vp59+Wn/nGbSBxoyD57io6YwZMxScHn744XkgFroxF1deeaUC0Pe85z1ywQUXKIh0wH3NmjVK/7/85S/qFDjuuOPk9NNPV/DvoqXLli1TgHrnnXcqLRjfZZddps4GLp5D/9dcc42C089+9rMye/ZsfQecDY899ph+iNQCtAG50Pzxxx9XfsFhAMB3UW1HN/iBMQN+eTb8Ag9BRxQ+dAHIwlPQFzo44N3rCvHdYNWJDWz1xVjs6by2ssCJAdsRA+4LCzs5/iiL30jzjXdI17rl0vHm0xJb+4okOzZrenA6nZJQ/SiJTpgt9dP20A/gMv7um9K1dpl0vPG4xNa/IXXT9pTR+35A6sbtkInYikZfu9a8Iq0v/lNi7yz3oreSlvDoyVI3dXdpnLGfRCfOlnSyS7a+eLd0rn5ZotvtKI0z95dIy/aZNGVfllUfo9N9ooHf7humz9FXLACx5hDov0NgODuX/ZkdZcmQEbB+uteN6L06sTqMAiIdMZElKxNyzwtxefqNhHTGRcLs3AiKxBMiazenJBZPyxG7hmX/HSPyzBsJeWt9ShKEbEVkwqigAtzD5kVkpylh2dKeloeXxuWJV+MyfXxI3rd3RCa3hNi1kQOxJbIurDpxvtVeERBLhPHyyy+XFStWKFghSumiYyw+QBegA3AJiFmyZImCIwAjQInr5JNPlksuuUTBiruIFj7xxBNy4403aoQSwEakkL4BXkToAK0AU77nHqKi/D3++OMVmHEBlu677z4FRQDbD3zgAzJlypRsVJIx0g9RRQAjII6+H3roIY1EEiU988wzs6nQvAvjBPheccUVCrLOOecc7ZMopOqmTPot4I5+ANG0ASQSQYUmRK2JyhLl5DeANWAZegICuRgP73TLLbeoAwAwCpgDKPIXwMdzC1Oned53vvMdeeSRRxS84iQ48sgjZdasWfp+OA8WLFig/dLPKaecok4EwDRgnegsfQBSiZgyJsD2l770JTnqqKP0HkAs78bc40z4yle+ouOnLRFY2gN+4Qki0gBcwCbf/+///q+mCJ977rka2fXTjagu3xEZv/nmm7VPwCpzDK0ZD/PC/5966qnqHIEH+nqVC2KtUMUgFKooYZhWNa17qU5czLio6vexoiDZ/aI9zV1/imyVqk7c+3O8CH6i9R1pe/UhaX/1EQmEotIwfW8JNY2VRNsGia17TUFtZMxUGbXnCRKKNkjbsgek/bXHpGPl85KOtUnTvGNkzMHnSt34WRkQm5LE1g3S/sYTsuWpv2oEt2n2wRJvXSfJ1nc0Rblxx4OkYcb+GqFtW3Kv/tYwfU9pnHWghBvHerTKrAHj622XiYUgdqQV4ul9LeQ0+kjnt95ArPEO9X35BHs8YseB2ERSZGNbSlatT8n6rWlJpgCwaQkGArJxa1oeXx6Xl1YkZK8ZYdl5+5Dc/nRMxjcHZd/ZYen4/+y9B5Ac13U1fLqnZ2ZnIxY5EJkACIBgBpNIiSIlBokEKcmfAkXKYpDkWHLZVS7Ldsmy/fkrh5L9W6REWpSVU9miSImiKBHMYgBIMINEzjlv3p3Q3X+d+/rN9PTO7M4s0u7MaxsCMTOvw+337rvnnhvSPvZ2eMjmfHzgnATee1YCO4/k8NLGLLYe8LBsloMbzk+gKWUxVVZtBeVymnV14miLHRZ2knoHJSI1wtEwpsVOtWZ/6d8T/JFZI8NIsEfwWI4Z42IkcPrtb38rrCDBIxlUgrtbb71VAKPOjSXAe+qpp/Cf//mfAlj+5m/+RlhXMp5kKAmQGI5Mpo9AjgCH4b0MQeXvb7nlFgGHjz/+uIAqXo9AjoBoOOaO1/75z38uIc8EYX/+539elAtKAEcwRhBLwPW3f/u3AtKiB4Hq17/+dTkPgdwnPvEJAYo8mBPMEGgCZgI6AlICtjAgJZilDL75zW8KyP2Hf/iHkjmw4evy3l544QUBigSfvH/KjezxeeedJwCUIJAgkb8jaLz++uvFkcDQY35PppbM9I4dO+TfDAHmffId8beUN0OiCZL/9V//FQyd/rM/+zNhZAmQycDy9wxh5u/JIFPmfEdabnxeyo3AutTx7W9/G48++qjcPwE2z8X5w/Hf+ta35PoE32TWyf5Xe5gWOybkta5DXmuU4Trd71SDk7ABUnFYnBUTJjR9cDN61j2FgV1vomH62Ri3/ONwWicj13cMfVteRO/G3wkzO+7CjyExaQ76d6+VsOOBnW/AJfg88zKMu/hTEiLM3FkWbVLA+EV0rXkQqdkXov3STyN9aKuwt27PEQGxDbMvQP+2V5A5tAVO21RhepOTF8J2kpKTq4+KnyeklM2YwW2GwjmxhoU1LKzgnRKhwkOtnXJj9OelnAW1OKbaFjuqE05Q4In/aVvwMj427cvh+fU5rNvtYsE0G22NFn70fBoXzHXwe5cm0d3vY9WmLNbucnHduQm8d3ECL2/OYPshFw0JCxefGcf5c1kYT9q/qsO02KnYPD9tTOxXv/pVCb295pprhPkjMOJBcKaL+hB8EqARgBDEMryUn5HRJPBiHiRBps65JMB7+umncd999wl7SSDJfFeO4Tl1wSP+TXaRoJBhuARmDPElQ0dQzJBUAh7eG9lcsobDHZWAWLKQBHBkhv/gD/5A7lEXrpI1YdtyTz/+8Y+F0SSIJXOo2VDeM//oAlL6OcL3RhBLGTBsmeGzf//3fz8siCVQpAzIkPL8DM0l2CdAZugxZcFw487OTmE1GW7Nzz/84Q/nQSyBKIEznQW8LsE4WXECSb43AmKem6HevA5B5F133SUsLJljsvJ0TBBkUi7aacB703LjHKHc+E613DSDzXf8wx/+MA/+6Rxh2DAPOiS+8Y1vCON+7bXXCogly1/tsemohy8/3oFnNnVLU+xk3EHcicNmOF9g4BvDwhgWtbjhm3k9Ouc1Q4PdgR4M7HkLvRufl9DgxnmXCIiNpdrgs8jhrtfR+drPkT26By3LrkfzWVcB8UZ4A53oWf80ejc8i3j7DLRd8DHJZ1Ug1hOg2rd1NTrXPCjAt+XsG5A9tltCi30vqxjXcdPQ9drDMqZ5yTVITD4TTqoNkErGqhSnAK8SytaAVNMLt96Ak9Gjo0ePVlOdmHpMQCwrCmtl5lg4csTF02sz2LLfQ8KxcO6cGNJZ4DtPD2DmRBtXL02gL+Njw14X+zs9AbGzJtp47PWMWIyXLXSwfD4LugYJtqxgLFSsyo011YmHt9JPC4glS/fP//zPAk7I2pGV0wWECFoYfks2jcCH3xHUMS/y9ttvF2BFIEXwSdb0U5/6lIAfHjqc+L//+78l1JdsIn9P0EMWjwWR+EfntnIMQR+B1Xe/+10BaWRHGXpM9lODtOHFCGFIH374YTz55JOSC0qWUYe8cnyY7WRYNJlGglkN1gjeCcYJXMkYk5nkwXsniNVhwPq/SxUnorFARpSh0A888IAwsX/3d39X9LylnkUDRbLElBeZUD4Hr0FHAQE6gSadDXx3lD3PzTxiyp7XJQjme2LxLH5OdpxsMvN6yWQzf5bfUdZ89wznZZgxwS9ls2zZMnEYkNkNHzoEmSwxGfOo3AiwCXqvvvpqmReULf+bIJbvmqw7mWkCXD4PP6fjo1SF5uHe8/Zu4K9/fQxPb+waBGI9CU4xOaNGBqbAiAEnpw6cMIlK8mH3bUDPu0+gn0zszPOENXXGTRdTiHmyHa8/jNzRXWhefA1azr4WTvsM+FmVy9q99tdSiKntgo8iPnE27FhS2j+4A71I712Lrtd+IYWi2EKHBEGifToaZixDcvpSsJhUz7onEJ84B23n3oR4+xlAUNBJQCyr9DPMLVLgyRjzo8eYP92RCLWcm6ptCqMTT51OrFTW1VQn1i1vwjaiFbewdksWP35+AK5n4b1L4rh0gYO9xzx8/9k03t2dlc8ty8fk1hgunO/g0gVxHO328OLGLCa32bj+vATOnB10+GD+LM2HoAtavv0sHYFFYcL8nYv1rYtx/9y7saFtCRLseBvp8iK2mKKP84fPbiLZLMatXI2WXz2H5t4BLLpoOa67805MnVM6wnE4u/h0f39aQSxDSwlmCFp1OxcCSOZSks0jCNUhv8wDZR4pmVLmqjJ0lezdH/3RHwn40a1tGGpMEMdzk+klWCF4IouncydZaIlglSCY45hz+9Of/lRCUflvgiuGODNXVxc2Gu5FVQpiCeAIxvhsukARQSD/EMQSgDHnlPfESsEE1vwd74Oy0kWjmKtLpjF8fycCxPK8n/zkJwXEEhAz3JdAnwzrZz/7WQk3Zrg1wasGsQTd/IxAl8zrjTfeKEwrP/vJT34iDoEvfOEL8nxkmCkDnpOAmc9IYM6waTKkUXlrEMsxBKnM89UFsXRVZwJ9vjN+z2JcDA0nyOa8ItNL4E32mACZuc9RoFzq3WqGmPMpk0kjZlnY77bi0c5F2NzfBgc5xGNs2+SouTdMzmY1G/VwSrgUUDRjht8kjdxKA2wzd8by3KGR4sHt2i9MrIQNw0PDtCWqQrCTQPboLvTvfEMMn9Zzb0LT4qvhNE8S8Nvz7pPofvdxOK1TQiA2oZhUVifuOoCBHa+hb/uryHbug51oRGrGEiSnLYWXG5DCTwxnTk49C4nxswTU5roPSTueWMtkxCfMhNM4HnactR+CNkDDhKWbdXriHGFmbY/ltW309cm0qyoCsaE2OkVg0Fc5ss+szQoTO218DDcvT+DsOQ6OdHp4YV0WqzZnsfuIYmgXTY/hysVxDGR8KQzF086dHMOZ02Loz1rYeTAH1/UxtT2G2ZNsTGy10ZiwhPjlj4lrmX+rjgDEtizG/fPuwvq2pUj4PpxQzQovyI9llGD48JwYrGwO7StXo9mA2OFgXfnvCYRYCZcMH8NSybpqZoyMJBlMAk6CUIbGvvrqq3mAR8BDwEjQyTDRP/mTP5EQVAI/spoEwQQsZAAJQAiWmEfLfEv+m8wcQQzBIkEqAS6vw2uQwWVV4DvvvFNY2HD7mOGethIQq8NiGVZ7xx13yPnDBYr43wR/ZDEJXgkidQ4sn4lgkf8mmCVzSUaRYE17W04EiGX1XzoG6CigI4B/852QXSaLSYaYYJ8gljIi6OVnzAcm8CPIJJtMAEnAymJQBLZf/OIXpbIwATwBKZlygnC+D828E8SyknG4P204nJifE0hH5ca5Q4fEQw89JIw6Q5n5b4J/Frri9wwNJ9Dl+StxTFDO3//+97F61Sr09fUgHrPR1zIH++d/Cn3tiwXEsk91qVzpojZAQb5KvtBEUf30wqwyY4q9hpqpMXIrOEiKa++buVPkFQ95nOtr7jC8zVJs7MHN6N/+Ggb2rYXbfViMHxZk8jP9yHbsgd3UjvZLb0PjoqsQSzTCy/ShZ92T6Hl3pYBYqU48cbYUhlLFRTzp/eoNdMPr74Sby0j/11iySfrL9m15AQMHNqBp7qWItU5B9shOpPevR/boTnhuFk7bdDTOPh+pOcsRb5+uWvfwnEYnGhmEcjmNjjc6nk7+Uz0PfN8qLuzU9E2JsPPsOBzbzgNIYWHDkSSWqkj8wvosnn4nKzG/58xycMWiOKZOYB0XXwBuZ5+PgYyqYNyYAJJxC795I4O3d7q4eL6DqeNsHOn18cY2F+t258BI4pkTbFw0P4ZLFsRx5pQYSJxKIEu+vSyLP2km9izcP+9urG8liPVQ6MwdcdyE2vsRxNo5F+NWrkLzI4aJHQ7Xlf1eF3YigGGYqc51DQ8gA8ewVeZZEiSRxSOAJTghWGK+JYEpq9USXPG7cIVjFo0i8COAJSAkYGboKisPM++UIJZVh5kbSZaXBYnuueceueaf/umfCptIgFvpMRyIDYfsErSxMi/Z4HJVchkmy/vUz8BnZp4q2UbeK5+VcmPOLEGx2BwnIJyY9/SlL31JZEwmlYws2VhWK2ZYMAEse/zSEUAQS9DKisAMX6bM+Z4Y3kunAu+ThbP4m89//vPS95fsOfOh+e4IKhlGzndE+RCY85kIbnWxrnBhJ74ryo3vupTcWJX6Bz/4gTgGCJj5/liQitdiiDTZdYJY3ttwB++JjP7mTZuQTg/AsS0csibiRfsS7MFUxC0XMdtCjBoqeoQiOAZVKi3RN1GGmzG1J4PQezXzYHCofbgFUdESMmuhurUgRpYnFYizx/Yie2Qbch37hQ0VJrZzP9L718FONKH98s+iccGVEi7spQlinwiB2I8hyZzYWFxBjKiuCow5tt7JHt4uFY7d3mNoOefD0pO2b8tLcNM9UtQJTlx61sYamtF6/kfQMPMc2PGUsLtmLYxsLeTXSBlHaP57s36qWz9acLUmN7P/DDkPGL1bVJ04DGLZmpHzIRKOSzDLysQdvT5+8mIar2zO4vJFcVy+kK1zYkglaYdHQnh9H31pX1jZX76akWrG15wdBysev7otJ71kW1KAE7Owv4P/beGG81gAykGywYJfqI+nTEXRyy7WtzGc+HPY0LpEQCwrswx7mOrEw4qooh+EqxOziiyL7YTZN56E+a1kLgksGVpLYKPDbwlsyJ4S6LJ6LqsKk/0jOCEgJfjTLWX4NzdjsnMsCEVml6CY+Z1sP0PAxfMRIPJaLGCkQWypvNNyD1gNiCUY++u//msBsRqA6vMybJf3ynsiGCNY42/I1BGM8f6Yf0pWliDwM5/5TF52xwtiWXSKIb6saMxn53UIQgm6+Z4Ytsvw4Mcee0xALN8b5cfPWBmYwJNFsHjfZCjppOB9Mq+ZAJIFo/h+7r33XrlnAlvmJ5NR53Px4HskO89r8TdhEMsKx5SbLnQVfRff+c53JC+ZYJiglYCaIJzvnCHqzLFmji/nUnS+Rc9FJwKBvOoz7InhtekY8O8v+1i1Kyseu4TDwk4qnDh8DBfCVU1osTgnTKPysSmDYVrsmHnAgK7SFa+V/VUf1bCVB1JpkHxUzUgqQZPl9HLCkvq5tPyd6z6MgV1vYGD3m7CcFNou/hQa514kocVeuhfd7xZAbL6wE0FsiDFlaDGNObKwcHNIH9mOgd1vS+sep3kimha+D/3b16Bn47OIj58plYydxjZ0vPI/0ot2/HvvQtOCK2E3tAJudtAWavRb5TpeHAtDgC29X9TT+jE6ZLAe1Q6oqG2iF59Zczr1NIaU1YfPNd+POxsfgGNli5nYkLYSH57ro7Pfx+b9Hn78wgAOdnq49fIGXLYojnEt/IHW4wExwbXq+thzxMPqzTm8vTMnfWEvnOdg0z4XT67NSjXjD1+UQHPCws9eSmPzARcrLkrgIxcn0djMRrShXtu6xQ68Qk6sgFgfNrxBtqjog1C7Hj/uSDhx28pVaDFMbEV4teSPNIgloCETyzDScKEdglPmSrI1yv/+7/8KCCJQJUjiCyGwIbNKUMrfEcyRVeX3DAcm6CWYYqgtASMBGRlNFodiv1n+hoCKeZi61Q5DdwmuGAL7x3/8x8LEVlP8pxoQS0D1V3/1VwIYw4win4tMJUEdmUDeG1lM/s1n4z2yWBIBH2XHEFmy0Loo1okCsV/5ylcEuNJRwGtSfrxXXocFkli9mWHEZGb5Hd8Rw7GZm6z7xvJeeI+UNdljhvCS/WaYOMO26XD4y7/8SwkNpgOBDgsynwwH53vhufjewyCWoFT3li3FxPK8ZIkJhMkcE2Dz3KxszbnEe+V5ed+UabUHCzv9zWMdeGpDp6lOPBIju87GhB2jxwVO6kxu9WiUFhkaI3JaKdbAsmICNul483qPoHfLKvRve1lAbWLyArQsvRbxiSzg4QmIZTGo7neYEzsVbRd+FMkJc4CAiQ0FsSmAHYvDy/ZLS53eLS8Ks9t81vulonHX678QZjY542w0LboKTtMEHHnmfvRvW4PxV/0Bmhe/H7GGFmGHw4a0AVvV5b+GQWy9OHnqUR9EneJVy6Bcn1Gzl4R6fRP2sU9sBSCW4NGGsKcEsE+8lcXr27OYOymGmy5MYMlMB/FEqEVO4JnkmGwWeGO7i5+tSkue68cuSWJSq4Vn3s3iN69nMWuyhc+8N4nWlI3/WjmAV7fmsGJ5Ah+/LImmEIgttNeKFHZqXSwglult0SPckksArQGx1Zr9pX/PnNj/+3//r4BNFjgiqxdmPQlcCDoJoshKksVj2HD4YIgww12/9rWvCdC7++67BSgR2LIaLVk0Mm4ESwSABEcENDwfczQJYgly+T3ZNn73H//xH5IHysrCBM267U8lT80c3J/97GcCmMj2EaCFqxPzmVh06B//8R/luRiKS5Cmw2Y52XQu8M6dOwX88Tv+hmwl/5vPRLBMMMlnJhgj66jzMnkOPgeBLlvKMOf3n/7pn4bNAdXFs/hOyHLyb4K8UvmeZDsJFFlgi6G5dCYQVDPMm9WjGTIcPhhSzFBjAlmCSzoVWMWYIcoMW2bYr+4ry7Bksqb8DcOKCXp1RWOywwSvr9ooAAAgAElEQVT2LCYVlhvzdflvziMyxJQx3y2LU1FGPHgPDz74oLRR4jyj3HhuOhO0A6CSd1yuT6xpsVMsPePlDXJSQtE9BsQW5oiJVCjd/1MAXVAkriqjlWN8D7nuI8gd2YHMkZ3I9R6Gn+5FpmMP4LloILice7EAWebCpg9vRebgZgkBJqsaS41Das5FSEyYjeT0JUhOWQg7qdreCZgNCj0xt5Zj0nveQcP0JVIMykqkhNHt3fCMsL92qk1Cigf2bxTgO+7iT6JxzoWwk43Sq9aA2JGvBQNi9YysDvyrWVxHYwyIHTZ6q6oWO8HsOdrj4/l1OfzwuTTam4FPX5nE0pkOJjTbkvtalIFh+cjlgH0dPlZvyuKx17LSD/bua5KSivbihix++2YGR3s8yY9NOMDmfaoQ1E3LE/jAsjgaGgtM7JAgltWJSxixBsRWYtmP4DcssETwyVBPAjMdfspTEZQQ1BAUsUUKAS7ZM1YrDofe8uUwf/Xf//3fBYiy1Q6ZN4avktEjM8iiPmQDeRCQEhwR9JH5JQgj06qLQbEAFJk85lCysBNBVDXhxGQsCaLIKBIcM1RWA1Ren+wymWA+N8N0Cc50mLCuskvgSFaZoJVAn6wsQ4gZlsv75OdkRBkWS0BIMB5mJHkegkoCcTKmfNa/+Iu/GDa3l/dGIEommjJnf10ysaVALIE6Q4x5H/ztpk2b5B75fnhPBMHhEBY6D370ox/JMxNUEnASZPNvVizmefhu+Iw8F98dz8/3c+utt8o7ZR5zObkx7JfOiptuukkAPs/BUHEy6bwXHgTpLFDF+cZ5wfsmc89rVPOOhwKxpsVOnRkJFbBl4ZzCEYETE0oeQKjaDzvOz5VQEY7w1jqUY8iyHQnTTR8gKH0BvZtfROboTmFK45PmoXHmuRLim5w8H5aTRHr/BvSsf0p6wGYObROwy1Y9/L3TNhUtyz4k/WSdlskBYvCkbY470IXMgY1I798Ef6AbyWlL0Dj/Uvkuc3gb+rasRt+21cgc2AzfzSAxca7k3zbNvxQJtt5xEgKoNaCoCqibtaDkJv0qTQi+mTuldWIerEfSE8yaKzg/9NypqDqxWnRSQ4As7J6jLn63LoeHX07jgrkOPveBJNpbbDjifCwc8i/bQg9Dj/e5eHe3i12HPJw3L4ZrlsWl28WOwy7WbMnhqbUZYWpzHrBgagzvXRzHlUscLJzmsLQAkDMtdoaCmaelxQ7zXQlAGQrM/w4fBLE6n5VAh8CO+ZEEtVFQRUaTwJBgkEwcmVgWFyL4I1Am60oQxYOAkuwfw1cJ/vjf+iAQItglW0gwy8q7BDrVsHTMw2UrFwIpAkACyCjoJsAmSCYzqNvq6HvgcxOksg8qQR1ZR/4hyOczaSDOcxPY8U+pwlMEg7wHMtKUH9nY4fI/eW2CcDKVPCcBablQaoJEypb3qis7U8bsY0snAT+LbrK8F74Typygkf/N8zP0mO+M90d58Fn5HQtw8bf6ezojOF/KyY2/JSAlo06Gnu+YADZchZjzjO+HLDevzflCWVbzjsuB2OEAitlwax+E5I2HUC5nUWGcIcAJx5rQwDqXQRnmpCLjkzFrZGJ7jkiFYAJYAk72e3XapiDePgPx1qmwUy2AbyHXfVBAZ/bYbngD3H+V+cX/ZdXixJSFSE5ekGdi2eCBYcoMSXZ7jyDX1ynXizWNl6rGlmVLax0WkMoe3YFc10FhXHnN+OR5iLdOltY84RY7RieOTCcKKW5qMAyyaeuKZa3CgRqOADJrrnjNhUHs3c334S7JiS1dnVgamflAVz8LNLnYst/F9HYb582JI84SAmEEK3nrTO0A0lkI08o/A2kfU8bZmDGBxUAtKfbEnFrmxu464klL7antNs6camNaewytKRaXYoG96JpnRSr2iVXViTewxU6oT+xQ+dCmOvFQcLiK7wiaCHzIkPG/o1UQufAIWAkCCTL4pxQryLEEePw9gRB/w3ORWeQfgtPwoc+nfxsFz7wnnpOAV7OklT6WztXlNTk2zMKGwTKBFu8tCmL5G94/x/F5eB88V1g+Wia8f8qkpEc2eH4+C++DLHe55P7ws/FavDdeY6gxfGe8f/6Of7SMeS3+KfWewmN4LxzPv/ms/H24RRC/473zM83QUwaVyI3Po50g0Tmj34++NmVY7TsuBWLlOpFeXKUATVjWJty28kImY1luUSY2qkvMPKiPeVCJPogWdqpkzOAqv660xPG9rGIPWAGIfaxt9cenYSWdc1xhblkEir/Lt7aQcGZbQoDZZkda9xQXTldjg6JPDDG2yQLLzfryHa+tzssIZAeWExcArM/FL4zDZmQOG+1pKNWOrZRuMc6xOgofjqyrcGSHmQfl+u1acGEhZfVLYae7GkMtdspUJyaQzeV8ZD3AsYGkI97pvA6U/wi3eyPe9CE9YHkXHBMLklcJTl3Pl3Y92QCqODEg7kDCjVltuKTtLj13QtWJ25bkQWzZSA2Nsk114kohnfmdkUDtSaBSEFtkFEYqrA7XvLvUhmPGlA9VHtWyHqY68VDv2swDpT8GAbUyeW2jeh6EAs3KPU+56sTVyECAojAAdkFuBJfS+F45i+X6wW8kz1UjI/lGIK4CqXQug+Mi70AMNF7Hh8XB+Tmuzqv/6HPxPAWgXM6YHPrzamQw1udB2fmht9MQK2P2hTG6L1SgD4aaB5XoxOFArJk7qjpxUYudCkCs4FX+D8lUpSqLAWwExOqfyxitXnWot9a97OWjOzWKTpUbK5k6oHR4UNhJt9ghiGV14uBmBkVqhGliA2JrD5iYJzISqFQCQ4UTh89hQptMfizng5kHRgaVzIM8jjzeFjtFAD9PDwSnL8eAlnIWaGg7kpDXog4webVo1sKJWQthpsVEcphIDq1fKgG2URul3sOLiT9ZDqmi6sR5J5IKFR50aKBY7rthxhRr68A5GETOFL0302JnkOhPS05spaDB/M5IYDRJwFQnLrwNY5SeGKPUGBbFK9wY5sYwL2eYV+IQqHfD3Kwfs37M+gnI0WFyh6uqTnycILUk6K0ADIfhsqlOXBoNGBA7mlCSuZdRLQFTnbiyzcHkvI0s583IzciNK8zMAyMDMw/qN581T/rVU0ugCopVRY3D43XYVFOd+GSwr5UAWwGxUrcgXNwp0ic2lBNbIIyD9RMtAuc40rh23MrVaPnVc2juHcCii5bjujvvxNQ5qpvHWDsMiB1rb8zc72mTwEhArMk9MXlLQzFItZzDV2mIm5FBwTlUCrwYHWJ0SBjYHG++ZFgfmfmmJGt0Vf3JoBjE3oc7G78Fx8rCs+NwWLhUcljzvYqK7c5wnmmUUT1JYwq5rgGIbVmM++fdVbY6sczryL2xOrGVzaF95Wo0GxB72rCEubCRwGmRgGmxY0K1tAFowhZHki9pxhwvexBWfCak34T0D+UgM7qq4Bwy+tro3qjurabFTknWVKHEwbZo0GLnRI4pBqOmxU5YtoaJPS1wyFx0LEqg0urExrAYmlkyxpUxroZilupx/Wh5hI1tA1INSI2yplHW0DhFjGO13H46VISL2YNVs69qW+yInj4JILUcGDYtdoZHCgbEDi8j8wsjAZGAqU482OtojKghjKhhWuwYdsCwA3lDMx+1ptaYAbBGBqXmgbROCalho0OMDim1B+sWOyVBUKBf6n3ujKbqxCVZW1OduCLkYUBsRWIyPzISKA9ibem3WGhLEfWWR73pJv+mTvJvAmAi8yEIOzL5nwVwMtQ6qbe8v7DRaXJgTQ5sOUfGcCDWzB0zdxRZWKawzynoUTtW7B3VcbXCFjunIQdW+nmHDO/CO+ULdrG+dTHun3s3NrQuVn1iyS1HCzlF5oEfdyQntm3lKrQ8Ygo7GVxjJFBXEijFxCacOAhivfzmMNgzrOHt4FAwLT4zRgX3FDO9Y11uIXtBNpex/jy19n5G0/NoA0WFldXeWhhNslZG9hjVvSEmtjj0fIw+TxB3YPbGwdWYRzJH83O7BIg1+49e91qytNts6RN7d/P9uLPxgaCwU6JQ2Ck0P9UKK4KVIfs3GqUW8mAfxxgdl6Pfq1rz4erEdykQa/lw+HHUImdf2bwDHTAgtq4gi3lYI4FiCaw7lMWXV3bhua39iNsu4jEbMTsm4EuD2BJp/qo8eglhaoVjxpSXz5iWm37xwd/RsC/OG34WZU/059qjHTZWzRjF4teO3LRZoiwQ36rRtRDRf0YnKoOzWv2mwV5YZ1S3FgrzrXK9Y8bo2KHRLus82AkmV/FeUv18G8kcHStjVGGnGBqtXnyh+Rv4XNN/IW5lpDpxTFcnVrR2+QJOsiBPXnGnoVrsrGtdgm/M+wLWty1FQjjlwKJk3ae8EyOYuQH29eIOkMmi/fGX0PrIs2jpTeOs5Rfj+rvvwtQ588akyW/CicfkazM3fTokQBD7lSe68Ny2fjiWj5htCQtrDiMBIwEjASMBIwEjASMBI4GxIQFdnbjR6scftNyHz7fcjwYrDd+KwbLskINptMFyVZ14Q9sSfOPMP8S6trPheOSUmeWrjnIECZlYZHMYv3I1xgUgdtHyi02f2LExZc1dGgkcnwR2deTw7ZeP4VerN6GrswNTJ0/GGTNmINnQAM9zCwqEGiTw3oWddPm0inLfmTGnRm6i65V3teL3M4IxruvB4+Zi23BisRDv4sP1PMlboseXG6Y+PF+NYQgQvyv4zs0YvrPak5sLzhPOBZknDudJ0J6wrJ4oM3+HmqNi1ZSY82YM/DEiA+4p2VxO5kksFpM5M7QOYaQQKRjNFHnB+sEQeseMoT4em3KLwbYt2T9yuZxEq9g2P+MeU7B9xA4x+kBMNALZpJ3Bhxt/gw81/hpJglifDK1iMAtys0QpF2paFH/nKyWiRuVlffxjLFvuImQf+PA9FzHfx56WuXh0xo3Y0TgbNu0JN3jnsWKbwvd8sU8tzgPmxLoeWl/fgMaX3oLT3YcZZy7EpTd+GBOmTTs+A/k0jTZM7GkSvLns2JNAb9rDa1sO4Ns/eRDr163D5Zddjmuv/SDa29tl08gDkQCgUAHlmVrqM1EmagdRG0tIOZkxsvnSKDvZciMQ4oZUzXVGMiadyci8iDsOUg2p/PxwPVcZGT4QjzsSkq6Ai4+cm4PrujI/EvGEGVPjMsjmsshmssi5LuLxOFINDfLOh14LymCK6pCh56gZQ5mOZblx/+jvH0DMiSGRiMt+UqRDgj0mr0NiMbBmg3JfcO8JwE1Y75gxgvEpy6rlRn2dC/R1pbI+qWPiiMVsuaf+/n7ZT6hT+Cdva+TtkLG9FgbbVdU/D/UlAWIs5uMM5wCmx/bCtnJio/GP6NfACSTRuJ4HOpkFqBJcBmytQFs6rANH5Ikcw7Vu005kTQ3OnSzvz5Wc3UxDG/Y2zkBPrAme68LNZWWtO3FHnBdyz6H5FnMcOKIPfCSOdcHdexADnd1INjVjzqKFaG5tHXtGOd+Gn68oMSbv39y0kcApkwCV2IH9+3DPPV/D6tWrseLmm/GZ22/HuPETqeGUqSCKTgVzUNHS+6WS3bRhqpg5Yd+CIi5mTG3KLRtsODQiYvFkME89uASwwtDGYDtOninxvRzcnCvTgkwLbH4nkMaMqVEZeAFb77o5OI6DRCIhhsfQOoQGljKiKtchZoxiu8eu3Mj2pNMZAV2M7CAwqViH+GT83er0jhkjVWDLyi1wOA7S16d7jO+iv68YxGo9UbBDxvZaGGxXHd/zMISY/AL1riIalJNQzLcgMkY5FmnXaRCrTLuTOSbmWNBxWlkXMhcJThmxE9NfuJ58LlFfrNNCmyIgSLxcTgAulQb3l8IgoK+vD13d3TJufHs7GgIH6ikzqE/QhQyIPUGCNKepfQkQeOzfvw/3BiD2lltuwe23fwZt7eNls+P3DA0U40JCOoLaclSMQcggvXQCUILDjFEezlqUG3cbCReOaaDqw81mZcOhhzUmXtGAjfddYeR4EPQiYGclhNaMqW0ZUB+In0uFh1JXDKVDqFtoYFWjQ8wYX3TymJZb4AjVUT9RHUInGJkazh0xWCvQIWYM95+RyS2bzYqjuhpZn4oxzJfMCSunbA3FDCpWTtshY34tnODn8X0bOQ9glJRK5aGTqABg+bkK3Vch2/og4D1ZY2IxRvKpK+VcgHOH75KRXXkA6wO5bEbeK991jDmv2u7MufkxZGAtPcgnGM6hp7dX/vB5DYitffxintBIQDxW+/btw7333ouXX34ZN998M26//XYJJ85kMioUVrzjxQCWoEV79vi9Brfi4TVjaloGyptryzOm08y38cXo4YajDWpuTjRMda6bGEXBJl3tGM5RPRcrvY4Zo6IkTqfceH3tTR9Oh4SBWKU6xIwpBrBjVW46zFzrj7AOoR4RQzYWU8AqCEsfal6bMVkx9GtJbuG9JOxID9shRh+Mfn2g9wHOTz1H9Z5ezdouNYbnpm3R09MjNsmECRMME2swjpFArUsgDGJfeeUVrFixArfddhvGjx8vCoGHeD5DDKw2ljRAKXjwVAEfM6Z2ZaANBb5nDVI4P3SOEjcPzg9uUDwYSqpZen6u/5gxrsil1uWmjcxa0SES+kZWowqdaMYoZ0Y5uen9Qss0rEM4RlIXgkifSnSIGZMVWVcjN82Ej+YxYSepniO6eFw4EkzvS2adjm5dpSO0KlnbOk97qDGcu7Q7Ojs7Rd8YEFvr6MU8n5FA4NXWTCxB7E033YRPf/rTmDhxooBYrWC4IUjoTgBetMGhwa3+XBsk/NuMqT0ZaG+pZk/oEeUf/a652fBPKSOKn3OcGVP7MtCOjHwYaEgfaCdYNTpktIzRTEJYvw13b2ZMEEoehItrXRFmjjVrKGGGRoecchmoKuIqmoYH381w+vpUj9GVqzl/Sq05/b2uhK8drtH5FtY7Zoyy67RtV6muGskYPa90kcdq5lsp1jY6RwliBwYG0NHRYUCsQTdGAvUigWg4sQaxkyZNEq+W3gi0kouGCoeVGWWmQ0116Gi+ImkoJNmMKd44RovctAEz1PvRBibvmZsQNw4dWhz2lmqgGjaItNec35kxtS0DhntSf3B+6OIaUR1SyXwbbWOiDGxYv5V7HjNmcDSPlpuuNKp1iWbRtH7RIcTaYDU6hBXgdeuq2tYhOopD6ikAkhrB+REGoeE1p+dUNBIsPNc0Oxu1T8wYVfgprKtOtNy0LtfXORlr24DYekEu5jmNBAIJlAKxDCcmE6s3kXIANszK6bzY4UCvGaOqGmjmeqzJjew8jQkaFk1NTXkGVhuZfDYNbPlsugWGVBm07UHhs+EwNp13bcaMbbkRvHKO8E8ymURjY2N+zpfKlx+ra6GUg24sr+1T/Txc79Qbvb294hDjXNGH0SFGj+q9hMCK+wTnCeco54lOw4hGgo21/fRUr7lobYLToXt1WHjUPtB572HmfDj7IDqGbZgYTsznMuHEBuYYCdSBBKIgVufEUgGwjDlLrZcr4hQNIZYNhADNjKk5GdBPyw2FIJYghYZEc3OzrBB+rln7cAEWAhbtPY8WZDJjalNu2uigzmC7A+3s0Oy+dlSUMj7z31WoQ8IGWaV653jHaAZnOJ0YNRZ1Dp+OutDGdhT0VlpAL2x8jtUxvG/Ol66uLnGGkbHnfIkWbaFuofx0yPFwxeMoGzNmZDKgvtZMWTgHtVyhPsr6VIzh9Vmwh0cqlVLV7kOO+HAIsdYtZs2p6s2jTVdFC7SFmVn97iqdbzqVSdshnCP8w/MYEFsHAMY8opEAe8EePrAPX/v//h0vvbQKH/u9j+GOO+5AsrmdmTHSz1MaibF/Y767FyFN8DlFWO47M6a25MbS+5m0tM1JNiRhJZrUPPBUESfVA1a3WhLYy/r+bEIHWInQYnMBL2fGnGgZsKiaNJGvQtYneoxcPybvt7+7W4BHoonzRDW3L69DOG90m4eQfhlSh5gxIusxKzdLdEd/d5fMjVSqEZDe07rVEns0ZdX+I/m0BeAie1O59WPGjFxu1AeSF1uFrE/FmNwABvr7pb1bnJEdFu+PBRTDdshYXgviHjuBz0NdaiHD7TlYPrIN66tIayulktmlRmtekSj/xwfiVmElyhrkFz6/lKbv+bY38hkvohrOFtpglRoT0z1+AGRz6pxOTP3RB20G9t/hIX1gKxxjWejPZNDd2wPfdTGura0oumMsWfumT+xYelvmXk+rBLI5D1t27cf9D/w33nj9dVx//fX4vf/zexg3bly+fYp4ZGlMBrpE5y1Jfgl7j4V6jNGzrr3mZkxtyY0MSDabQyaTRiKeEOYkk1Wee/47zAilM2m4ORdOXBV+krkQhFEPpAfEU1rpGPasIwN8IsbQTOD9l7q3ctcZK2PiCVXFVcu6kuc50WOSiaS8p3QmI+F/NJLInOTngNEhRo8Gewnjdqg/dDgxw87j0mdamfNcp7mci0SV89qMqS25ZbMZMEyU7Bz1iDCxTlx6mearXhs7pMgWs+Aj7nYjZfXBYXvEcA9uX1ULz/fc1c1jpaBXDr7H/tMOck4S6VgDclYs6Hs/uNqxZkDzNl/oOkV2YlDNXUegkL3PuTmxAWJSGFKZwewNm9/rE8qm0HZnJj3EmEwa8ZwHr68fvd098rxTp09HKkhlOa1G9ggubkDsCIRmhtSnBPZ15fA/rx7BQ8+9icOHD2HunDlYuGABGlIN0mRectjsQh9YbWFQQfGIfkcFaMbUqAyY4xqEJ7E5OgGThHHpBvShzVAqW/qebKxF7Q98T/WPteyiIhJ6MzzZY3R4VTXXGTNj2E/TLni0+YylZF30PCdpTI7VTYM2SxLyZXSIkUGJvYRGq1Qzl3z5grPrVMxRAcuBPhN9cJLWgrmOQigjlbWukUDQatuqXzD3H3o6jB0SlYENHxYSyOKK5DN4X8OzSNqqWwA/1+9Byc0KHM8F21dqV3g5ZGMpbG5dhNfGX4CDDVPkMz/Y6yXkV1O38l69gIQNUbrBKbV9UBhDW1JVv6atKE7XgGml48p3Vfgz9wuxG0LBOeXGeLRLMlm0btiB1JsbYfX0YfLM2bjw6qvRPmXKmDTsDYgdk6/N3PTpkMDGw1n8v6c68dSmLliei2QiLiEYdtBSh4olpK/yt6hq2akj+r0Zo5iEWpRb+L2H56s8q4BY9QtGEuXnRuhzfu0H0jktY+T6Vd6bGSNCq0ZuNFjzg4Jc+ah+MzqkINN61aOBthBtqfRBMEuqnG96rlUzR82YQF+PclnLfqIVUOAoDSceGDukeCf2YKPRGsAdLf+NO1u+jQak4UsklAafdACEtG/EULG8DDKxJjw/6Qo8Mn0FtjQvQEJShpTDWh3FloCydwr7v95h+d6Kx0THh2Kcg/NK9ppWBkWnDK3u0Od+PCahyROefhWtv3kBTb1pnHn++fjg7b+PKbNnnw6z+rivaUDscYvQnKBeJLDuUBZfXtmF57YOIB7z4VCnMIQjr0i0ylIKpKCQChIqVlTFn5sxtSa3EACMLBINTqMGufq89Ew41WMGO1yGvzczZvCqH/6dFmZBwWyptbVgnkfPg+PZF8IOvyIHV0i/DD/fRjJHzZhSO/rolnVp57AGuuXmYb3YISpLOIZGqw9/2PINfKH5PsSRgW8xGsaWlNVBR8TjLiDWacJTk67Cz2d8BJtbFqHBz4Jcbv4Yzks/7HWKqNyQUVHu84hVEfKS+/E4rGwO7b99CW2/fAbNvWmctfxi3HD33Zg6d96YNOUNiB2Tr83c9OmQwPpDWXzliS48u7kHjpVDMu5IvomuEqc2h8L/hjeJgkoLe9s06DVjjNzM3KnX9RNSGUEom9EHRh+U1gfC2udTEcxeQilFwZiZOzqCZzDsNnZIgRdV8S8xyYX9XPP9uLPxAThWFp4dl9zYYhAbSE4AaQE8EsSmnUY8O/FKPDz9ZmxtWYhUBMQWLdmws0lHYJUAsUUMa9GYwBkYugfZLQKgGrZF9bDwd37cERDbtnIVWh55Ds29A1h00XJcd+edmDpn7ukwq4/7mgbEHrcIzQnqRQLlQCxzFrVH1jCtagOtdy+vkYGZB4bx0E46ow+MPjD6wOiD0aUPWE+Y4cQVgdg8m1mMOAXExhrx7KQr8fCMW7C1eUEexJYZonyWkei9AuAMiNb8ZQrX033Do/b2cAC2iGQxILZe4Ip5TiOBwRIYCsR6UsLehBAbGZiwyRMRNhlefQYAGABgAMDoAgDHExJt1naxbWH02+nRb3StVQRih0CclpdFOt4UMLErsLV1IVLMiWVhtjIMq9hIQ7Kv4flhBSm5PN/gQdUCW59teLJZjFu5Gi2/MkyswTlGAnUlgZGA2HIGfSGXplTIT2kgZMYUwqRKgWUj66HCyAqBZIPD78x8O91zR4M0M68DJiJS6u10v5/RoHvLAfnRcG/m/RjdW4kOG036rRjE3oc7G781OJy4HJ2qw3dDIPah6QUQa5UAsUX1oSJ4dJjLKIKkwhBizcyWGuM5MZUTu3I1mg2IrSv8Yh7WSABD5cQO5U01obUmnNB420+Ptz3K+phIARMpYCIFygMuw3gbxlvrzFrfs8Ig9u7m+3CX5MTminNih4n7tfws0o5iYh+asQJbm1VOLBPMosfxhRcfPwvL+yGItXMuxq1chWaTE2tQjZFAfUmgFIiVPmxSkr34MIaSMZSG8kwbY9EYi2FjUf93cTG4kQJOnqVUneihnEmlXG1hx0P4fNRuI703k3IxUkdKuTlinKTGSVoKcA7F0Jv9R5UEc2EhZfVLYae7Gr9ZALGWpQo7DRP3qwo7hcKJSxR2ElkzB7ZEueMCsA31bgoWuszqaCeeCoo4DVXcCQlVndgUdqov7GKe1khAJFBJdWIDXArgZKTGWs3kW4XihwaFApniV6YAmO7pqJSGHHqejBwk0vAR6yuktRXotAaTA/CDn8maC8e7Bfcmn0fO5zP/n0ZZ0b6gehhKjlaJ/WLkz3bfaiMAACAASURBVGNAb1iPqurEBQEbAGsAbEkAO0S1WgNg1fphFZPKqxNrZFlckakSEKsBbL6fa+hUSunz//2o+hW9y/+TNR+8z3wRJ4WwA2OLY0tXLVYAuvCdqU5swIyRQB1LoNLqxKXAm8lbqsN81hBoiIKToeZIuZxVMyYAejWYL1lkaJRhOSvWIYPYA2UglW1HqH+vDSW5vvp1/n9DjIAfoGFLELBG39p5hUFg2eRLnrh8yeFArJH1iZN12CE95nRvGVBTsQ6JuMD0P2upngLdHxWD2DIJrcNWJ1a+PQVGtT8wYGZ1pLLSotqJGC1bXACqMrODFj92cD71gWJx1VfFWj4Kbg2IrWMAYx69IIGenh6sX78eGzduxLFjx+C6LhhW29LSgjPOOAOzZs2S/z5y5Ajeeust+Zvfx+NxTJgwAWeeeSa6urrk86VLl2LmzJmIxWLKO+Z56OzsxJYtW9Dd3Y0ZM2Zg7ty5Mnbt2rXYsWMH5s+fL9dpamoatGhL3Ztt2/Lb6dOny7l4Tv672qNSEGu848Y7LsbCECC2ZthmE1Z6QkJroyC2Wh0iNpCbhdvbiczR7cge3gEv3QcrHofTOg2JCXMRHzcVVjzJuDZYdgxeLo3ssT3Ide6DHU8hPmEW7GSzYgCYIuH78NI9yHbsRfrQFrjdh2HHG+C0n4HEpLlwmifBiiXEiMp27Ea2+xBiiUb5PJZqBSzq9IAFLgGhDTtbfcpFGMQaHWJY+lLgOsq+he0cs+bCzvST3GJHvQi4PX3o3bUfne9sROZIB6y4k2ddbepaJ4bEhHY0nzkbsWQc6SMdGNh/CNmuXtjJBJrnz0LzvFmINzXAjjtw01n07dyH9NEOJCdPQMOkdsQakrDsEmltUmAq1KbHtNip1uw3v69FCRBI/uAHP8AvfvELHD16VABhMplEW1sbFi5ciHPPPRcLFiyQ737yk59gzZo1IoYpU6bgwgsvxPXXX49169bh1VdfxS233IL3v//9mDZtmiw2AtdXXnkFTz/9NDKZDN773vfK942Njfj617+O3/72t/joRz+Ka665RsAoAWr4iN4bxxEANzc3C4C96KKL5JzLli0bNHa4dzWS6sTam1utUVrrRRW0rGt5U41WCTTv1BR3KqcP8nNFPPclingMEX4ugNNzBYz273kH/dtWY2DPu/D6u2DFE4hPnIfGuRcjNftCJCbOBmwH7kAXch170LflJQzsXovEpHloOfdGxMefATsWh2XF4OfSSB/ahp71T8nv3O6DsOIpJGcsRdOZVyA163wBxr7ronvdkxjY8zYS42erz8fPhBWLw/eZdVbd85Q1zE0IvgrXLtVqwziTTogzKQr4xtq+nWePI+kJxg7RkSIFB/tJb7HDkF/XxcCBozj88pvY+bPfoGfLLsRSSbkZrmPqzlxvP1JnTMHMj14nYLTz3c3o2bITmaOdsBuSmHDpuZhy9WVonT8TidYWpI92Yt/K59G1cTsmXXER2s9dhHhbM2wnPjjsOMrMmhY7w5n55vt6kMDmzZvxzW9+E88//7yA1vPPP18eu6OjA/v370c6nZbPCGbfeOMN/PrXv8bhw4dxwQUX4Nprr5XPX3rpJTz++OOYPXs23vOe9+CSSy4RlpYM7w9/+EMcOHBAfs/vlixZIkztv/zLv+Dhhx/GbbfdhhtvvFEY3yiI3bRpEx544IGie+NveG+7d++We7v88ssFCE+cOLGq12WqExsQUo0xEAaxKu+ltDFvjHZTJGjInKbhACwAt68D/dvXoHfzC8KexsfNEFaVYNXtOSyAMjl5AZoWvx9WzEHvllUY2PEa+ne+LmC3adFVaLv0ViQnzIHlkF3lOTvl+67XHwZ8D8nJC+V8fi4Dp3USGuddgoaZ58Hr70TXO79F9vB2NMxYhsb5lwobWxSKENK0xpkzcj0quchRw9QAWANgQ/n1+TzKSI692X+KI8ROenVibvcekOvpRd+e/ehcu1kAqJ1wVJ0B30fmWCcOv/I23P4BzProdch096B7wzYk2lqQaG9DtqcX7kAWrWfNxeT3XICGyRPQv/cQ9j3+PPoPHMYZN1+NccsWIZaIS4SNIn/L58ea6sRVmfzmx7UqAYYRf+c73xE29eabb8aHPvQh2VgJEsmUrlq1SoDnxz/+cQk1fvDBB7F161Z84AMfkN+PHz9exvK3/JxA9n3vex8mTZok7CxBL0N/V6xYIedpbW2VMON/+7d/wy9/+Uvceuut+PCHP1wSxG7YsAHf/e538/fG3zGUee/evfjNb36D3/3udzjrrLNwxx13SFgzv6v0MNWJq2eJ6hmgDdWvrRowPNbZgVpm26O6Y6QALVrYKc+oBPlU5a7DEDIvl0P26E5hTPu3v4L4hDloPedGxNumItdzWD7r3/kGrEQD2i74KGKtk9G/dTX6d7yOgd1vwRvoRtNZV6Htkk8XQKzvItd9GL1bXkLXqw+iYfpSGZs+sgPp3W/DTXcLWG2cczEG9r2LgV1vClBOzToPyRlnw040Cjscnbv1rA8qfael3nX+swiIHel8M4CmtlNewpEdZs2V64N+aqoT+54HL+vCz2aFeaXO5vtx+wbQvW03Djz5IgYOH8PUD1yGnk070LNtNyZeci7ali5A356DOPTCq4i3NmP69Vci3toiLG3nui2ItzRh6gcuR+Os6Uo9+KrAk6lOXKlFb35XtxIgiCVQZN7qpz71KQkJ5kG2k0zpr371K8lz5XcM433ooYdAhvS6667DRz7yETQ0NKCvrw+vvfYaHnnkEQwMDGDRokXCthLUErCSmb3yyisxefJkWZQEw1/96lfzIJbAuRQTSxD7ve99b9C9MVeW98YQaIYu//7v/z7OPvtsCYOu9Nh4xMWXV3bi2U3dUoo9GXcEBJsWO7VtEOj5US0YMyA22FsNUzQsUzRyEOvAy/Qhve9d9Gx4FukDG5CadRHGLf8EnObx8LID6Nu+Bl1vPgK39whaz7tZwor9INe1b/OL6N/9FhJTF6Ft+cdDINZDrvsQere+hK41DyI5bTHazr8FmaO7MLB3rbC9jfMuRXLSmeh+53G5h9TsC9Aw7SzEWqcI2ysgVuxHZURWu37MmOL1EwixOMfNhFibKufhSuLBZmVAbMGqK1/s7NSAWCntZFuwY7aqN0DHYzaL3h370PH2BnSt24JYYwrjL1iCI2veFiZ2/IXL0Lb0TPQTxK56A/FxLZjy/kvgpbPofGeTtOuZcNEytJ41H05zk0TKhKsYD3KE6cJUpsVOpea++V0tS0CDWIYVf/KTnxRgSqC5Z88eAYlPPPGEFF8iY8p81J///OfgbxlKTCaWRZ94MMSY7ChDjpk/y2JPzK/l7xjySzZWg8xqQWz03vbt2yfgmuwvc2M1E5tIqNC5So7Nx3x8+bfH8NSmbsQDEBt3mD8WqQhnjHZjsBqj3QAXbVAOow80OOHf1bbYsWwHXrYPA3vfRe/6pzGwfz0aZ12Accs/CbtlonjnyZJ2vvZz5I7tRvPSa9G8+ANwWifDy/aj592VAkKdlsnCtCYmMpyYjj0fbj/Did9A9+sPw8sMIDFhNtxMr9hkZHkbzjgXvH7324/J+OZzbpCcWJvFowSBasPKM/rgBOmDMNNiWNiRh2XXOhM9lMNIO4dqXQbDOcFOaYudUEccOvhyvb04/PLbOLLqTSnWNPHS89A0exoOvfAaDr/4OizHgdPaDK+vH1YshtbF89E8byb69x1C98ZtaJk3C9PIzLa3BWlKHjxP1Vv2veJeaqbFTiXWvflNXUmArCrDid9++2188IMflD+5XE6qFb/wwgvYvn275LIS4JJxZXGnUiCWjCuZU7KxDBNmPu0VV1yBL37xizjvvPOKwGGlIFYDbH1vBMS8N7LGzMPlvV166aX4zGc+g/b29pKhF3yZ2WxWgHVvby8YDuLYwIYOG994I4GX93oFJjbmDPKMizFapg3IUN+ZMUZuZu6UC/0qbMy11ObhuPWBFHXKSZhvz7onpQBTvHUqWs6+Fk7bDPH8M9yXAJegtGXpdWhe8gE4bVPhC4h9YhCIBSsOsyhJLoPM4W3oXf+M5NDmuvbDSjQhdcYyNM5djlhju4Qxpw9tRnLKIikexcJPLAhFFtaKN8BONqkcWztmdKLZF8ROMvuckcFomAf5Fjvow+ea78edTQ/AsbLw7Dgc2xYVmD+GbbFzBR6ecQu2Ni9Eys8O6vuqeQ4yqDxV396DOPjMKhxd8w7ali7ErI9fD6elUf594ImX0PHuZmSPdSCWasDk9y7H+OXnwO3plSrHua4etC1bhPEXLoU3kEauPw3bsaVgVCzVCDsZV5WKg/DiIueoqU5cV1jNPGwZCTDkl4WdCD5ZNInhuQyrZTgwizMtXrxYclxZAZgM6I9+9CMBkVEmlqdnHi1zZr///e9j165d8psvfelL0nonfFQKYnkdFnbivfF+pk6dKuHJPHifrI7MezvnnHPybX1KPSZzaHlPzO/t7elBImahr3UuDpz5SfSPX4KY7yJm+yVDiaNFfKLtVkqKNVL4x4wJwg+LnYqDRWfkFjRLD5XRj7T3MfOtjCKribmjmg8yr5X5rb2bnkNm/0YBqLDjsFNt8HP9yHXsh900Hm3LPyH5r06qTUKAe9Y9IUDWaZ0iTGx84uygbY6qSsI2PbmuA8gc3Q2v95i06Im3T5eiUeldb6GfFYmnLkTD5DPhDvQgvedtpPdvlDBmhiA3zr8MySkLEGtql7Y+ureE0W9Gv+WZMqPjy9VAKyiumtBVIT08Cp6nUNipX0DsXU3fFHJiEIglGCyzhdheBmmnCc9OCkBsy0KkvKwCkKFRene2knFkjnTi2Jp30PHWein6NOHS8zDlA5fDdhykDx1F354DUrQp19uHWCIhRZ28bA4Hn30Fbm8/mmbPQNOs6dJih/myvTv3IdnegrazF6D9/KVoWTAHTnMKXk7VJKDTKB/hY6oTG1xnJADJWyWIffTRRyVcmGG/qVRK8leZZ8o2NiyexFBgtrz58Y9/XBLEkuVkheMXX3wR77zzjgBeAk1WH2Y+7Lhx4/JAs1oQG7435uoeOnRIwDWLTZE5ZhGpoQ7eC6skv/zyy+jr7UXcsdHXPAt75v4f9I07CzHfUyBWPF6RM4UUdF6RVbFRmzGhXm5GblUZOGbu1OHcoQ7yPLjdh5A+sBH9u95A5sAm+Nk07MZx8DO9yBzZAbtxPNqvuANNC98nbXS8TC961z2B7lIgVq87i/8R5HJJ9UtfqhNnj+5Gz9rHhAFmni1D5Pq2rEKG/WT7O0QlWpaD5NSFaFl2AxqmLYLtpOB7uYJxZ9Z2VWt7JKDP6IM61AeBOVLUH1QbKWbN5ddcRSA2YGCHB7FX4qEZN2NrAGKtCIhVr8RCLJlA1/ot2PvoM8h2dqNl4RxMuORcNM8+Q6Jf8n2gpXqxWvEExMdeX4f9j78Ap7kR7ectgZdO4/ALr6N351646QwQsxWQXbYI065/L5pmT4c7kB4EYlmd2Mrm0L5yNZp/9Ryaewew6KLluO7OOzF1ztwxCW8sv6gPxJh8BnPTp1gCDCf+9re/jTfffBNXXXWVMJss1kTQykJO7BfL3FYyoASxOpyYhZ1YBIqAlyG+rFDMHNpjx44JeGXo8bZt2+S/2Rt2+fLlAmR5aBBLhpUgl1WHzzjjjEFPrkOdeW+8r6uvvlruYeXKlVJ4iiCbIJYtgIbKh2UrHgJZ5uny2szJ39odx7fWNeP1gzYcy0XCiRVVN660H2Kxh66yHopmTLhJeeVVko3cjNzyxr827irsWzpm5g7BJY0mNyd5rl66W1hWZLOSwzrA3rE7XhGGddxlt6Np/uUiAf6mW+fEkom98PeQlD6y7DeovPgiAxYj4f/ZDnz2o+3Yh/S+dcL8Ip6UHNv0/vXo3fg7OM0TkZyxGHZDC7rfegy5jr1of89n0TT/PbAbmuC72ZKFeMaMrGtt7pjnqbiPsZmjtbWXEMSyi3UKQzCxBLHRvsyh0GLLzyomdiJB7Ip8OLFdxMNSkVLj+hL+e3jVG9j3xAtSXXjK1ZcKKCXjyqWYz3nnNflv10Pfjr1S8Glg72E0zpwqTOzR19fi6Oq3MH75MrQumofePQdw7LV3YCUczLv9I2i/YIkwuZqJ1YayabFzisGSudzolIDOO+Xfn/jEJ3DTTTcJgI0WOCIQJGv705/+VP4meCSIZcscgtVnnnlG8mrJ4F588cVyDobvsmoxw4lZBIoFogiQNYgl6GXV41LViXl95tgyDJhglqwrr8fcVjK+a9asESDLtj1s98MCTzx3pYdpsVM5eAwDh0rBvRmjZqKp4lp/MtA6KLxWRjQPxMDyJU/W7e9Gev8G9O94VUKCmQfbcu5NaJi6UJhbVhgmC6vDiVsv+AiSLOwUS4oBpeeivicpIpVLY2D32+jfsUYYWfaJbZixFL3vPomejc8hMflMNC24XMKHjz7/XQzsXosJ7/s8mhddBauhGb6bqRg0mLVQrA/KzZF6L9BjClyVLnA1EtBdT2suD2KtAMQ2hsKJLUvlxEYBrAioAGwtHU488Uo8PH2FYmKDnNiwXSn5t66L7g1bcPDZNejbewAt82dh8lWXyN+su6JTLdQ4BWJ1GPHRV9ei8YxpUrGYbCyZ3KNr1mLGTVdjwsXL0L15J/Y9/jt4mSzOvPvjmHDJeVI8Kk/Am+rElZr55nf1IAHdJ5ZAkYCSYDPabzWTyUgIL4EjgScrF7NokwafDCFmFWMyrcxTJYglg8vfs30PjxtuuEE+Zx9ZHmyxQ1aX7CqLM02ZMkXCjcn4EsDOmDEDBw8exM9+9jMBzbpyMkN+meNKIMs+sSzaRJaXIcs8NxnZUr21ou9y01EPX368A8+EWuyY6sSmvU5ZIyrssS1RwdoYn2buRMM9q61OrOwduuw9YVbdvk54/Z1w071SyCmzbz2yHXsl57Vh5jnSBseONyDXc1QKNfVufB59W1fBaZqAprPej8SEWXDapiHWPBEWK6/nkZP6L7f3KPrYY3bna4i3z0Trsg8h1jwB3Wt/IyA2lhonObBkXXvefRK5niNov+x26SnLIk9wc4O2SANCKq+ymw83DKRodIjRIaXWT7gibSmb1Kw5Zvxz3cWQsoLCTo1DFHbSQowws5WAWOVX9IUZ3fvYszj80htomnMGJly4FOPOWYjE+HECcMNpaTLGdZHp6MbuXz6J7s07MPWay9F+/mL57d5fPYMjq9/EuHPOQsuC2VK1uGPtBikENfe2m4Xd1UysqU5cD6jMPGNVEggzsWQ7V6xYUcTEkjUl+/nKK69IPiyBI1nZefPmSdVihiC//vrrwrjeeOONAkoZGkwgzBBe9nNdvXo1Jk6cKOytDle+55578LWvfU1AJysLk0UlQCUo5d8EyHPmzBGwyoJR4XvjQmZlYlZPfvLJJyVMmK2BGLbM/NhKWu2UYmIJYtknVhuj5XuSmeqqQ3mGa1JuoUSaKDhRvtbKWjPVndzqsIJpkaFRpiVP2Xlg2xJKzErC/dvXYGD7GmSO7ZFCSnaqFYmJc5GasxypM86WisKZI9vRu+lF9O9cg/Sed5DtPCDANj5uOuLjZqBp8TVoWnQVYi0T1Az1fTmX9KM9uBn9u96UkGJWKW5e8kFpydO/+w30bnwO6X3rpb8sQbWdaELyjGVoWfpBJKYshM3WPewdGxxmXg8dnllKJw4HYmtSj9ahPihm8UZQsT1woJZr/2f2H649NqSpEMQOW534yqA68YKi6sSUP9esn06jb99BbP/BL9C1YTvO+Oi1mPSeC5CaMgEIKgnnSV7mxrqe5Mx2b9mFQ79bAy+Xk5Y6bUvmw8/kcPS1d3Dwd2vQs2mHgFUrHkfDlAloP28xpl97BRpnTpNc2agzwzfViavCOubHNSoBtsIhGDxw4IAwmswvJSOqFSZBLPNcGSr82GOPYefOnVIAqrGxETNnzpQxR44cEaaWgJZ5qhzPgwwuQ41ZUKm7uxvnnnuuMLUErAw/Zk4s2VaCYr1AmV9LEEtAynOR9SVIZYEpturhtYVFcF357tlnn8X69etxySWXyG8IYvVvhnpllYJY4x033nExJocAsSbE2oSmhw3JKIitSofQieblpN0Ne8IO7HwD2a4DiCWbEZ+yAA1nnI3klIWIt0wWnZk5tBV9215Geu9auD1HCtFxvg+7sQ1NZ74HjfOvQKy5XanDAMSS3eU1cl0H5XqJ8bOQmDwfsGy4fcekmBT7yrK4FItKJacuQmrexUhMmodY4zhYQe5uFMSatVD5WgiDWCO3yuUm07ie+rcPA2LN3OGMsOHBroyJ1SA2ElElTGysEc9OKg9iJRc2ncbAwaMCPLMdPZh81cVS1ImFnoSF1Y49RioTxHoEsT3o27Uf/XsPINaYQsuiuUhNGi92xcCRDnSu34IjL74m1YwTLOq0ZAHazzkLzfNmIdaYFCAc7ista8CA2BpFZeaxqpIAQePAwIAUZyK4LJVXSsBIoMliTWRKCXAJNMm2MveVIcD8DYFtlAXl73l+fs/f8vwc39/fL31b+blum6NsLF++Z8Eo/p73xe/12PDD8TveE8GyvvcwAB8piPUkOMVsqkYGBa95uGaeeGTF91u6kJeRW2m2QRuftS63/FyJtJ4IA77yMlDfSNGkXFoAJEGmePhjCWFAJTTYcpQp72alAJSfYysIGlB6TqpcLzuegh1vVONDh+97kmsr+Vucy+yRbceDIpqusMFybTej8rticWF4WVBK+haGz2XWwsj0QbDXRfepugJoZu6UnTt5sB44UKMVimtdj1bjrChUJx4mnLhUcSft3POySMdVYSfJiW0ttNgpwrtSeM9Dtn8AcD04jQ2wE3GleoN3Fb0M9ayfdaVVDoGtlYjDDsgensvNZOD1KTvZjtkCiPnHYhudgAEexMSbFjtVYR3zYyOBmpJAOSZ2OIBiNo76BG9Fhd+HACcGwNY3gNWOOJkHJQqJVOz8kLGqJ6C0uJFwOdWiQRUN4b90tWFbMaMhn4pcR35a+P0gozC4hlLsPghs8/pNzqcqGStQpa+tflsZIDeOwKH0gXp9laUh1IsDqBrgEnWk1KruHRRGaoD/IOAfBrF3N9+HuyQnNtIndggAK3NniOrEg41fS9roiH6OFHIqdxlV4IljtF4OzhroAHEO5n2QLOjn5wmeUnuJqU5cU5DEPIyRQHUSMNWJjYFZjdETZWJLsSfGwVGfDo5BxnQZ5qSa+SbGfJGzJHDzB/0Gi8BwHgiFqAC5KT1G3VBpAK1BahEGzlfULJrnutdhvYVzngTQELyQIhBbsYMj9FLMmMoLaUXX6VjR1+HIjqp1SJ2EXZ/S6sS6oLE4+YLQdu0rHLIIcoBQFYpVKiBAvKp4sqpirD4PohJLmLX5+ZCIS5/YtpWr0PKI6RNbHQIwvzYSGOMSqBTEmoIl1Rcs0QazniI1UfRomOrEpYwLM3fqc+5ootIUACtsEmYtFK+FKIg1RZzK57nW+9wZDsSauaOqE6uc2Cpa7ERyYyuuTlwCqJapFZUHpGIfRKMuhrIpyuVBhy9kQOwYRyHm9o0EjkMCQ4UTRz22xvtpQkRNnlqdFVMZIfumwUnYaDFzx8ydsGNPO/XChVoMo1r7jKq2K6rVB0P9Xs+rscIqj1QGpdZP2E47lS12yrWbVTp/sFFaCC+OpA4MA1RLpqOExpjCTscBAMxQI4GxLgFTnXgwS2KqHJoQa+OwMQ6bao3s4QxMA9AMQDNgS+23Zi2cHBmciurEw4PUYqt4cBHkAoiNVhrOg/sywFbmTqQQnAGxYx2FmPs3EjgOCQwFYk11YsOcGMO8YHQZYGuArQG2RicanWh04sliUo8X3J/S6sSBEMp06lHOCp03W2Sjss+sWkXlWNbh2Nfw6XxTnfg4EIAZaiQwxiUwEhBrck9M3tJQhly9526FZVMK+NbL+qlkjpTLE69nudXT+inHytWTDOpFH5h3evJrIxSD2PtwZ+O34FhZeHYcjm2zkHC+mNKgmF/NfoZa7DwUarFjCQNammUtxc6WA7fFebPVhRar6xSPYXViFnZqX7kazb8yhZ3GOCQxt28kUJ0ETIudkxPWY0KSTUiyYW4Nc2uYW8PcGubWMLenirk91S12qmdhwxi6RH/5cj2jhwgvNi12qrP5za+NBGpKApVWJzYbsdmIT9VGbK5TUDFjGQTppwg7dMby89R70ZjjDXUsCgEM9diNOntOxnWMU7E2nIpDsbnlWP16sl1OS4udiEU8PLAtDV5Lsazy7oYBtjDViWsKk5iHMRKoSgKmOnEJhTrCiqx1YeQO02KnLmRQJz0Hj8coFCUU6RNrAKxhJUsBCtUjsrBtGR1i+kyXcmToFjul8iWPR1fV0nwz1YlNOHFVAMD82EhgrEugEhBrcnZMDmze+AyASdhranKdTn6uU5SdjrJXQ7ENp+v9hI1Oo0OMDik3R4cDsWbumLmjGblSbN3p0m+lIgtOd44/3R8+YkhZffhc8/24o/EBxCUn1oFjx1RObPSIVF9SfWIb8ezEK/HQjJuxrXkhUn5WzlxZH9jiCwweE65OrLTC4N6xBS9oue/y/cfjjuTEtq1chZZHDIgd65jE3L+RQFUSePdgFn/zeBd+tyOLpEMV7MF3uS0ob3B4gwgHJCksE0I08mt1mDG1LYNS4aGleJTieVCYPZXPHTMmDFbHktzyPUAjYaNGhxS7Hyp/p2H9Wlu6lxuHdngoPVJuLzH6YKzqg+N9p2UdIMYOCTSs1iS04GJotPrwJy1fwx+23IuklYNvATZBbMg6zK85KxJq7rlIOw14avL78T8zP45NLWcJiAW8qMlXsBGLTcH8KhYbIPKdsiuV+ajszGBWBwYkQW/BcaWazuZtyxJj/HgcyGQx/jcvYNzDz6ClN40ll1yKGz7/eUybO68qe3i0/NjyizXiaLkvcx9G8V4GhgAAIABJREFUAqNOAhuPZPFvz3TiyfXH4OWySKUakEqlYNuqDHpJx52YGYMPravMmNqVG1VrmGHLe0nlpYs1qr4Pb4yhzYnfmzF1IAPPh8d3ratJRqtaGh0ihlzd61Gv4DAVvUCqyOgQI4PIXiIrxQsKxQV0olk/Ch+GdUi+sBP68fst38NnW76PpDUA9o/lL/OgMgpcg9xT2cX9LDJOE16a+B78atqHsbV5HuJeDvYgh+Tg64etwrLvR/YF3kDxnQuuzdsHAbQNHFzK5rAijK2aD7qw0/jnXkfr4y+hsWcA8889D1d/+tOYMmv2qLO5K7khA2IrkZL5jZEAgKP9Lp5+9xB+/IsnsGPHDpx77jm45JJL0NzcjFwuB8uyQwwrlYwnisa27LwSUlXbabR6omTMmDEqA1ttdAEcLXqn9OLSuMxms8hmM7KdxeNxxOMJcXjow3M9ZHNZ2LYt3+uD84PzyfM8xJ047FjBJ2zGALUmA77rgYEBxOwYkg0NpXXIEPOtrA4xY2RtlVunY01u2WxO9Al1QjKZhGVbNbcWam1tn+rnicViYldk0hnRIw7DR21b2SGhtaBI2cF2iHau522XGh9DrB/zs1iaeBfLGjYghlwewHqB08gO7LTC/uwp+w02uDW7Vhx7G6dha+NcdMRaAd9FzLaU3Rcc/L3reeC5+B7C0Tfc54k7aRuEx7ieCzfHc8XgxOPyPhUrS7shB5/2AQs1WbHgOx+e5yKXzcGyY2JTRMd48JFw4mjcdwTW5h3IdfagZeIEnHXhhWhrHz8m7XwDYsfkazM3fTokkHM97NyzD9+4/5t49dVXccMNN+ATH/84JkyciGwmAzsWC/YGxbBROVGJ8HNuLJqVU0qL4NYyY8aoDGgs0Dta6p3GHEc+Tw8MCDjh78jY0/DkBiZzw3WRc10xQmNODIl4QjnQPQ+u68ofHtyIeC0zplZl4GEgPYC+vj5513SIaV0R1iFDzbdyeue0j2GvRTGCleOuoucxY0RmUblRdplMBv39/UgmEmhsapK9xegQo0fDewlBK5FOX1+vAJ5EIgHHcWQNxrgWgz1Lr0cNbvPzLQBu2nYJ65DaHeMhFXORtHOyphgVo4kGkRvttwAOCrCV7z2x3WKWDd+ykIWNLCFw4AVwAvuAL4EAVp+PgLSUTuR1wmPIAtMG4Hvg5/FEQt5hwT5QYDsRp5ObTnPAdXPKdvBcODGn5Bg+B53pnBHpnh50HuuU8OnJUyYjlWo8HWb1cV/TgNjjFqE5Qb1IgJ6vA/v34Z57/hOrV63GzTffjNs/czvGjZ8E+DlAPG+itfIAll5QCQXhHyoz7XXT4WBmzNiUW2CcD/VOMwNppNNp2YRSTU2ApZwczJfxA6ZVjIQYt5SAofW4EZHVt2CL8WHG1LIMmJaQDuYJDc7G5mY1FaI6pIL5NvrG6AiUEjqx7POYMdB7RmgvocOTjL12djSkGtRW43liZBsdYmSQnweei97eXgFadI4mknSQ0gYJmEHaIS45OUakSwJoEClGJESWMUht4OfhdVqTY5iuwueMM4tVDpfprJ5KY9HiUY44AsUgTNuyEHAWyknn+rA8BYIFpGq5eZ6sUYJSsqx5e5BAOCAzOL7cGIJeoXt1OHHOFT0gji5Z98E75X4RsiksRznZ5SgzhpFiHZ2dwty2j29HQzI5Jk15A2LH5GszN306JEBltG/fPtx77714+eWXseKmm3Db7bdhwoSJEsZBJadZVq2YZJPQIcRUaEFYD0NHFONixtSqDHK5rDCtDAUiC6s9qdyEuIFxI5IwoWCO8HM3R2eIJcCXjK4ZU9syIIsi3vWQ9zycSy3GSkSHSIEPi2xd5TrEjFGG5NiVmyWGdTqTEZ1A/SCOrlI6xFUsTZEOCSI/yuodM0ach1XJLZuVdTvaxpCNI2NPPRJ3yMgxrLTYDhnba+HE60SVB0vyQbGsPAg4dXivjiJRzHWQAiV6uXiM1tcq7FeRGZK7GuhxsfkCRlVHcQ01hix63j7gfGOEFu0Dx1HOK4LuIHJLHFpRfVBmDH9LR0d3d7fc34QJE9DQ0HA6zOrjvqYBscctQnOCepFAFMSSib3tttswfvz4fOgHFQqVjs5N0QCWn+vQHa18NEAxY1QIbS3KTYzMYCPSIYGaPZGclQCg8PnpGeVvyMjpOWLGqFBUhlLWqtzC75rPOtxa4O91SFqlOsSM8WVNjXW5cQ2IE8z3Ra+EdQg/5x8eOg1B7z/l1o8ZA5HZSORGfU39XY2sT9UY/TzhOa91C/+uhbVQ688Tfkd8nydy7vBcBLH8wzlsQGy9oBjznHUtgVIg9vbbb0d7e7sY2eJx04n7IfZE5zdKQr+EqCivqAa2Zkztyk3nt0mObDqdNz7DGxQ3FB0ixM91DtNIxnCO6rmovbXacC93HTNGRUOcTrnpXCfJRRtGh4SBWKU6xIwp5JlWo3tHm9w0s6P1R3htc33z87AOGW5emzEsvldbcgvvJfn+oIFzLB8hpsNdq7BDRttaCNtVtXhveh9QBSLVHA0zsJWu7VJjeG7aIz09PYaJrWtUYx6+riQQBrGvvPIKVqxYkWdiqRB4VMPA8nxmTO3KQG+sfM8apHB+aPZEe5K5QfEIM7A6RIh/mzH1IQNtlNWKDhmOUeb6MFEp1clA7xd6joR1SJQVrESHmDGD2dTh5FaKtR1tY8oxsGbNqSrNY03vRKMrhppvkpYUKQwZDjvmd7RBaHd0dnbKbw0TW1dQxjxsvUogCmJvuukmfPrTn8bEiRPFq6UVo64uqsGLNji0V1R/rg0S/m3G1J4MdKinZk/oEQ2HFuswtlKGpG6xY8Z4IrNalpsOJec80Cy81geaaa1Gh4yWMZpJCOu34e7NjCkw8aXkplMu9F5jdIhqR6Za3BWH9nKunQw9qlNEwjmJw13nVI/RefWUSak1V1QtPIj8GG6dmjGqG4HOj61UV41kTBh0Vjt3SrG20bVAEMvOCR0dHQbE1iugMc9dfxKIhhMTxN5GEDtpEnJZ1e+TR74IAAuJsJtYEEYcVmass8CiAWbM2JRBNI9RWPXIO2UvNzGugn597O8o1QmDPrCqSAOLtDiFIk6B4SX50zFbvjNjalsGDGPOZLPiHU8FxTXChUQ0cNG6RX9XVocEaQ2VzNGTeR1W1gyHM+aLnAQ1A0o9jxnDgqMl5MayVJ4v/SF1LiyLNBkdErBORo/KXsI9hgcLgHG9SQEwFiKCqtNRZJ+woqJVPN/0GtWpUXUxJt8GUdlvFckgEnV3vGPYPl5aMWr7MahenI+8CIo8CgMb5MSzH730AQ7aJql2W6o1X7TwE7+j3RGu0TGQTisQm8sZJrb+4Ix54nqUABXV/v37cO8992D16pexYgWrE98u1Yl9qVKoyrArhUaPOsugs7G1OjQDq/JiVXVRM6Y2ZcAq1Jl0WvIsCU7Y11G30fFcXUiEzAEBWtBGx1dFWzhPdNVRM4ZGmZojtSg3ghLOExqdrGDd1Mh5EtIhQc/QqnSIGaOqgdJ5WI3uHcVj+Cw0YFmIhQaqrnbOtVGZDgl6U0vhJzOmlmVAUMI+sdxHOE8kfaXitaAKUFa3fsb+GD4vKQdlvwXPE5AMulNN3n6jS0B0RaTiszgPA72jO+YFqUTiRigaU7gOq8/HAkdD2E7UDm4raKNDp1We8ZfuBfF8Zz43+E4c5o5TRI7oMex2IL1og4MVrDu7ugT4sjipqU5cj6jGPHNdSUCD2HvuuUda7NzMnNjbPyMKQHviqBDCPcEUE6F6glHRUOuwDLp8HnjQzBhlYNWK3Pi+uXGw/ycZNvZfa2L/TxbRCIW+OU4MtvSIVd6PLL3nvur7yA1H+teZMaNQBmTOyZZV835Kj6EO4Fzp7+uTJvRNzU2qn3RgEInxmW/loHKrw9Edw+mQsOGlI0JO3ZjAqVdmbZe+NzOGxqsY0yG5kaVhmGB3V5fMBxqcbJ2iDFbtBFNVvHX12fAcZaSQzlGO6p1TM4aF01T1daXfCuun/L2ZMdQF1cqN8uzp7ZVJ1JBKSa2FYJMpcqRL31KxQypccww7rqEx1IMqGi5wksqaC7XE0bo3aJWj++fm9ahYdsE6DQN/yrSiMewPy0i9oNhnAKDZ5oenYESG9ILl6RiFkQ2vbXY2UG+10JpPdUKIadBLRzo7HnhqzQlrG8wE6oKenl5093TLHJg4fjySpsVOXeEZ87B1KIFj/S6eXXcQP3p4JbZv24bzLzgfl112OdrampHJsO2BUmjULgSqSsuo5tgCcoMG2qKYgs/NmMIGWityU8CTLXNy0keQnvCGhqSAj0w2IxulrjSoNiKVt6QLhnCzCVdbpPFqxowmGcTzhg/fXmXvp9wYRwz7dHpAwEgimVBRHEEaQliHuK4ni0WzJJXoEDOGVeDHvtxoaDIkMM3+n/CFhUkIiGWkgkpbkdxqSV+wxGDVxrnM0Uw236JK8q4Fu4yRMUGueFXPU4dj9F7COcAaHfw3HWNk3zhnZF+qgbVwonQiCFLZAs9ysTi+HoucdbC8rAA9ZaNpyFfsUJL0Hu0WELCqegUr8FjhGGkpCKTjTdjZPBc7G2fDpVPUpaOH4FYzugrgKvtAFSGT+hAxB/GuHqS27IZ/pENFb+U7G3CM6n6Ry6pccdEHFtlmNQ9yOfYS7kOWLOzkyVh03vlobW8fk1a96RM7Jl+buenTIYFNR7L416c78NSGDni5LFKplHjEqbxoiAaEmvytvWQFZVe443LfmTG1JTc9J1T4eCH0SM8E/Vl4Q1Rzp7ARqjml5tZQ35kxY1du6h0zp7rgkTc6RM/3Yk0fWgpldWyt6lFqAUb0BJIpatdmdEhhnoT1bnj21Ise1bU3xFFBnRISQj2vn6gtJuHDjGqw0vhsy/fw2ebvIYkBBUSDKJvoujpRezCC9LPDqcl4dPpN+M3U65Gz44h7mfz6Vht+eF4H/1QJtAJgpzz4FBq27ibqVfuH1NyQHUUGyvsO5kHhA/VtjqlOySTmn3c+rvnUrZgya1axsh0j/zIgdoy8KHObp18C6w5l8Xcru/Dstn7EbcARpRHE4ujNwg/AiiUmh2gQ+UR0ShBaLN+p36nvzJhalIEv7zk4VA2NYEdRu0vo2yLgKt8EX5oxdSC3kKFi9IHRiSX3BSnCU+zconoxOsTo0fBeomdIYFKozSeYO8YOKbbFuHZcy0LK6scfttyHLzTfh6SVhm+pYkn5QLriZRfItBhrFlmnBfOu2GjVi5Wgkk5LAAcbpuJnZ3wUv5hxMzw7gYSX1WaiNh/VOcJrn2loto3Uhu2Y+oNfo3HjTlgMzyd7HGKJh7OYCWITDQ1YdOGFuP6OuzB17tzhhozK7w2IHZWvxdzUaJTAeoLYJ7rw7OZexG0XCUc1llcsWMTjmTcvij9XeDYCYvM4p6DlonrTjBl7cgt7/nX4Xnheh82v8Cwp93lh7gT7WshNa8bo+TFYNmNCbtppETJWCu/U6JCofq1PPaqcoeGoC6NDyq/7etSJWlPk9568IWF0yGAbzYILBWI/33wf7m76LzjIwrfjiDFXVpl1g49yIFUppYrGFEDsFDw442Y8Mv0m+LEEkgSx2h4Ux3dwA2FGNg9id2Dyj36NJg1igwJeg0JUtCMjAoYJYp1EAgvPPx/X3XEnps4xIHY04g5zT0YCJ0wCBLFfERDbA8fKIRl3EA8V4ClcqBzk1FpOtEnkvsyY8jB1bMpNG1Ehzj30zkNu2aKZYOZBrc2D4Z4nFP0VAihmHgwnN+2uKFaktSw3Tarl+bbg0c1eYvbTYpuieO8pbW/U3/qJpOmwVglsAbGfa74fdzY+AMfKwrPjcEYCYvOxu8MD3zyITU7Gz2eswCPTbwRiyQKIzZsHkbXN6Aum3pKJ3bgLE3/0KJo2kYl1YBHEhqoPF5sVgyM5BMTG41hAEPvZOwyIPWFIwZzISGCUSqA0iGWVuKhyVBposO9TmWXlPjdjjNwKxsdgF7CZO7W5fkRZRJhYMw8KDJvRo4W9RPfvVFPG7CVGBqXnwVD6w8wdZWAyoNdHDCmrbzCIZWGlkizsYDCo9HdegQ+2XkumAqhicwcbppQEsYUhEdtSVX1i6WKkNu7ExB8+KuHENisPlwOxZe7NgNhRCjTMbRkJnCwJlAOx4apvZlM1xpUxEtQKNGvByMDMA7MW9H5s9IHRB6NJHwB2wMRWAGKrBKnDAVvFxIZA7P/P3ntAy1VeZ8PPnKm3N3UJFYQkQIBA9GaaMWBT3WPAscGJHSf5Hcef01fyZWXFK8lnx3FwxXbcncTGFdwQvQohQKIIISFUUK9Xt82dcs7517PPeWfOzJ2ZO3N1dcvcPWsN4s7Me8o+77vf/ezy7NleJDZme+nE+bhIHsTmHFhMJ64WxJYA0GY9ZlMpSSfWSOzxQgx6XJXABJNAJRDriF9Po68qA40maxRRo4jGWFV9oPpA9YHqg4moD5jH4KUTDwNiywHBYwC2IT/1Zn/CTyeefT1cK46Em6+J9czfkB/kZe9YUx9bBYit4to0EjvBAIZejkrgeEtgJCC23AZeDelEcRqdjqmOvEflNtSZonNnYs+dSkae6pDyIGAqzetyUaypJANdC7oWqtGVpZxnxXOnEMR+BXc0fiNfE2vSicuBwWPsVVQtiC08TZUgtsprUxB7vBGDHl8lMMEkUKkmtlKqlNbAau2WptJpKt1ESqXTOlPNmtEouUbJp3KUPAhiP9L8FdwpxE5Zj9gpCGKLG0+LIq+tBrY4vTjPTpyPxBYQO/m2b/40wT5sXoudxKbtmE524mJipyqvTUHsBAMYejkqgeMtgVIgNhKJgDWxxa+pvDkYWagMNI1sIqaRBdfqRJmj5ppKtVqqHXByRCnG2krOpFJnCToegsej1BQAjLUMys0RdZKqk7SUk7RShF4datRt+RY7ZCe+s/HuPIgNhfwWOyXYnUYhvXhYduJce98SBI8hMhR7xE5DQCxJn6oE3Qpijzdi0OOrBCaYBJSdWBlzawIUgbSeUgzWanyq8ZkzNEeNnTiU61udV58e6AyZtg0Bverm2hDSMir8Qc4w9vtg551TZNYsbmoSkg+EfKSE3h5rwFfTOp1EgFz6fwaDMiWkrbJW56HpE1u87wQdzFN9/1F2Ym2xM8Eghl7OkGggDYpSXhkV1YgkUC07cak0La1bmtg1icfl+QQwgVmHx+U8JQjF9DyTa74Fjc5jrvsbovNdwaelwSUd9/43Poj1zh/sbuwBVNMGyPXRcEgQsEHfnkqVkUVg+ZjvJwi6zfkqzPl6rokfDsSqrLVmVNahv5bLtf+rZKPU8/oJZgbR3VZ1i50q60wLDMsKYyQSyxY7DX6LnSJ2Ynk+ooIL2YnlE8uqjZ04f7CCy1N24hHBAB002hJIpVLYv38/9uzZI4eeM2cOZs+ejXA4DNu2sXv3bmzcuBFMe12yZAnmzp2bM1p27NiBnTt3orm5WcZMnz4dvb292LRpE/jd4cOHkU6nEYvFMHPmTCxduhTz5s1DY2OjnGvfvn1Yt24dtm3bhkwmI4ozGo2itbUVCxYswIknnijH5LmNYuW1Fo/h9w0NDejs7MQJJ5yAxYsXyzHMmL179+Kll16S35x++uloaWmR+yt+vfHGG3jxxRdx4MABDA4OwnEcuVf+y9+be1i4cCHa29trfhTVgtip7uHU+k/fkKoAYus1UhRcVDoPqq8DLgaxteoQiYLaGdj9R5E+vA2Zg9vhpAakd2CkdTZiXYsQbZ+FUDROKwghKwwnm0LmyC5kj+6BFW1AtGs+rHizWE8hlki4LpxUHzLdu5E6sAV270FY0QQiHfMQm74IkebpCIVjAl0z3TuR6T2AcKxRPg83tAIh6mg/CqwRw1HpDx4EsapDtK65FBitBsTq3KGUtMWOttipGQbogNGWQF9fn4DChx56CAMDA7j88stx2WWXCeDjd/z8hz/8oQDPd7/73fK9AaG/+MUv8PDDDwvYvPTSSwWgvvrqq7j//vuxYcMGEDwSnMbjcQGX559/Pi6++GIsX75cwOpzzz2Hz3/+83j66acFWBKM8rcdHR04+eST5bc87qxZswRMElSvWbMG//Ef/4HVq1cLeCa4JEjmeP6O4y666CI5B/8mAOVvv/zlL2PatGn40z/9U7mWRCIxRJT33HMPvvGNb2D79u3yHa+R581ms3IOHvPaa6/FW97yFsyfP7/mRzESdmLj+avVKFUAUD0AmKjAyQATzxFKr6+mz6oMSs/r3FyRoGdtafsCOB1bwGhy1ytIbn0Gg7s2wEn2IBSNITrtRDQuOg8NC85GbNoCwIrAHuxBtnsXBrY8jcGdLyM2/US0rLge0c55sMLUm2G42RRSB7aib+ND8ju7dz9C0QbE5y5H00mXoGH+WQKMXdtG76sPYnDXS4h1LvA+7zwBoXAUrmvXfD9lDXNdP166donsKk0h1hRisw/KXCgqT1A7xJNOcP/RFjuaTlwzCNABoy8BRkoZgfz+97+PzZs34+1vfzve+c53CihkhJRAlW+C2ptuukm+J1jl6+6778aDDz6Ic889FxdeeKFEXp944gmJ7BIwMjJK8Meo5sGDByXySpDJYxAEvvzyy/jXf/1XHDp0CNddd538npss/+a5CTRvu+02XHDBBXJ+gsnHH38cn/nMZ3DkyBEBlAS8lmXJOY4ePSqfE7jyevg9I6YEsTzPjBkz8Nd//ddYtGiRHK/49a1vfQvf+973JIp7xhlnFIBngmWOZzSaUeK2traaH4ayE09+YFn80I8nqAqCWOISdWQoiC8738qk/w1nfAqABWAPdCO5bS36X39SoqfR9rkSVSVYtfsOCqCMz1iCplOuQCgcQf+W1Rjc/jySO14QsNu07HK0XfABxLsWIhRhdJXHPCrf97zwc8B1EJ+xVI7nZtOItE5H44nnI3HCmXCSR9Hzyu+QObgNibmno3HxBRKNzVnSRYvueK65ierQGi29I7XIRSBWAawCWKMnjAOoOJ1Y19xQ20XZiRXE1gwCdMDoS4DKiinAX//61wWAXnnllXjPe94jAO7ZZ5/FT3/6U4mqElCuXLkSb3vb2wTg9ff3S9SS0VSCTIK7Rx99FK+99hpWrFiB8847T9J6GbVlRJdpur/97W8lvZjR3LPPPluA7Re+8AWJqP75n/+5REh5PUxH/tGPfiQg98Mf/jCuv/56SSs2IJaAlOD0k5/8pABqgtju7m5JYV67di2efPJJAaq8D14X06E/97nPyTH+6q/+CkwHLgViv/nNb+Lee++V+7z55ptx0kknFQic52G0mIB2JLXCyk5ce5RoKkdViiOxo2XIKhiuPzBcLnIy3PphfZSTzSJzeIdETJPbnkW0ayFaz7ge0bZZyPYdlM+SO9YhFEugbeU7EW6dgeQbzyC5/QUM7nwRzmAvmk6+HG3n35oHsa6NbO9B9G95Gj3P/QSJOctlbOrQdqR2vgQ71StgtXHheRjcswGDb64XoNww/0zE554GK9Yo0eFiUDnc/ZRaIzomUJdQBGIVnKhjtZSjK5jZoeunNJO6shMriB19RKZHHJEEqLC++93vShowASpBI+tXV61aJVFYptUyokqwyRTfSy65RGphf/KTn2DXrl25OlP+TXD40Y9+FKeccopESQn6CD4JMBm1feqppwSAMiWXqcNf+9rX0NXVhb/7u78T4ElwuHXrVhBQPvLII3jf+94nEWBGbnkcAm2CWILsv/3bvxVAynMwbZmRWKYz8zoYFWY0lmCZAPeuu+6S8/zlX/5lWRD7X//1X/jlL3+Js846CzfccMMQEEvwSllIWxxSkdf42nTIxt+vOopHN/cKFXs8GvGOpS12NMpYItVRQay3wDRSNLwMRg5iI3DSA0jt2YC+1x5Fat9raJh/DtrPfR8izZ1wMoMY2LYWPevvhd1/CK1n3iRpxa5f6zrw+lNI7nwRsVnL0HbuewMg1kG29wD633gaPWt/gvjsU9B21s1IH34Tg7tflmhv44kXID79JPS+cr9cQ8OClUjMPhnh1pkS7RUQK/ajZ0TqPDg2GfhCLHDAKohVEKsgNr/P1OLgVRCrILZGCKA/P54S+NWvfoXf/e53Eq1kTSnB369//Wt5E9TxxRrXM888U6Kx69evl9ReGtqMoDLCet999wmgZbSTqcHBF79nRPQ73/kO3nzzTYn4kkSKKbwEtQaQMhWY0Vz+jlHV22+/XUA1SZWCIJapvTwPgW+wvpWpyLxmRmN5DQSyBJ8EywTVlUAsz8l0YoLrZcuWiSxMLS6PQfKqU089VcAtj1Xr6/UjLv7+d0fw0OZeRH0QG414dbcacSiUphqsx2aw1loXqd72ydu31IATeYa+Lql2/YSsCJzMAAZ3b0D/xocxuHcjGuevRPu574fVMk3ImRglPfr8T5E9shPNy9+G5lPeikjrDDiZJPo2rBIQGmmZIZHW2DSmE8cFctpJphOvQ+8LP4eTHkSsawHsdL8QZjLKm5i3Ajx/70u/kfHNZ1wnNbEWyaPEsnY8llT+O4na2BTr8loM41KAwhxvNGQQrIlVAKsAttx8qzTXjvccncjrJ3ht2mJHQWytGEB/fxwlwLpRRkrJVswUXBIq8W9GQ9/xjncISCWoJLhjTSsJnVhDS2BHEErwyCgp04hJnmTIn4KXTNZfRkSZgkwQSwDKWly+Pvaxj0l0lWnKBLE8L9OcGdVl+jEjwYy2Epya+tZSqcFMXebxCaiTyaREjhlBZmSX11kJxPJavvSlL0l0mcCYbwNiGYE97bTTcM0111RF7MRrZTSY9+M6DiIW8Fq3hS+vi2HNbicfiQ1HhnjGSwEKbXkyuVqeVOOU0Geqz9QYhGa+lGtPcdzaVgipU1bSfPtefVAImKKts9By2tsQaZsrTMNM9yXAJShtWX4Nmk99KyJts+AKiH1gCIgFGYetEJBNI31wK/o3PiI1tNlxx9YTAAAgAElEQVSevQjFmtAw73Q0LjoX4cYOSWNOHXgd8ZnLhDyKxE8khGIUNhRNwIo3eTW2VnhItoauH10/475+/IWrrYmmXmuiXIsdDOAPmr+KO5q+jkgoA8eKImJZogJzr9FuseOXWhS32InbmVwTsXItdsAswrCFhk07MO37v0Ljph2wohFhog8Vd+0w112CDE5b7BxHQKaHrl0CBKSPPfaYAFMCUKb7sjaV6bkErQSUjLyS1IiR2p///OcCeAlamUJMcigCTNbHfvzjHy9Zc0rSpf/8z/8UoqWrrrpKamYZ/WTtLRmOGQHli/8S4BKAEsASKPNFYEig/G//9m9CslQKxBI0sp0O06CZRszUZxI1VQNiv/3tb+O///u/JYLL6DNBNdOGyYrMf0lWxfRlthkyLXzKSZqtiZiizXvt7+tDLBzCQOsi7Dvp/Uh2noqwayNsuSVTiYtJfIJsgWWfbBHxj44Z2qampOxUbhIZC4IknTtTae7w4YekrpX1rf2bH0N67yYBqLCisBra4GaTyHbvhdXUibZz3yf1r5GGNkkB7nv1AQGykdaZEomNTlvgt82hBedIm55szz6kD++E039EWvREO+YIaVTqzReRJCPxrKVIzDgJ9mAfUrteQmrvJkljZgpy4+ILEZ+5BOGmDmnrIw1rTWpxUT/ZIetb57Wubc8jrPpNZTDq8yBP7JQUEHtn090SnBgCYt2gu620Bee1dA2g3mHGWOwTCxT0iXWtOGJOOneCQBfuwGchVAKx8l3Rq9y1ZdNpRGMxLDnrLFzzoQ9j1sJFtQOPCTAi5BZQaE6AK9JLGJEECDDZ6uaBBx6QqCrTcBmFZGSTUVnWm7KelazFJFNi3SlTfNl2hyCW0U8CW4LYT3/602hqaiq4Dk4T1sUyrZdEUQSxrHNlOjHHsgaXKbs8N8EqQfSHPvQhIYliFLQWEMsoLut5eTwCYYJiElcNF4kl0GUqMlsB8b4IrEf6Yt9dRnbZEmigvx/RiIWB5vnYteg9GGg/GWHX8UAslUaxMRbYcHLqrwaDTccEIhQqt3Ikr/mprfOtwMCZcuuHOshxYPceQGrfJiTfXIf0vs1wMylYje1w0/1IH9oOq7ETHZd8GE1LL5M2Ok66H/2vPoDeUiDWrLsQ/8fK945lYnA2jczhneh7+TcSAWadLWtgB7asRpr9ZJPdohJDoQjis5ai5fTrkJi9DFakAa6TzaUWD9GbJawv45yZcs/UyOIYwYvKberuJcEyJ50HQ+dBVSA253SrbEkWAMUqxpQDsXEnXVEtUh+SzM8tE4kdFsQGrk1B7EjRgY47LhJgtPGFF16QnrCsd2UrHNZ+MgpKtt6enh6JmDJFlu1syETM1jof+chHBNgyQkq2YkZQP/WpT0nENsgATHBKkMzaW9a2MsJKUElwyTrYO+64Q9rWMIpK4Edwd8UVVwjYNQzEhp2YkVhGSf/mb/5GIqMEuQTJTHkmKdTPfvYziQyTXOqcc86R/remT6xpsUNCpeKXAbEE8GQ25j2M9MUoNYEs5UbZhi3gjd4ovvFqM17YbyESshGLhIXYKW9vVNffsVIaHY9VqtZJx1ROvVO5ebNQ584UlAFTiun5t7NS5+qkeiXKikxGalgH2Tt2+7MSYW2/8HY0Lb5IOtHyN72mJpaR2LPfjbj0kY0CrscsLHonJKaT1L+67EfbvQepPa9K5BfRuNTYpvZuRP+mxxFpnob43FNgJVrQ++JvkO3ejY6LP4SmxRfDSjTBlXS5oezSqt9Uv+Xmm7+hVssLoHNH585I5k6O2AkVIrEEfcWpuJVSi+VChh8TMpHYxAz8dO6NuHf29UA4jriTTycuQLO+aSlrgj3nLQuJTdsx/Qe/RtPmHQhF/HRiE4ktkT7sKfT8tRHERqJRjcSOFCTouNGXwOuvvy4psIxish6U0VCCSNbBMk33+eefFyDLFGP2giXhEqOlJDni52T3ZeSWPV9JDMVIK4EsQSTHMMpJVmOSPzFiSzD8xS9+UdJ3CUgZ2SXpE8Euz8VI6tVXXy1gmSRQBIOGnZikS6xv5TkIeHleEk9xHFmWCYh5fQTj7Dn7+c9/XtKB/+Iv/mIIOzE9jnwTxLKWlinS7JXL2uDgy3gmR9Jeh8fRFjvaYofzoFrjKrix6hiVW6W5U8oRNiIiIDGwXKmTtZO9SO19Dcntz0lKMOtgW1bcgMSspRK5JcMwo7Amnbh15S2Ik9gpHJfIdrFTREiksikM7nwJye1rJSLLPrGJucvRv+FB9G16DLEZJ6FpyUWSPnz4iW9jcOfL6LrsD9G87HKEEs1w7bSunxHqkHJzZCIRTwX3WyWeGl/iqZGA+6m0Zyk7sYLY0UdhesRjkgDrONmflWnBBJs33ngj/uiP/kgioQSc7PV6zz33COETAecHPvAB3HLLLdK6hpFPglSCWdbUksWXUVLTJ5ZkTSSG4jgSRRFccozp38oWO4x8Eqjyc/aUZUSWnxFMM8WXKcrPPPOMEDvx9cEPflBqY/kiiOU1s6aX/xL4MiWY5+N5OYbgk2zHjC6b+ltGcFnfyjpXpkizLy6v+7LLLhOAzDGMFBMokyCKQJigPciIXK3QNx928Pf3d+ORQIsdZSeuv56do2YUBjy2pRisR+08yvw6qdlvfbQo/9TKTuwPEgZgRlbtgaNwkkdhp/qFyCm9ZyMy3bul5jVxwhnSBseKJpDtOyxETf2bnsDAG6sRaepC08lXINY1H5G22Qg3T0OIzOs55OT9n91/GAPsMbvjeUQ7TkDr6W9HuLkLvS//VkBsuKFdamAZde3b8CCyfYfQceHt0lOWJE+ws0PUrYKd6sGOVH8FEn5Uh+j+UzKzwd97yjnsdc2x4p/rLoyGkE/s1FiB2MlorVJRVkH+fv1FqQhoiTESiXVd7E/M9CKxc/KRWHO4YmIn73O3Yk3sEGKnCtemkdhqLX/93ZhJgCm/bLPDXqkEfoxGkjyJoI3gkgDx7rvvFqDHSOrv//7vS80po55kAmYUlZFSRlIPHjwonxkASABKUEiiJY5hCjJBKlODGVU1ab4EhxzHullGhEkmRQKo97///VKjyjY9//Iv/4J169bJ3/w9U3LJXkzAzDRjAmhGU5cvXy7RXF7TZz7zGQHhHMPoMEEpFzTvi/W4BOQ8J4mmWP/Le+Y1U4kzjZkpy4xIMw2agJqgt9ZXqUgsQSz7xBqvp7IcTj2WQwEfQcuyBHFNMTgpO6bcsfzJOubst/55dV4f33ltqCk4T2qWNXWhnRUm4eS2tRjcthbpI7uESMlqaEVs2iI0LDwXDfNOE0bh9KFt6N/8FJI71iK16xVkju4TYBttn4No+1w0nXIVmpZdjnBLlzerXVeOJf1o97+O5JvrJaWYLMXNp14tLXmSO9ehf9NjSO3ZKP1lCaqtWBPi805Hy/KrEZu5FBZb9/isnMGIj64Fb5FVs7aHA7E1z50K/XuVPXoSs0eXAbH6TPPPNMdOXA2IHW12YgNiG3wQ66cTx+xMziwtx05cqSZW2Ylrter19xNKAkz7JSMx61IJWMnQy6gpASJfJH9iFJbRULabIUsxe8QGo5IkbyIj78svvwxGdhnBJWg0rMZMJSZo5WbKczF6S0BLBmRGOc25WFPK7wmoGTVlfSxBMGtyWVfLtGESQPFFgMljEFgSuJr0YwNUeRymCbPml2N4bvMmiGUd77ve9S65VpJCEYxTFsYw5G94DtYI855ZI2wYk2t5gNWCWPWOq3e8mCF4RBG2YQCkAQI63yb/fCsGsTU9UzrRnKy0u2FP2MEd65Dp2YdwvBnRmUuQmHca4jOXItoyw+MeOPAGBrauQWr3y7D7DuXLpFwXVmMbmk66GI2LL0G42e+l7YNYRnd5jmzPfjlfrHM+YjMWAyEL9sARIZNiX1mSS5FUKj5rGRpOPA+x6Sci3NiOkF+7mwtqaAZBzRkEQRCrJQpaolDK+ZGL2AUyO3TN5S29PJC34MCqLhJbY6RVzlZhjFcTG4jEFoHYfEA3n3aR6xFNR2ctLXbK1Mdqi51arH/97ZhIgFFTgjwSJPFfgkdGN40Bze8J7gj2CDYJThkFDaacMGrJ7/km+DMLhyCQv+cxhZHXb5nDNGD+zagno6Y5Y90namItLj/jWB6D18DPePyg4cZj8Fp4fL6DhEm8F56HwLiYTJt/87hMFeb/MwrMe+B5il/BeyhFDDXcQ6oEYh1JTtFNVWXgpRXRwAzOVRNhqwmclCFqMuBVZZ2XdfHanWzpcrm5UsRGGzQ+y88d7xshTcqmBEASZHqtGGISAZXU4BBJ6EgAlRECKDeb8QmcjKHkkX5Y0QZY0UZvfODl0vAiu7DoVlcYiUNW1IOiri3RYDm3nfYMuHBUIrwklGL0oOBYJciddF57EqpYC02HQgmjdET10+pEqNmJMOzzGed5nbu+XHZrAASN87VNtDmaZyceJp14lFKIg8CW+TZ87Q8QO7HFTsLNR2I9bUA7wnuquXVfDYitAnRrOvFwFr9+rxKoMwmUA7HDARQFLpM/UjYSA7zA4VIBnCgYrR8wOmIjt0INW9WAXMCNR3InLW5oAPH/eGyf8CnPNmx5kdFga0MaSvLT/O+H3I9/jhzccp18Gqwcz2My9gxWc27vKNUBcnUEVtIHHll0IQv+RAMHxbpS9dvY67dggMCsYbVDCu2QIIj9SPNXcKfUxBb1iT0OAFZ0ZAV24oL1U8IZUZGdOJzvxT2EVVkmgrIT1xks0dtRCVQvAWUnVgOzFoOsOBJbPNOqBieBgTqmehKckTgexmuMwXilejvWlDZa4CyR+KyPHzlzAkZcDgj5v8nduBnjWU+l51uwbjcoMTl54cuPIowY3Gu0MN9X1/cFFM8RBSdT00laSVcFMztq2bOm0jpVdmJlJ67e+tdfqgTqQALVglglT5jEhBhljOYRPdNh2IlLGRcjOk8gylUNOUzQUKl0DeWOpWM8ZTaasi4GsToPVIcUr1PfqzAsg7XOHZ07w4FYJQDz2Im9mli/T2zj3flILMsqJLGlyCtXLk23RuInj504kE5cgp1Y9pjirAthJ/b6xDZs2lG6T2yVfW01nbgOQInegkqgFglUSicu9oqq93PsU6iKn6VGLeszallvkScDToJGi6aIDlMbOkXr+3LkLlov7y8bjcKW2ucq6Q/jHKk3PVrr/WiLHY3E1mL/629VApNeAspOnH+EamSrkT2VUs/U8PPWvjqGVAY6D3QtGEtgMusDQNmJI7EYlpx1Fq750Icxa+GiSWmjh9xiutdJeRt60SqB4y8BZSfWzbseNu+aaiy1JrHuGEzVAaUOKHVA5fcyzZqamllTyk6skdjjjxr0DCqBCSSBkYBYrT0pbzBq7ZbWbgWN6VLG5FRZP5VAxVSRgeqDyvqgXARU5aZ6VPVooVOimr2kEMR+BXc0fgORUAaOFUXEsrya2FGqgfXSWPIM7dW22CkstfXrc4drsVNlfa7WxE4gcKGXohIYCwloix1NpdNUOo3GazQ+r20nczqhZiQo27xGYadmFNbbx0M+sdMAtMWOphOPBYbQc6gExlUC1bITa6qWpmoFgY4aSlPXUKp2HpjfBYGVpv1q2m9xhK1Yl6gTQR2rI4nQqzPWA7E2QrWxE5uIajEDcDDSWu67wOe5PrHxGfjp3BtxbxE7cf40xT3LADeE2tiJy1ybRmLHFU7oyVUCYy8BZScuoVCnKEtocPaVNSSHabFTK5uiGqz1abDKXCpqaq8AVgFsKWeoUJgE1LDqEGUnLslO7O89xS1aNIskv3MrO7HWxI49itAzqgTGUQLVgFitX9Ma2JzxmS+BGdLbsVR0VufO1J07hl+RRqfOg6k7D4qdY0Mir8OAWJ07One8wJuf/VLcZ1R7iuf0K90fLsJoCA3gD5q/ig83fh1RqYmNIGKFvZrY4pesvxJflPu8TOTW6xPrYn9iZkEkNmZncmf0TpM/l/dIXYQsC27Y6xM77fu/QtPmHQhFIghFowiFw4VXXK6mF0A2lYKyE48joNBTqwTGWgIb9mfwt/f34PHtGcQj9IE7cG2aDZ43OEiwEaw28raTAKKRX3svHVPfMiiVHpqft+XmQX72VD93dEzQ4J9McjOzoFAXFMKX6u8nOKdU79Sb3LhxFDaUUB1SuNcG99mpqRODdkXh/qP6IKgPvJrYMBpDA/iTlv/EH7V8EfFQVtJ1LYLYgIGZW3OhoXXkJjuiOCui0hg4thx9X8Ns/OiE9+Cn826BE44jZqeD5oFvV3rmo2dnEtdacCMWGjdux6xv/RJNr23zQCwBrGV5INuA12Jw7X9HOdjpNOINDTj53HNx3Uf+ALMXnTjWJvWonE9b7IyKGPUgU0ECmw5l8P8eOYoHNx6Bk82goSGBhoYGWFZIdEZJx12BLy0vJbPV6pj6lRs3saBHPJfaZTys5vvgxuhPCNmDXDcXwfV3L/lsyKapY3KTaFLKzXHh8FlTV9DIKFIKnArl9EShr75Qv+iYOpObk3eYyjxhqEj1gcrA82zk9gWZ9Y4fifXDiapDvDBCUCfmiJ2QxO+3fAcfavku4qFBsH8sfylORX9QOYBanK5d9RhGYuHiUHwm7pvzDvx29nXIWlFEnXwkVlwOsi9wTwjWEITgWkBiyy7M/unDaHhjFxC2PACbszlCRbaD7/wyNkUoBNbERuNxLF6xAlf+3gcwc/6CSWnGK4idlI9NL3o8JHA4aePhDQfww188gO3bt2PFijNw/vnno7m5GdlsFqGQFYiwUmk4ooSskO8d85UoP3NcR5SMjpmkMuCG4T9tj4k//0zpxeVmkslkkMmkZR+MRqOIRmPi8DAvx3aQyWZgWZZ8b148FueT4ziIRqKwuEH5Lx0D1JsM+KwHBwcRtsKIJxKldUiF+VZWh+gYWVvl1ulkk1smkxV9Qp0Qj8cRskJ1txbqbW2P9f2Ew2GxK9KptOiRSDTipZ/SDgmsBdlOStghxrmes13qfAyxftjNYHlsA05PvIYwsjkA6/hOI8u30/L7s+PZb7BkDQYzadwqx3iWoosBqwFbGhdga9MihMIRhAMZe7Zjw87asi9EmCqcy+dzkbGzsI70oH3bPsR6B+D6INdxbLE7aIOUtilsRGMxOWYqNYh0OoOWaV04eeVKtHV0jodZfcznVBB7zCLUA0wVCWRtBzt27cGXv3o3nnvuOVx33XV433vfi65p05BJp2H59QgmAkcQQsXDz6XWzU/x4OceuA3pmEkqAxoL9I6WeqbhSEQ+Tw0OCjjh7xixp+FJQ0IAr20ja9tihIYjYcSiMc+B7jiwbVvefHEj4rl0TL3KwMFgahADAwPyrOkQM7pCnrmvQyrNt3J6Z9zHsNeiGMGek6eq+9ExIrNiuVF26XQayWQS8VgMjU1NsreoDlE9GtxLCFqJgwYG+gUOxWIxRCIRWYNhP9XUrEXzb8F880FYKb0THFdfYxw0hG3EraysKWbFGKe0yI32mw8hBdjK947YbhKgCOo3ibAOP8achyA6DUuisBZTguVgXuowbQA+h0g4LMCTr6B9EHIcxGEhLDwK8OyGbBa2jIkgGvOAL8dQT/B7/m1A7OBgEkd7euRcM2bOREND46Q05RXETsrHphc9HhJwHQf79u7BXXd9Ac+sfgY33XQTbv/g7WjvnA64WalVEA3E9EDf+KQXVFJBpBbBAY9BLEsAK+lgOmZyysA3zis90/RgCimSJ4TDaGhqAkKGdMGB60daBWiEaWT4EVonC9tmVD8kmxqgY+pZBixLSPnzhAZnY3OzNxWKdUgV823ijTEZKCV0Ytn70TG5urbAXsL9ghF74+xINCS8rcZxxMhWHaIyyM0Dx0Z/f78ALTpHY3E6SI2tQROFXB6OAB/PDgmsOZtRRr+0gZ8H12ldjmHJDu8zCg9+AjY5lxyvlMeIxw9cw7bzhFlBDqWRjoHjwIKLiEQ7pKCEi1rWNcElI6aSKmzSibO26AFxItA+CGR2EbwafSDP1X/xis0YcWT4r0w2i+7ubmQzWXR0diARj4+HWX3M51QQe8wi1ANMFQlQQezZswdf/OIXsWbNGtx4ww247fbb0NU1DUzjIDg1UVbKRBSNr0xMFIIbhOfF9GoWdEz9yiCbzUiklalAjMIaTyo3FDozOA8kTcifI/ycnlRuWAS+jOjqmPqWAaMo4l13bN97HstFLcvpECH4CNWmQ3SMZxROXrmFxLBOpT3iF+oHcXSV0iG2lxJZoEP8zI+yekfHiPOwJrllMrJuJ9oYRtwYsafNEY2YiJwHaowdMrnXwlC76ljvx6uDZfDBi7LyxQBEMNKay6AT283y9+1jH2PsRI982AuASC0s1zajs8Y+4Hxjhhbtg0jEc16ZCKy/j/CzgjG0KfysruAYnoOOjt7eXjlXV1cXEonEpDTlFcROysemFz0eEigGsYzE3nbbbejs7MylfkjKRijkpaAEACw/N3UpRvkYgKJjvBTaepSbGJn+RmRSAo23lOmjZo7w/lnLwt8wImfmiI7xDC+mUtar3ILPmvc63Frg7026abU6RMe4sqYmu9wkNZBOMNcVvRLUIfycb75MGYIBLuXWj47xolQjkRv1NfV3LbIeqzHmfoJz3ugW/lsPa6He7yf4jPg8R3Pu8FgEsXxzDiuIHQ9EoedUCYyxBEqB2Ntvvx0dHR1iZIv3zPeOFwNYE1XxUlQ8r6gBtjqmfuVmaoekRjaVyhmfwQ2KG0ou3cf3pBrjs9YxnKNmLhrPqzHcy51Hx3gZFOMpN1PrJGUIw+iQIBCrVofomHydaS26d6LJzURpjP4Irm2ub35uojHGwVFpXusYku/Vl9yCe0k5O2SizWsTLQzW2k7mdToa92P2AY8g0pujxdHUatZ2qTE8Nm2Lvr4+jcSOMY7Q06kExk0CQRD77LPP4sYbb8xFYqkQ+KolAsvj6Zj6lYExFPicDUjh/DDRE+NJ5gbFVzACa8id+K+OmRoyMIZPveiQ4SLKXB+alVKbDMx+YeZIUIcURwWr0SE6Zmg0dTi5lYraTrQx5SKwuua8cq7JpneKsysqzTcpSyoihjQOATOONgjtjqNHj8pvNRI7brBCT6wSGDsJFIPYG264AbfeeiumTZsmXi2jGA27qAEvxuAwXlHzuTFI+K+OqT8ZmEiIiZ7QIxpMLTZpbKUMSdNiR8c4IrN6lptJJec8MEyiRh+YSGstOmSijDGRhKB+G+7adEw+El9Kbqbkwuw1qkO8dmRei7vC1F7OteOhR02JSLAmcbjzjPUYwyRMmZRacwVs4X7mx3DrVMd43QhyLOvHUW5B0Fnr3CkVtS1eCwSx7JxAYicFsWOHIfRMKoFxlUBxOjFB7G0EsdOnIyu9ufJ064ZdjtTs/NwYpUYBkoSOpAE6ZnLKoLiOUaLqRc+U7H9iXPn9+tjfUdiq/T6wHkkDSVoieRIn3/CS+umwJd/pmPqWAVPC0pmMROgbfHKNHAGLX6JQzXybaGPIrBlMZ8wRlvicASZlPqgTdQzJSEvIjbRUjgvqFFMLS5Im1SF+1En1qOwl3GP4IgEY15sQgPm9TIM6JEdAGSqcb+ZzUxo12caQVzmYyVLV/UgGXZ4sqniMtEgMkmL5rRIrneeYxxAsBzL1DMmjRFL9mvgc34bftk8cKUESJ58YstyYwcEUuo92y/E0Ejuu0EJPrhIYGwlQue3duwdfvOsuPPPMGtx4I9mJbxd2YldYCgWf+Oxy9KhbAkQM2bmJwHp1sR67qI6pTxmQhTqdSkmdJcEJ+zqaNjqObYhEGDkgQPPb6LgeaQvniWEd1TE0yrw5Uo9yIyjhPKHRSQbrpkbOk4AO8XuG1qRDdIzHLErnob81VKV7J/AY3guNURKxEMQatnOujep0iN+bWoifdEw9y4CghH1iOec5T6R8peq14BFQ1rZ+JsYYPlPupeL0LQKdnr3FYIKnEHL6QMaEpNeqAFUyFLOVkOsEZODvP1IW5LED5ztPsEfr8RjjOcXFic0WO9IZKW8f5JjHpXWjRwZoZ32neCQiPWwrjgGEwZp9Ygl8SU6q7MRjgyP0LCqBcZOAAbF33XWXtNi5iTWxt39QFIDx3lEhUKkxyiobh2hNz6vGPl7UTOzVJZ9Lix3PuNAx9SMDPm+CUfb/ZISN/dea2P+TZF6B1LdIJAxLesR63o8Mveeu1/eRnlfpX6djJqAMGDlntKyW51N6DHUA50pyYADRaAxNzU1eH0eJwBbqkKDhZbI7htMh4zvGd+qV0W+lr03H0HgVZ2hAbjRKmSbY29MjewcNzmgsKoDWyjnBPBZvwz4bnKPMFDI1ysV6Z2zGkDjNY1/39Ft+/ZS/Nh1DXVCr3CjPvv5+mUSJhgbhWvA3mTx4IxAzbWJKzLeg7RJ0AE3YMX7GG/vahtwQ2FBL1k8QkPuAT+7H74UrelQi1R5I9Ow4tkf0gKqgXr/tDdvveH1jjV3nrVNps5RrnTh6Y5iRIWCUl8AsjExwbQ9tvWPKUfIAtvwY6gKSOvHNm5rW2Ym4ttgZN2yhJ1YJjIkEjiRtPPrqfvzg56uwbetWnLXyLFx44UVoa2tGOs22B57hQaUgTaV9AJuLrPgNtD0l4zXN1jH1JwMPeLJlTlY2OHrCE4k4fb5IZ9Li6TVMg55n2KtbMoQhkSgN00BT8ozXb1bHTBQZRHNZFHx6BBfDP59yYyJiaKVSgwJGYnH2iXVkruSMKF9X2LYji8VESarRITqGLPCTX240ULO2jRT7f8JFOBJFTEAsMxWYROnpEEb2+f+eDjFxaCCTzuRaVEndNX2ok2WMXyte0/1MwTFmL+EcIEcH/6ZjjFE7zhnZl+pgLQTtKt6P7YYQsxzMie7H6fGX0W4dhOtGfHIjphdzL82vhcKgQQhOKIxtzYvwRuNCpB0PoIa5drz4g7wYgfXArQd6zef5+ljvOw/0js4YA5ZNXTP7zhug6nl1nAoAACAASURBVDlQvQskuCX4Docjsu55/rJjeI1MM9+xB87mbXD6BtExcwaWnXUWWjs6xsSOHu2TaJ/Y0ZaoHq9uJbD5UAb/9nA3HnqtG042g4aGBvGIU0lSmRlQKrAkrzMLPq/0nY6pL7mZORFsq2Q+8+ZB4SQJ/j64iHSM1yvWvOpNbp7eYPqY337Lv1XVB/WlD451X+C0MHVyAkED7drM2lAdktcV5fREveteQz4kjgo/TTY/P/I7Szn9Mtn0TsaNotEawIWJZ/DHrV/BSfH1cB1mtHj3Wn6/cOU3GSuOX869Cb+cdyMGQ3F48DC/33hHMX8XGXa578p9LldQwibm8aoYE/gJt0D+meMZkGvyw+j+GYR7JXDtxWMcZkBkbXQ88hxa7n8aTX0pLD7rLFz1gVsxc/78SWm7K4idlI9NL3o8JPDqgQz+YVUPHt2aRNQCItwgxCsnri9PJbl+jWdITA5RMt7nRpm5cOU773c6pn5l4D1n/+VvQH4IROZMcJsMbrTyjdmAzSzxmCV0TD3KIGCoqD6oX33gbQ8j3Bf8PSa47/FQqkNUJwb3BaNKfDPEx19B+6T+7JCMG0Oj1YdLE4/h/7T+P5wcfxlpt8Gzz4I4sQg3ClAld4WVwP+e8F78aP67kQ7FwLi17McuI6uBFWcis8X4Myf0nMkX8BT4nx3rmOCN5Ba9f9Dg+YOAu8QYNxpGKGOj8/7VaPvlo2juH8TJ556Ha+/8CGYtWjQeZvUxn1NB7DGLUA8wVSSwkSD2gR48+no/opaNWMRrLO8BEB+s5jBL3nNX7G/ztt0AiNUxAaxXP3ILRg9N+l5wrQTNr+DsKfe55wsJRCQDO6yOKS+bSSG3ElGD/DMt1C35+1EdMrX0qGcQD3F4+UpFdUjhLjwVdaKZA7m9J2d81K8O8SKx/bgk/hj+rOWzWBZ9EUm3HdEwCZvyTuTiwKeAWMdFOhzHj054F3489xZkQxGQpSIUCsOVmuGh1m0Jf5IHHctk0Jjvyh1L3ArlzmMuuigimwuAlMj4k49KfC4XGYsglMmi/f7VaLn3MQ/EnnMurrnzTsxaqCB2qmAZvc8pKgGC2P8rILYPkVAW8WgE0QABTzFAGWpiml+UTiXhpqtj6kcGudS+crtUwJmhc6dQqUyltVAQeQ9YM1NJBiZrpXhrURl4zpmcLV4EYlVunkunVGrmVJ47+bRys6LKpa4O/Xyyyc2A2Ivjj+MTLZ/Dssg6JN1ORMMWfGLfklMkRNTJSKyA2Hfinjk3wc6BWNaNF0ViK5tvXkJeCQDpIdzS2cPDjynxfHxSqloQthBc8TJiUQGxbavyIHYZQewddyiInaK4Rm97CkmgNIiNDq258KNlQ32fxiApvXF4+q/cpqJjyslG5ea5gHXuTE4Z5IycIfVOk/N+dJ16REulAPmxrlPTv9Ozi4/feYY61Y7P/eh5Sjnvjl3WJgpdah7W29xJ5yKxBsSuR9LtyEdiS4U5qWvJQwB4IHZeEYi1fBBbtIjHNApbAhEPV/NeXP8rz9oPEUu9LFv6KYidQqhFb1UlEJBAORBL2nmzaahhocZVvRkJej+eEtC1rTLQeaBrwZgEqg8mhj5gTWyT1Y98JDYAYgMM3TlTLgfqvBzgakDscUkVLpNCLI6uQBp4br5J27XSkVlvTJmobTC7R0GsYhqVwNSVQCUQ68Dz6mk0TGWg80Ajw5UiIWr8TgzjV9eprlNdp3kugclqu1SVTpxHgjmEmCN2GiYSO/bR16CNHfJrbcsD2FqArcv2WpkM2lc9g5b7vJpYTSeeuphG73yKSWAkILbcJlkN6UTxpqJjqiPvUbkNdSTo3JnYc8dE+EoBK9Uh5Q3tqTSvy0WBp5IMdC3oWijWlVWD2KJwagGInXsL7pl7c74m1k8nLheBDXR8K9tOcfRbFRVGWodLLS4VnZUWO5ksOlY9g2YFsVMMwejtTnkJVKqJrRRdOV71UcEHotEdje5oquMUSHWUthEsX8gThYRceuuZCeIRlXgpId7v8i2d+K3j/U5IPnyDyGdWF0uMY6RtC//j/S43p4Sp0++HLZ8HvjtO9Z+q3wq3XNXxquNVxw/V8TWB2ACyzLfYiXk1sWVAbNWswqZvs/9vjrDPdeA6rt+JMYQQKZON3mXLOL4d6uR8X72cjve/L2lDjiC9mCDWytpoX7UazT47sUZipzy0OT4CMF6WgjYdgbz3So28S3lgRPkF3EelUhCKf1Pq70p3G2y+bhpul2rIXmCc+Iu0+LjlGrmXkkctTc2P5WmVArGRSASsiS1+aZrS5E9T0md67AQjxV7zUjJVJ0/ltklD5CO9cvOMtR5Q9Z5Vgd4JgE3+hj1KQyijqwzjpQ+ADdtrIXDKt79S/Tb2+s2sneJWOrp+lOCqlIOjUoS+nsDw8CDWb6hchEY9dmIn12KnmJ14RC12cja2n6rvOwcLUpLF5g0+gZAQIRe8xB/ppxAXXXe5CKyx1yulF0PZiY8FAujYaiUwODiII0eO4OjRo+jv70cmk5Gi7VgshqamJrS1tck7kUjIIbPZLPbt24eDBw9K39L29nZMnz4d8XjcM2xcF93d3di7dy947NbWVsyePRuNjY25S0qlUnI+HsdxHHR1dcm4Q4cOoa+vT85fDCzNYuI5eT08ZnNzM9LptJyLYxsaGjBjxgy5pmg0mjufbdvo7e3F4cOH5V+O4fF4LN4nr5HH5DValiXXbe6RY/k73j+PPWvWrFxRO4+1f/9+OSbvf+bMmejo6ChZ9F7t8zC/U3ZiZU6uqW6ogtNIoyoaVQmCzpwTvhQY9ZojwHWycFJ9sAeOwh7sBbJpAa9WrAHhxg5YiRYgEgccG26qF9n+I3BT/V7UNByDlWhGuKkTVqzJj9I6cNJJ2MmjsAeOwM0MImRFEG5sh8XjRRsQCrNrIpDtPyzntmLNsOKNCEVi/jGKbS8FFMdzbcueG1DDCmB1vpUEsAFG2lJ2zvGco8HzjcV5xpWdmPradeFks8j2DyLb3YN0Tx/cbBYhtvhpbkK8vRWR5iZY0Qiy/QNIHepGprff+000ilhHG+JdrbDicbF17cEU0t19cDJpRJuaEGlpRCgcztnynp+xutRiY/+bMcpOXKvVr78fkQR27NiBNWvW4MUXX8SWLVsEXHJyd3Z24qSTTsIZZ5yBFStWYO7cuWAkkN//6le/wsMPPyyg8dxzz8Xb3vY2AXB8EfStXr1afsNjc/w73/lOOZaZ5ASIzz33HH7zm98gmUziiiuuEDD75JNPYtOmTXJ+vgsarfuKkkDzrLPOwk033YSlS5fiwIED+OUvf4nHHnsM8+bNw7XXXovzzz9fwKQ5H0Hmq6++Kte1YcMGAeA8H6+fAHr58uVYuXIlTjzxRAGju3fvlut/6KGH5Pr4GY/9jne8AzfccIO3+G0br7zyCn73u9/h5ZdfFnDL7y+44AIBxsf6qpadWBRGUYqd1i1N7JrE4/J88gG23Lo5LufR+SZLezKvuYI2CENadDHSCgGaqX2bkNzxAlJ7NsLuOwxYFqIdJ6BxwdmIzzsdkdaZcNP9SO3ZgIEta5A++IaA33BjJ+KzlqFx8YWIzTgJVjQBuFmkDm5HcvtzGNz2HDJHd8GKNqFhwdloPOlCxDrnw2poFVDcv+UpDO7ZiPjMZYjPWoJI0zSEItGClGOjX8s9h8n8fIoN8/Gab8OBWK0Z1ZrRYuBSau5Wmr+TbZ2SnbjR6scluT6xw7TYyQF8L0JbCzuxBwbzEg1ZFhzbQaa7B/1bd+Lw8y+j+6VNyPT0IdzQgJaT5qPrnNPRuvwkxNpa0LNpG/Y/vgY9r21FtncAsc52dJ13OqZdsAKJWdMRScQxsGs/jrzwKtJHutGydBFaly1CuLHBO3GJFOJKGZbFUVsFsceKAnR8RQkwGrlt2zY89dRTWLt2rQA7Rlmlv1MAMJ5yyim49NJLcfrppwuY27x5M374wx/i3nvvFSDH7z7xiU8IEOSLx/jZz36GL3zhC1i/fj0uvvhifPrTn8Zb3vIWiY7y2ASS3/ve9/Dtb39bIpwf/vCHMWfOHAGa27dvl2tgtPa1116TCCsB5MKFCyVSymMQVBM4T5s2Tcb84Ac/ENBJUHrHHXfgQx/6EE444QS5Ht4nQTrBJsEpQSmvgUCU/xLMEoCfc8458uZ18Jy8vx//+McCqhmlveSSS/CBD3wAV111lYzlbx555BH89Kc/xdNPPy338dGPfhQf+chHJIJ9rK9qQax6x9U7nquH8Sedcf5oGubYp2HWFD0fpx7PxSC24JqtMODaGNj6LPo2PYbMkZ1AKunXrtpSTxVp7kLDgpWIz1kOu2cv+jc/jmzfIS8q67C+1YGVaEV85lI0Lb0Uibmnwcn0o3/LavRveFCOGbLCcLIZRNpmofHEc9G4YCWinQvhZlPoXvtjDL65Ds2nXIWGheci2joDkOvK18aWMozFoNZ+pqMmgyCInQzzuhhA6d44RntjmUhsPe4/49lihyA20z+Anlc24+BT69C7ZQfsVFq0npPOIhyPofnEE9B+5iloP3UxDj7zInb/5hFPJzuAFQmjYf4sdJ27AtPOX4FYVzu6X9mM/Q+uRrq7BzOvvACdZ58GKxb1OAtKGLG1pBcriD1WFKDjK0pg165dBQCMEVNGIwniCEQJJglYGX09+eSTBcQS8N1///144YUX5Hseg7//4z/+YwGpTLslsP3FL36BL3/5yxKpJOB873vfK9FWAkumKz/77LO4++67JRLLzz74wQ/iyiuvlHRdAkSeh6Ca4JQRYn7HyCujprw2Aka+X3/9dTzxxBNyHgJyguOrr74aH//4x+Waee1Mbf7qV78qoPTyyy+X62DElWCY6cU8BiPDjNzyHpctWybjdu7ciQcffBC//e1vJV363e9+Ny666KJclHXdunUCYikjnvuNN96QSOwnP/lJicpSFsfyGgk7sRpxnsSnoiFb7CGdijIoXm8qg9JrITdXJOhaaKowpdfJDuLIU99H76sPIj59MVqWvQWxGUvgZNPo3/QY+jY+hEjzNDQsPAfZw28iuXM9mk65Ek2LL5Q62NTBrRh8cz1SezehadllaD/vfXBSveh79SEMbFmN2MylaDn5cqQObkNyx/MSqW068ULEZp2MbN8B9L2yCk66Hy3L34bEnOWw4k1wHXvKru1xm9flyFzGyfmiILVwJoy3fjN7bXF5Qj3vwcPXxAaeUaA49Vhb7BBU0oGY3LUP+x56GgeefB4Ns2dgztvfgviMLiR378PhtS+jb8ubiHW0YsYV5+PI8xvQ/dJrmHv95UjMnIHkzt048vJm+f6Ed16LaFszjrywAT2vvI5wIo5ZV1+M5qUL4aQzZQGsttgpZso5Fitfx45IAnwEjE4SiN51110Smbzmmmtw3nnnYdGiRRJ1JIgkwDM1qwR4BJgErV/72tcwMDAgfxPIsn70rW99q0RGCWgNiP3Wt74ltbYEsRx/4YUXCkhmzSvP/eijj0oUmNHV973vfZIGzJRjgli+GOkk0GXa8dvf/na8//3vL6ir5X0QRBJk8sWo7OOPPy6A813vepeci7WxBMOf/exnJf2ZEd+bb74ZCxYskGgv753fM0WawJXHIFDmd0xB5vEJyHmvv/d7vycg17wY+SXIJZjmWN4T7/+2227DqaeeKvds7mUkD+q1g1n8w6qjePT1PkRCWcSjEUQjUS9SXiHaoN7nMfI+T7CIT4FqLQFOcgaH9heW5TilI0uVatgYIc0kceTx/xLQ2TD/TLSsuB6JOafCtSIY2Pgwjqz+AUKug/jc5ZJmnO3Zi/YLb0PTSZdAogXde9H/+pPoef5niM8+BR2X3gk4WfS/9qhEeBPzz0TrGe9Aev/r6N/8mDyLhkXnI9o2GwM7nkf26F4k5i5HYt4Z8hlYK+s4wnis+m3s9BvByZB6OAWwhYRmRZv7eAPL8Yh+DkkjnWB742g6P6oGsUUNX4+VnZhR1GxyED0bt2D/I2vQs/ENdKxcjgXvvU7qXDM9vTj0zHrsuf8pZHr7MP0t58pvB7btwoLfux6N82ah740dOLh6PSLNjZj/7uskDfnwcy/DCkfQsnSBRHDjne1wMlmffT4vuRzxU/F8r7CXKDvxSCx/HTOsBAgyCS4JIr/yla8IoGMa7GmnnSbpuGbTIpBl1JMvk3pLoPb5z39ewN5ll10m6bmMQJIYiSCWKbcc9/Of/1xSjltaWnD22WdLNJXAjqnHJGFiii6vg9FMAuNbbrlFxi9evDhHyMRa169//esCYq+77joBsSRyMi+CTEZymSbMe+C5WRe7Z88eAc6Mmi5ZskRA85e+9CWJIDMKy/Rmpicz5Zf3y38JRBmZNbW4XLA9PT0CYllvSxDL8/O4fBH8MkrMGl7eF8E/U6cpDzoDTLSX4Hakry3dwN/99jAe2dybA7HKTjw1o6zFc6gSuYYAtBI8/VPRuKpGblMR3JeLnMjcscJws2n0rL8P/RsfkShofM4piE0/Sf6fwJN1rWzLEG6bicyhHbD7D6Pj4g+h6aSLhITJ7u/GwOtP4fBT3xYQShDLsclta9G/+UkhheIx7d4DyPYeQLRtFhKzT+XJBdRaDe1oW3E9Iu1zhEhKuJGlDQ/f3hMzL53Xx0cninyLQKzK+vjIerI71IKZHfXuIBwexB4fduIQQWzfALpf3owDj65B7+vb0XX+Cix439sR7WiFm3Vw+PlXsPNnqzCwax+mXbwSg3sPoPe1N9Cx4hRE2pqROdIracNNC+Zg2kUr0fvaNvS8tgWtSxeh67wz0DBvthBCwfbbozkuHGFV9pmLSwBYZSceqYWv40YsAabzknDpgQcekHTiM888Ex/72McEiJV7UUkxYsnU3e9+97tS/0rgyVRdpgazdpUAlWnBBIIEsawn5TH5Of9mVJTRUZ6b41h/yjRggunrr78+B2JJisTzkfX3G9/4Rg7EMlpLsMwXAfDWrVsFmPL8PNaNN94ooJgRVwJSAkmem2m9rNHlmwuOgJTMxozYEowzekrSKv4/z20AO6OzxSCWsuK5GYH+3//9XyHC4jlINMW0ZAJqAmOmHpPwyjA2D/eweExGtw1rMjHIpsMuPvu0jad3pBAJ2YhFI4iEw9pip469vMF5UqtHvRLhggFqGsUauyjWRJb1sCDWsSUdmCA2tX8LXCeDaPschCIJidKG4y2IdMyVNODktmeRPrAVrWfeiMbF5wsbMdmMk9vX4uiz98i4zkvvkNrX1P43MPD64/Kva6cFJMVmnIiGeWcg3NCKbN9hDO5+BfEZS9By2tsQCkeFKEqCGpEorHBMGI2DbCcKrI4PsFIQO8WzNWqIuCuI7USU7MCSRHicQCxL9QZTAl73PbxayJhalizA3OuvQHxGp2SoHHnpNez53RNIH+rGzCvOF4K+w8+9Ars/KYzG4UQCLUsWou30JQg3JtCz4Q2Jxnawhvb0pQjH414qsUUW+qgHaFkWV6E+VkHscNa9fj/qEiBhEsEXQSzfjJSSDMkQIZU6IVOGWW9KUMeoKqOcBI0EXQSh//M//yNRyr/6q78SEMfoJQEySaFYJ0pw9+abb8p3jKASMBIEP//887jnnnskXZgpzYzEVgNiGV195plnhFCJac+sxyUQZiT0O9/5jkR6TR0tWZb5N6OmvG9GWAlUDckU/59gmwCb5+e18UWgHQSxTCfmPXI8wTzvm2MJlglYmf7MOmDWyDJtmQRQTM2u5mUi4xybGhxENBzC/tA0PG2dh53uTERgI0IlGbbKsqLWYjQPB5BKeVN1zPAkQeMqtwppPcOxiOrcKW+wjuszHcaQHNG1VWCxlnnASCxB7I4XpP41c3iH146sqQtOsgfZ/oPCUCypvh1zMLhrA5JvrEa4sQ2Rlhle/arrCHlTctvzSMw7DZ2XfgTRzhPgDPYitW8zUns3ShQ2FGmQ7yMt05Hp3onMkV0IheOIzz4Z4YY2pA+SVXOfRGij7XMRm7EYsfa5CEUb/Mp3vz9iGXZ2ndfHNq+DKYSqQ4ZnIp6q860S2Y9xoI5IV1VggR8vWUuLnVCAnTi6HgNuh9hsYWmhXYoOCVJ+QW9cKhzHj054F34y5ybYoQiYq+c55kr01M63ys4Rrqb2H8bBNetw8IkXYPcPeCzDLY0INySQ3HtQ0oxZ3zrvpqvQtHAu+rbsQP/OvbAHktJ+p+20pYi2t+Dw868ic7QHiVkz0DhvprToYerx4P5DiLa1oHnRPBmfmN4FKxEDnMLsl1wyTPHtSlcuj+FeiZ2qsf71NzVLgCCWkUQC2Pvuu0/A2x/+4R9i/vz5ZY9F4Mnfsw6UkVy2keGbII5A8pvf/Ka0u/nHf/xHiXQyQsrIJ0mSbr/9dkk5Zm0pmYRZc2pA56pVqySiWSuIZaoxQTLTmxntZEsdvnltZDwmGzHBJaO3vC4qWfbAZeoyI8EEu0w7JiETr4lpykyPJvAkUDWEUEEQS2Zikl9xHKPRbKvDCC4BLEmkGE1l2jLB9Z133ikgn46BaupiCfBZn8zz9fX2IhaxkOlagsGVH4U7ZyXCro1wqHRKR0VPWJknqmPKpNwGeq2WEp3KTeUmxlipdO26mDue8eEM9qH3pV9jYNtaRDvmIjHndGl/wxY6jLwyfZi1rqyBRTiK5NZnkNz2HLI9+xBij9h4o5BDZQ6/iaZlV6Dzso8i0jYb4UgUrm3DtVNw7awAZiuSECKo/k2Pwu47JG15SBqV3LoGA9vXesCWIHbaQjSeeD6al10uxxLGzUBacXC91u/zyd/lcPQiKoN6Xqc6DwqylsZQ93rpxANei53Wz2FZJABiraHQOgfwmUHmg9gfz3sX7plbHsSaMQF/o9wugaaTymJgxy4cee4VHFrzokRmnUwGsY52OFkb6cPdaJg7Eyd+6BZ0XXimpBmzRywBtBW2JMLKljvb//c3iM/skjRie2BQWvUcfvYlDO45gFgnwe4SSTnuOvs0xKd3wrU9EM5rC7buK7aTqHeMFBTE1gzPdEA1EiDYIggkKRFZe1nT+Wd/9mcCxMp5kRjt/P73vy+kToxEEqgywkmAxmMxlZZg+FOf+pSQHxFEMhpLoqY/+ZM/kZRenotAmN+zbyx/z7rSn/zkJzWDWAJRtvDh8QhOCYz55otRVwJ1kk0RxBKcMgJsXrx+vgnMWZ9LIMy6W/6GUWMSTPH/iyOxt956q1w77/Wf/umfpP6WtbQkcGKaM2XHKDWj0wS85h5ZFzzci9fCVGiC2Uw6LV69XdlW/Lp7KTYPtiEKG9EI01XCOWKnUp5N4/WsxUupY7yno2mJKoMpPw9CFtzMINIHt6HnxfuQ6d6NpiUXo2np5QgnWuCk+jCw7Vn0vvQbSfUliG04YQVcNytg0x7oFsDJNjmMuJLdmKC0662fQLiJRHcRhEJhIX+SiC9cIYZKbn8eye0vSJYwWY5ZZ9vz0q+llQ+jtASsZDrmDO18y0fQsOAsqdsqro1VnVg6Mj3l57W/AauOVx1/rGtBQGyoHxebPrHRdUi6wXTigLVXgp1YIrHz3lk2EhvkgyoAsfzD8qKcdnIQqcNHhamYkVPHtmFFIl7v2LUvw0rEsfgP3oMZF58tTkOmBNM+ddJppA4cwaFn12P/o2vRdvpStCxZhO6XNuLoq1sQa2tF09yZGNx/EL1bd6Lt5BMx9/or5V87kxU9bIhFC2zaYMQ4kBXjkhMmk0H7qmfQct9jaO4fxLJzzsU1d9yBWQvLly8OZy+P5/chdzj34Xhe3RQ5Nx8B04MZMfz3f/93uWvWcDKySoIkU8fJlF3WpRoGX4JSQ3LEvqokcOKboI2gkMCPLWyYFszIK6O2bGXDljOshyXgJFAjsCVTMdN2CYpZL1tLJJbRVqYhM3WX0VCCRAJq0/OVgJDXxFpXRkl5PfwNa04N+7AhXOI9Mi2Y7Xd4n7yOG264QViQ+Xt+x4gy75fpxAT6ZFT+53/+Z4lmM9JqADLPT+BLAM20ZEZ1CYh5HSN5bT7s4O/v78bDm3sQDdlD2IlLGWya8jvBU36PR3roBEy5MoaCztFJlu4asuCkB5De9zqOvvAzZA7vRPPJl6HltGsRYRqvZaF/y9M48uR3gGxKoqzNp1yBSMccr341m4HdexCpPRswwEjqjhfQeOIF6LjwNkkzluJWEzVh39cQMLhjvRA+uXYG0a6FaDjhDPS8+Cv0vvIAWle8A00nXSitfbqf/gEGd76E6df9hbTtYU9aIXoKABSdb6M330Zi7Ov+o/tPJd1fD/tC1SDW6Dk/a8ewE3sg9hb8ZM7NQ9KJi4YU4kQubS9RRvRwKBoWVmF+nB1IStrwgaeelx6yTAee/963o/20pQJ4JThF1niyEb/wirTVsWIx6RXLc+594EkM7N6POddciplXXogjz76EN77/CySmdWDB+9+BzpXLYafT0uKnXIaHSSEOXjTZiUOZLDpWPYNmBbEjgQE6ppwECLiYSstaVgJLRjGZKkvCJhIeMVrLtFnWkJLgiACP/0/Qx/Y1/K0BsQSwpsaWE/w973mP1KkStBLMMcrL4/MzjidAZK0oo7gEogSJrGc1LXaCNbFssbN27VoBlwSRjHiyfyvTlRkJ5d8EzmQhljQH15XIMCOrJI1iBJhgksCcRFAEnQTqBNUEsozEslaWtagEm/wtwTzH8TxMd2Y9LyPPvEaOJ/gnQF+4cKFEbglw+aI8CPoZhSa45jWxPy6jt+Ui3JVm6KZDNv6eLXYC7MTaYseT2HDGkkailcBIoy4jiLqwfZedQfbofhx9/ieSIhyfsRgNiy9EbNoCAaD8rO+1RyWy2nzq1WiYv0LquRjBdVL9yBzajsFdryB7dA+s5i40L7kUDQtWIhSJ+6Qnvtue58oMom/DAxjc+SJi00+UNjuR9lk4+txP0bfhQTQsPFv6xMJOo/eVVcgc3YPpb/3/0Lj4Iq9vrA9iJUW3wAAAIABJREFUVR+oTtR9QffG4RxaI3HMFI8Znp3YeNWE2jtn4h1rix1x0PFwLiR9mCRPTAPmv6kjR3Fk3avo3bId0aZGqXudfvHZaJg1zSNqEr3uYGDvAey5/wn0bt6OWVeej67zVmBw70Hs/u1j6Nu6E51nnYqOlaeh99U3sPehJ6UtzwnvugbtZ5wsUdxS1RuV6qG1xY5i0OMqAQJKtoVhZJEAjy9GLEl4REDGiCejimyzQ1DLzwjiCMwYkTQvRiwJ+MgkTOBIwiaCXtbKsiaW6cQm1Td4QzwmU4wZ3SVINS12giCWtbamTyzPy+tbvXo1fv3rX0v0l22Brr76agGm5sX74rkZXWUNLEEuo6WM3hKcEtDyTRBrosi8PjIME5zPmjVLgDtBMq+N98SUYTITk9WY3/HNGlwCbwJcUXR+3S171bLOl617CPjZ0qdaluKgfDYeyOD/PtBT0CdWW+yMwDDXVOEc8Fdwr+A+WM8UnA/B1DU31S99Xhl1dZJ9sGIJqXMVPZfqF+99fNYyJBacBSscRWrfJqQPbpd0Y2TTcJysgNyG+WchMfc0RJo6WdCVdz/RGMumJV25f/MTUkubOOFMNC46H1aiST7rf/VhYTAW0hPXgT3Yg3DzdLSf914kZp0s5FFSo6Vs5cdFBmYvKpwjun50vpXeg8vplSCwrIf9Z3gQe3zYiQXEWpbUvQ7uO4iezdvQt3k7UgePCPMwI66Rxga0nrJYmIab5s9BuCEu0VPqyczRPvRtfRMHHn8Omd5+zLv5KrSftkTIoBjB7V7/mgDicEMDHALkTBodZyzDjCsvRPPCeXCzdBoWVukO1zsWsahEYttWrUbLvZpOfFwB3VQ8OCcgAShBGtvUEMgyiskaU37HaCkBGus++TejnmQbZqSS6bvBF0ErgRujkARtBL6sTSXrLyOzpVh6CYpZD0umX7IdExSSKIkgmi9Gbgki2b6H6cescWUUl7/nm9FUglgCT9N6x1wT61bZQ5bRZtbeEvyy9pWRVwJQgnMCQhI6EZiSoZlv3i/BNcEvxzMSa1KlmYpsaoE5hqCWketgvS3Pz3P/6Ec/Ehmw/Q5TmoP9bauda6VArInEBo+hUQiNQhgnSs7wLCIeUsNLnR8yR4wrPRcM9SIFBTqEc4dGD9mFd76I1K4NyBx50wOoJFhqm4X4nOVIzD0d4dbpyHbvwsDrTyO1ewOczKCA19i0hUL8lJi3QmpagxFTL+0sJFFbsg+n922GCweJmScjNmupEEOREIq9aJNvrhegK8ROnfOlFrZx4TkIN0+TY+q8Pr7zWqIsAfbRegAh9QaqJsL9VMNOXC9zR9iJrQA7cWQ9kgF24mD0NWinCTsxgLRfE3tPlezEwa08FA5LFLZv6y4cef4VeSf3HkK4KY7GebMFwLYtX4KmE2YjkvBaVQrwtW0Bu/3bdqFvy06EYhHMuHilRFqZYty7ZQe612/E4XUbkNp3GLGOVrSeciI6zjoVbaeehFh7q0fs5L8qPe/gd0rsVK21r787JgkQyBLcsUUMAR7rZfkiYCQ4ZGSUL0YTCV4JHg3QDJ6YNaL79u2TulNOZEZECd7Ielzq9/wNiYwInJnCzGgoAaFh82WUlBFe05KHabsmBZhpuzw2r8VEj4tBtRnLa+Y9mPsjSGeUmecxxExMJeZ1M1JL8Mlz8n7IYswXf8s3r48y4Xn55jVwTPG56RDgcXhM03+21odUDsRaTN3zjdHh2h7wnMWbh44ZvlXCpJRbhdYpk/J+KsxdvR9Pm4x0bRcYGrk6be+Ixghzshk4yW5kew8Ia7CbSQqIZSudcOtsRJo7JUpKMqds925k+w9Jiq8Vb84RMoUbO+Q30uu1oB6c6W1padljp/uF5CmSaIOVaJbzS21t/yGku3fDSR6V+yRwjZLhuLENLutpy9SXq34bPf02HIhVWY+erIPOpGNZ20E7Y8yeT5n2bpWis2N2bcPoiVplnXFjtYHYnGy8CG01IDYY8CwAsXT+2Y4Az9T+Q0LqlB0YRDgeRbSzXdrhkFk4kojnmISF0MlxYCdTyPb1y79kKI53tcOKx4X4iVFc9pZlXSwjtpGmBiRmTUNieicizY0IkaDJv6hK/eiLwa2C2Fqtfv29SqCOJFAtiK0XD6fZxPV+RpayF6xXMTXYGqXXKH3QOM61PggYneWimQJmyYYujOhew3uRpuN49ah8M5WX/Q3D7HPoETWJscP2N44N1zV1q6wIK57XHtlILnIh43hMv/hLzk02Y69/oqQPEwzLcb2oQDldoTpkZDpkiFMkEIlVWet8K7vmhgGx9TR3CGKbrAA7cTASa5XoEZuTjacbawGxQzq5+ZnKbJUTImkSWYetkMeXZzseE7Ho53zUlHaBEBvz2jiOOtd1JS1ZUo1FzVvescIR+V50vLRC848VQNXDRWGD/C8KYusIkOitqARqlUAlEOtAjTgFaIUArdhDqqmWxzfVsjjiMZmAU26uCNvlUMMrP3d8Okz/N/k154NVH0rmD2GO5VtOAl0rtX0J9PIMGkocI/0GPQCbe0kNrFP2mhXYjnKLHaYjluqJPAzL+mRaC6WcPJN5bY/l/eTOVVSeUM8O6eFrYgv1lXHS5YidhkknDrbYKVJ9Of+e+Z+cs1qwqK9pCwBn3idYOJjVGFzbgTPwDykl8dmjzFdFALZS/+ni77TFTq1Wv/5eJVBHEqhUE1sJoKgBMTpRiLE0BkYDkBd0L6sATtTQH2VDfzISC5WJnNSz8Vm8NYzGmqt3sOP5EgqdHCo3ze4o3huHpJFORp1YpWOmahBbhEZHjZ24SJFVDXpLY+tiH6GPdUs4Nss5tCrsJcpOXEeARG9FJVCrBJSdeLgoUaFEp7pxValWRcGJN1c0Ou0b4GUiJ+rgUAdHsI6xGMTq+lEdUkqPBjM76l2HDA9ijx87cYHTLN+pbIhpOXJgWxq8yjMtlZExDLBVduJarX79vUqgjiSgIFZBbC0GgYLYPFCtRW6TLeI+GtE/Uz9dUL9UZSSi+Pwq6/oEvr7Xp8B4VRCrIFZBrMdOfHH8cXyi5XNYFlmHpNuJaNhiyanfC9s0dc1ry5AUrjpeTewJ70IBO3EoAjdklSQ2HjkgHWoMm8zgEnhU6mprSRWWO1UQW0eIQ29FJTDKEtAWO5Vq9TQKWzzdpnokeiqC0ZGUDhhwEvSu69zRFNFS6ydopCqAVQBbCsAOp3fLjRlu3ESdb+PZYsfs+cOD0ZEAWM8dWeCkLEfYVakcJUgaGI1on9hRxgV6OJXApJGAshPnH5Ua2WpkT1ajp96MOL0fTy9NVCNbr02fTw7s1HFtagHYGsMsknFlJ/b59MpFUj3HZGkAW92Y/ODhoqzVpBcrO/GkgRt6oSqB0ZeAshOrMaLGSKEjYySRRx0zNYnOio1cnQc6D9TxoM6XY3XyDF8TG9A8gVzgUWcnLn2aokiq92f1wNZr1+O1Tjt2cidlJx59XKBHVAlMGgmMBMRO1gbi5qEM6VM4yo3K9Tw+G0SJHps6d8pHu4NkN/UwR40hJwZOcQqZrrmybYHqbR5Uup9yxv5UkoHqxKmjE6ud11WD2KKc3wIQO/cW3DP3ZtihCCLUwRb7bFs+gBwKOgNdboYA0nKpxcc+prbUYg8sF44hO3Eok0XHqmfQfN9jaO4fxLJzzsU1d9yBWQsXTRpbPHihIbegD8SkvAe9aJXAmEhAW+yo1/hYvcbFE1XTsjUtuxKA1fmm2R+a/aHZH5rFULhzBiP4NYHYAKjTFjsKYscEOOhJVAITRQKFINZGPBpGOBKBFRIKvIKXghMFJwpO8gCkVIRRAVqhfIplpDpEdUhQh5gNJhip13RcdayW06MjiepPxj3LgNhLhJ34s1gWWY+k2zECduKbkTWR2DpnJ25ftRot9yqInSjYQq9DJTAmEiCI/YdVPXj0jQFEQw4iYQuRcNhL/zNZG9KSrChFtMR3OsZPm6xnuYUC88AtPUd0HkyBeTCcPghkfMl8UB2iMvDQROFeEmLsyNcpedWi+49Jwa/nvWQ4HRIsQxAVEpggbNVSxkaph/0n7Xgtdi5NPIY/J4iNvYhBtxVRKwQrMCdQFGsIOVxgLtIRtth5N348753IhKIIS/1pGOCA4jJUI9Zyn3ueyOKIhvd3zWMCNoM5ol8f6x2v6IDmu3KfU6XEol468f2r0RoAsdfeeaemE48JitCTqATGUQKvHsjgH1cdxaPbBhEJAWEr0EesnHLzjZEhCsx8Xkq56RgTohqq+CeR3DglBMf6e43UxAQ21YItKLjZ5kMuQVNEjNrJNkZ4NGq8n6kyJuQGQEnQxinBZikTodznqkNKG4l1p0c5Adxcnd6Qxx7QM7rmpqjeCeiIISZJneoQtthpsvrxlvjj+D9tn8PJ8fWw3QZYoZC3/xbsP3kheH1iXb9P7Hvxo/nvRcpKwHIdHx+WUrhjaYB66z2o3CQF2n+RFi6PZcXjJa9gCMXTEflPHL/FTteqNWi/91E096ew7NzzcK3WxI7lg9VzqQTGRwK7e7L4n7WH8PPHX8KhQwexcMF8nLj4JDQ0xJHJZAGHXAChIc3oXXr8hCyAfs+8YnRcR8fUowz8fdKxHTiOizCbrofDyNpZsazCVjiXgk6naTabhe048ht+l3+53ryyqh9DigMeT8dMfBlEw0IhAtu2kclkxOMRCUdhiXMs0FqBwKWcDnEcz7lRi97RMXAmoQx4zdlMBiHLQiTCeZI3Yo0OiYQjMn9yhm4V+kDHMKuqTuRm26L/XdtBKBxGJMI9xYLj1q8OcUJRJKwUlkY347rG32G2tQWOEx+iE6knZd0T3Mrb649jh6J4puMcPNN5HuxIXCw0A/w8nGt7ce5QIGgB/1gStS3S16M2xrMWaTfQjuCzNGubn/OZ8lnz/LQxgnsGPy81xrZCsFNptL66HY3rNiLcl8TMhQux8qq3omvmzPExrI/xrErsdIwC1OFTRwLprIOtO/fgK3d/E+teeAHXXHst3v3u92D69E70DyQFkHrKxEtD8RSgA8e2c4rG+IeJc2zHA746ps5k4EK8wJl0BqlMBtFIBIlEHBnZcEKIxWKyGRFw8p1Op2WORGMxRCIR2bg4P/hZKp2W31Y7xs5mkc5kJsyYaDQqC0Hme5XXNlXGxOOewZRKpdHX3ydzo7Gx0StRqFaH0DHi1rh+dAzsSSgDAtj+/n5wfTQ1NSEcCQ/RIbF4XHRILWtOx9ioFxnQGTY4OCjODjo6GhIJhKNROI5daIcQwfnBu6rXwgQdY4XpFHYRRQaNoX5YTgq2OI/zoI83S1AnIBbUl9SxnhOIe/AAYkhaccixck4g7/c2HQJWSBzMuTFwYWdtSdsWp/RxGGPcmNzPeQ3xeEw4WEyZAffTTIb2QQQxpgnzGsSmcJBOlxlDh2k6jZjjwh1IorenV659xuzZaGxqmpTGvILYSfnY9KLHQwKu42Df3j24667/xJo1a3DTTTfh9ttvR1tHF+xMSqJrVHakZpe0L8eF7dgCaIT8STznHrrlpkLlqWPqUAZSJ01wkhKDgptEgsYEvf1hOjhMtNWBnaHH1PbAqx+Zk43V5iZE50fI27h0TN3KIJseRF9fnxhQAk5ojPg6RKL5rlOTDtExLupNBtxL0qkUBpID4tBqam7214PqEHqCx1KPEiQICKpBX4/VGNod3DeSyUFxjsu+E4nIeiBmy9shnqd0qB3iQafS62cij/H6qWZsgriQ2GGSTuwnJdi2B0i9z6ygKebJhs+UppsfpRUZEPg7lJslWQ/iWPQsOxkj9pv/uQG3ozaGZqIAaNqJHui2xA7wLF8nk83ZB+K0ol0hX7jIZtLDj4nHxNnd3d0t0dzOjg6ZK5PxpSB2Mj41veZxkQAV2t49e/DFL94lIPbGG2/Erbfehq5p00RxWEwF9cNoEoGltyvnqcs3reZx+B0VoI6ZnDLwomWlnynBKp97anBQjAkvwtYARt7Mruo6TPviJmnLBhVhxNJ3cNAzzs2LL34uc4Sbp46pOxkw2j6YGsSARNhiaG5u9hxhJovDcSSKXWm+DdUhE2NMMMOk2vvRMV75gYnEG7mZjI2BgSRi8Riam5pEr6gOUT0a3BcYfaXtwYg9X9xzBOSQpsgvUzAZYpxTptwln/nh1YnSRinWOzzuRB7DigvPrmJk1E8KliwgPwJLMMg+qbJve1lQ3v044jgM++n53uceiOWL+7mp7hCbzpcD5WkisKM9xlyXd22+feCnP3PNS/QcIUSjdIx79gH3EtoNfDM9XmyKCmOY5dV95Aiyto2uzk4FseOCKvSkKoExlAAVyh4BsV8UEHvDDTfg1ltvxfTp0/3aBN+LKSCVHjyv9iKo6GRzcFlH4X2e9+DpGA/cT365mVRhRmEZjaURIWmivjHBe2Tal+fJZX2bV49l6llNBNZ8zjmiY+pXBpwjfEuEzQcn9bAW6Jwxr2rvR8eExKlVSm6MmCSTSUknZtTEGOGqQ1SPmr2Ec4P7BzM7+Bl1Ct/BCCM/N05SyfSpcp3qmLGTm7ETubZNWvRo2wfUJUePHpW50NXVpSB2DLGEnkolMC4SKAVib7vtNkybNi23KRjlwwssB2ANeA0CWCooHVNfMiBQ5XygYSFRWJ8MIghg+Z2ZBzRSPaIGz7AoB3p1jCUyPRa58Rnk0rWrlPXxGGPAnXjPI6xtiuXAieqD+tIHx6rjTTTWiw55ESXuJcG1UG6Ocn4J4Y/vONMx9Ss3L504Kc+aOiX4rE2Ez8yDwvRZz8GuemfiyEDKjPwwcHBt83PjfKh2bQfHcN9htL63t1eeuYLYcYEUelKVwNhKoBjEsiaWILazs1MMYo8EwK9jLCIO8GobPI9xsedTx9Sv3EyUxKQwCYmTz0QcNC4MQ63xnps5kiN+0jF1K7fgszZREuPICJKPGB1SSFjisWQOp0N0TDHRy+SUmzAU+2C0GKAYJxh3ReqWanSIjvHY4YXRvUa5EVRwfdYi67EaY+4nuO6NbuG/qg8mvgyCz4jPczTnDo9FEMs357CC2LHFEno2lcC4SKAUiCWxU0dHhzDMlkoTDqbuFEdgjVFanFqsYzzGQJO+NJnlZupmeD9MGTXe8eAGxQ2Fm5RxcJgI7EjGcI6auWg8ryadvdx5dIwHaMZTbgaImnT6YKlB8VoItlCpVofomHz9GjePySo3k+lj9EdwbXN9S5uuosyCSvNax2QEHNST3IJ7SbETjHM/WMs5mddC0D6oR/1m7ELOTzNHi6Op1aztUmN4bNojJu1cQey4QAo9qUpgbCUQBLHPPvusEDuZSCwVQjDNi/8f9HyWisDyeDqmfmVgNtZgyiiNJROBNfNDeoQCkkoaTBEyJA06xiO/qne5GaOsuP1DpSyOiaxDhosOa1ZK7Zk5Zr8wcySoQ4qjgkZ/8N9y60fHDI2mDie3UlHbiTamXARW11zta24iZNAVZwlUmm/SM9onhgxmCQTH8HPaHVoTO7YYQs+mEhhXCRS02HlmDW662Usnbu+cBifr9fPM0diR5I9pfpIGytY7gQb00q/MSzvWMXUsA5/90bQxIHMkG9DnKKzJNpzJyp+RWIw+cn9+s2UE62ld6TELHVP3MshkWAsNrw7aUGH6DJk5BtEqdYjX5sFnudUxVeveiS83j/ROHF0+YzlUh5CWdUz1qPQMFTb56vX12I2xhIHX6xfqEUh6TtQifSAkxOXtkJJrYZgxbG9ju978pAoz/c6F6dcvs/LsnbwZx/6nJr35WMaEhHKZvXC9NeJlsvA83lV453F85mLz3DwZSR/YkY4JW3B8u8/UG5tyoULmYo8FuVTWnXFyF6d4G9Apde8kf8xZB5Ce8xzH/SLCe/V7y9uuK+B0uDFRy0I6m/XYiaXFDtmJPd6OyfbSFjuT7Ynp9Y6bBKg0dgs78Zfw7Jo1uJ7sxB/4AKbPmI5M2lMcJgJr0r6CSotKzig6/i6Y1hMkXNAxhezNE1FuxXWMJiIWfKZSx0KiJmmVE0E0wnY5hSzEAmBJh+8zFxeQNIQt+U7H1LcMmBJGw8OwzpbSIdXMt2IdMt5jiiPKQZ1Y7tp0TJ60qWAe+H3HqU+EACwazdVCqw6xPUfgWOlRAgfpEeulpecIsyrp6zEaQx3C3jhsnyIgx+fmCLIQB/VEcSaYWaMGAAfXaZC0MrhOc5+7jrQH8/pce21sCsZYHhkZX+x9bfZ1uTa/PWHNY/y+rQwW+JxUOdIzOY/fDWIk91PtGALo0T5P0E4MlgcUkziV6mzA+xZwW8qmCHRDSA4OSp9YOhjYJlL7xI4btNATqwTGRgL9aRsvvrEP3/z+j7DhlQ245NJLcO0116Cra5oYocbDyMb0ntfNA6ryhTSvNr3J6BEM9AKUHqA6ZlLJwN+MKz3TjA9O2Gw+EU/4c8F7zjRGGalndDZCz7n/4ud21pY+d+zzJuyRhtVYx9SX3HyveTqVRjabkXTyREOD5wgr1gdVzDcxpBw6gHy9o2NyUe1K63QyyI36gNdJw5PGaTwWkywf1SGqR4N7CfuGmlZMkskT9faXYMaXtxY8EFlshzCS6YG3Ujqk9BhGMqNIYWb4IGbFDiHMvqzwQKztnyccKqxJl+ij68j6JOj1djm/BKvKMRJ/dF0krRj+f/bePEqO8jobf7p6n+nZZySN9l1CgBCLxGJ2cFjMYhuw4wAxOHacHCdO/khOvuTkJPly8lc+24l/3mIbiCFObGMb8MJiwAEBQiAwuxCSkGa0jqTRaLbu6bWqfue5VdVdvfeMZp+3fWSh7n6rqm+9dd/7vM+9zz3pb8agrxHwBuB1Mb3Z81DR2wWi5doMS2yT77tramsdA58XoWQK7f1RhEbigG79nkI9AwfgFtYiEzzy/GXHuPqDu5X4dW6MF6iS8xy87/zbnUJMm0p6sT2Gm188X8w00RcfwWBsBIFwGEtXr0KkoXFyAulxPotiYsfZoOpws9cCBwYzeGB7Px5/bR+GBwcxb14HOhd2IhQMivMQJ2z/fFkI7DY77vclzcd+3/G1aszstBsDAi5UbEaeFWsio8I5YDeTl4VVsxZ8986xtTut5c0nNWZ22Y03l2l7kupmGNY88Xph2o5h1D7E8S2j8TtqjJV6aSceZoVwnGWsnL+e7DFktgwzKwBnBd3WdSsfomzgngcCaFimQpDqJUCz+tXXFIeMcl4TrBqmB+3aCdxY9zRuqH8GHqQA0y+z01nXPJ5cOZUDVq1V3wONczsbNtY+RsabGRwPL8KL7Zfi7aZzkPTXwWdYStOVz0PzWDFb7deWPyYZ8GHJsVO48rUPsOLgcQRSGRgsHXPKQZx40NW2yB0dSxxQ4Hece+T4fje4LowP3J8VZvhJ+VqJmMLv9YIpx7vTKbwTjSKmebB4zRpc/LGb0N65cEYG7wrEzsjbpi56Kiyw80Qaf//0EF46mEHAS6ds1WA4jnoqrkmdc7pbwKlWcZZs+3qdeh0nB8r9M7gIlnxfltwyn6kxQh/MQLt5iFrl0nOh3HSf1er6psYCWcaK4a/yIcoG9pJQvC7YM2WC/YoBbrR6sNR3CF9s+A98vuGBbH2mlq1JzYPPrgencBvf+ajc+9kfm6MLDKCrYQV+uuQO/Hb+NRjxNSBgpLLncJGyFqh1L7+uK3F73lrHxMIBrN93FHf96mWcu+sAwqkMMk5Wlc2wlvQS5T4r8352XbCzspxjyjW7xrivu9wYr8eDjGFge3wELwwNIR4O4swLL8KNn/8COlesnBqndppnVSD2NA2ohs8dC3zQm8Y/PjOErftj8Ht0BNhw2k5RsfbUuJQUukBrv7zc+2rM7LWbMyece6zmgXoWrECq2B8UzpVCr6rmjpo75eaO875aS2bvWlKrP3DPhcL5MBE+xJTkYQ8Wew/j3sj3cVf9D8Aa0bSnDn5vTqPOCo9cEDIPcTmf2W/mYdjyYzwwACON7shqPLL4VmztuAJJfwOCBLEOxVlsuDxhqSwgdO0JFUW0ZY41Egpg7f4e3PHEKzhnzyGEMgYyfl9uI9XFyFoI2gWVy31W4n0n5djN8DrHc7L68q7Z1l7hpm7hGBYuZUwTr8ai2DY4iHjIj/UXbMEN934OC5avmJHBvAKxM/K2qYueCgsQxP7Ts0PY+mEUPk8GQVush46i0gKhAOzcBPF5zJqQbaU3OFTwqYLPXNqd2gRTG4EVfIWU0OXPEbWB6iRWq03k7IZpQQrrRABYPqcOE7vIexj3RO7DnXUPCVjLFIFYG8AVgjQH3JV7X35QsU/kOeRdkyB2FR5deAte6LgcCV8EYSOnT+KOEysRoBVOU/r0AOIEsV09uO2JV7Bx7+F8EDuG31PqRBXXBVt9uginl0lf5vcIYnUAO2JRvDQwgHiQIHYzrr/nXgVipwJUqHMqC0ymBUqBWFGHK6j3UDvj1l2Z68GVG8QW7aKWYeSU3ebm3HFIivx6KgXu57oPcfsD26kW1NzNzQ3CPHCiMp2KNtFz6aSWpSZqY6gmEDuu6DEHhqWSVpjYVXjMAbH+CEIEsa6XQ4COI34WNjcRCmBNVw9uf+IVnE0Qm9aRCbD1UonXONrgdIAtW+uQiRUQOziAuN+P9ZsViJ1MHKHOpSwwZRZQIHbiFkPnps6moFWB2LkJSMfCuCsQq8BYNbZMgVi1/tQKSOcqiE36IwgqEFsUIzvzQYHYKYMP6sTKAlNvgUrpxIU7w7UuNrMRvCk2UYE3Na9zHqHaxowDTsRnZFVEFQtbzW5j2SyY6WOc3pWOj53pv6dw3VS/Z3w2cyo9O+M5d8jEUuOXNbH3RO53pROHrZpYy6kVB2/jQI+WYmILQew4nCbv2t2EKtOJ85hYpya28NdOAgtbjZ111hYfhZ0UEzv1YEJdgbLAVFigHIhlOrGzaFTbTZ+otB4FGmoHDSpQGp9ASW1WqM0K5XeU31EbuPnRyFzafNEFpmoorom1QezpRIe0AAAgAElEQVR45vAWHEtArJ4SYafHFlk1sQSxTCfmFuA4YsesJpP7EqqC2HFG0O4NrLxnrkINbOGYPBCramKnAkaocyoLTJ0FKoFYQ/YjVbqTsoFi0OZSEKc2rZRq8HgyW2pjSG0MzaSNIUeduKqwk0zs8RV38rDPK2tiG1Zna2IdJnaUXWzGdGlUJ16zvwe3P1kg7OT81nFioKuxrCX1NsoAW6fFzo5YDNtYE6uEnaYOUKgzKwtMtgXGAmLLBfSVWmqoMeVFoZTdcrYptWGg5s7MnDuVwIu6pzPzno63ryoHlsf7PGq+qflWiz+yvmO12KkKYsfYXiYb45VoPZNNJ25YnVUnTvpyTOwouthUOo1FTpTIiC4LYsuB9THYoJKuRjlwW2mM02JHgdjJRg/qfMoC08ACqsWOYl0U65JjSlRa9ujTsq3efZrkbEgmnmk9UyZZBadtRIGvMz0eaB6GH7nvZYNMOZ7XUh/18BA8oPW9XNzFz6x/CUApdx6l8qp6eivV9Oxzovxbdf9WkzrxBLCwM6nFDj2vJF3TV5dBxPTbVi6f9V1hV+nHhcC2/3atC1xBHHRtuMGx/X3rNMXIW7XYmQZAQl3C+FpAHpCCh4Bn0LTsY5J3wsLvlktlKHVM57ujSX9wn9w5Zqljj8Uq5X5juWMpdWKVLm0tMqqXp7LBacwD8be5xvfyX3bA4bZrHiNWsLufn8YsSDjX1ErwbKH/Fqhsz13VZ7TQx8+EFPhs3OryPyqdXW2slttYrcTQlxvj8iI1rXM1gdgJKk6tRdhpgvDzqFvsOEC0KLZ0p/3aINdy5XZcLpuU+attTnna8uNub16tblapE48FKagx09YCJ0+eRE9PD2KxGAzDkIfF6/Wirq4Ora2taGpqQjgczgLaTCaD48ePg+P4vebmZnR0dCAYDMpv5AM0MDCAY8eOYXBwELquyzEJFgOBgByLx+Q4/jc/45j+/n709fXJdxYsWJA9XiGAPXHiBI4cOYJUKiXXW8tLHIB9HucBZ29XXseiRYtQX19fy2HkO0qdWIG3UYE31+ZQ4caNCj7nUvBJ52jA1NMwkzFkYv3yt2lmAM0HLVAHb7gZWrgRHp9fgkcL4rLmy4CRiCIzdEy+64u0QQtG4PFa/QiNZBR69BT0xLAcn+O99S3w1bXC4wvBo2kwMgno8UGYmRS0QD20UAQezWf5bPtMo5rXasyU2U0CWJcbVmxhdbaw1IbFbLdbpTrK8QKwlodS6sTZPrEl1Il5H1KGgYFUCj0jI4hnMsLI5r1ME3WBADpCIVB4KZbJYDiVQkrX4dU0tAaDaA+FEPB6QSY1zZg5lZJjNfr9iPj9YK1rlsEtmPDuuaDUiWsO99UXZ4IFnnvuOfz85z/H/v37kU6nQXBHcLl06VJs2bIF5557LpYvXy7v8UEYGhrC448/Do7je5s3b8bv/d7vYf78+VZAZRh45ZVX8Itf/AJvv/02CHodANvS0iLHPfPMM2XcsmXLBLQS6G7btg0vvviiHOdjH/uYANnCoJ/H5rl/8pOfCIjmuFpe2ZYVNqAg+CaA3bRpE+644w6sXr26lsNUBLGF6sT8cuEiqeqW5mAtZ45sK2qdUmmOqLkzm54fe6tcz0CP9iHRsxvxrleR6t0HM52AJ1gPf9syhJedh/DijfBG2gHNazGrZgZmagSJw+9h6J0noIUaEFl3OYLz18Fb3yoQNNGzCyN7X5Tj6vEh+OpbEF6xGfUrL4KvqRNaIIz0UA/iB9+EPnwSwXlrEOxcL+d18pnVfJs5860aiFX1rKqe1SEUZI0pAEzjHYdQnZjbCKNqsTNONaO1qBNbNijCjNk3Tqdutpo6MU+rGwZOJpN4/eRJ/OLAAXQPDyPkJRTN5eLwmV7a0IDrFi9GndeLvYOD2DM4iJOJBMJ+Py6ZNw+XLViAhXV18vlAOo1XenvRNTSETW1tWNfUhAa/XwBw4Y8t3MxQ6sQ1h/vqizPBAg888AC+853vIB6Po7OzEwSanPQEn21tbbjwwgtx9dVXY9WqVUgmk9i9ezd+9KMf4Ve/+pWAyMsuuwx/8Rd/IcCUL75HUMxjHjhwAGvWrEFDQ0PWkToMKAEsx1588cUCfH/2s5/hxz/+sQDmP/uzP5PzFab68tj/9m//hm984xvC5PJ6I5GIfK+wkF3qCwxDftfOnTuF5d2wYYMwr2SZyb6eddZZuPnmm7FixYqab5VqsZMzlWJwqrNYroxR1f/T9ZTNrbljYUVjZBAjXa8htucF6LGTMA0dHqaMGSbAHfa6FkTWX4n6tVfAE2CWigYzEUX86HsYeuuXGH7vaQTmrULLlk8jvPxC+BrnAZkEBt95AtGdT8M0Mlatq+aDv2Uxwis3o27lRfA3dAjQje76LfThXtSvuxJ1Ky8EfIEyifHV5/VsZ7EcpqrURpPz2VTZwA1iFXt+Gin9hWzVbKsHL6NOO96+V7XY6UE5JpYglvWqfckk3u7rw1OHD+NgLIagpmVThMm67h4YEGB7z9q10E0T7/T1IWaTNPz3onAYH1mwABfOm4f54TCOxeN4pKsLuwcH8cnly7G5o0PYWAJU1765BZS5JriQugKxNYf76oszwQL3338/HnvsMZx99tm4/vrrBUQODw9j69atePrppyVV+FOf+hSuuuoqSQ9+8skn8dZbbwlAZVrvwoUL8aUvfQmXX365pBcT/D766KMCSOfNm4e7774bixcvFgDMtOVdu3bJ+Pfffx+XXHIJ/uRP/kTSlp966ikBsmRq+R6BZSkQ+9WvfhWPPPIIPvGJT+CjH/2oHJvnddfK8r8JeHnO3t5efP/73xdW+Atf+IIA8sbGRgG4fqZhRCLyd62vsagTT3XQM50Dstl+bUWbK7MtUFK/p7oQEEWcTCDdfwj9r/w3onueR8OG6xBZfxW8oQZkhk5gpOsVAal1qy9G2zV/AV99M8xUAqm+bkQ/eA7D7/0GmcEeYWsbz7kZoSWbJGXYiPXj1PaHkDy6C40bb4S/eRFS/UeQPPKusLaN538Svvo2YWETR9+Hx+tDZMO1CHaeIanFJQQ3q/8eVQ9eU62gs6aMN2goW/OmUrynLMXbHT9MdZlIdk3NdrPJPeUTcW01qxNbiMoy1Tj1jp0pLXYIRJO6jpF0WlKBnbRfsrSHYjE81t2Ng9Eobl62TJjaruFhbJ43D2c2N+NILIbtJ06gKRjEzUuXojMcRnc0iheOHUPGMATErm9uLgphy6WTqxY7tUb76nszwgIEsU888QQuuugi3HbbbVi5cqVc90svvYT77rtPwOAtt9yC6667TtjM733ve4hGowJQCWQTiQSuvfZaSSkmoCWIJSj+6U9/KoD4T//0T+VvPlAEx4cPH8Ybb7whoJUglWCUAPp3v/udpCATlH7xi1+sCGLJAt91112Sdszvl3vx2lm/S/b2tddew1/+5V/ixhtvlBTmsb52n8zgH58ZxNYPo/B5Mgj6ffCzhk12wMrX5kzVrv1sB4mF93EiFunTYTvyBMhEbKd0TfF0ZHzU3LFm12mDEFtlkoC0/6X/RHTvi2je8hk0nnMTfJF26LFTiO3eir6XH0Td0k3ouOH/SI1s8sReJA68ifTgUflO6vhe+NuWI7LhowgtPhve+mZkon1yTH7WvPn3EehYjmRvF0b2b4fmD6HpgjtgJOMY6X5NamMD81YjvHSTlbKsp7NiUG7Apebo9K6xJFYtlyJ6Or5qOgGx037mChaG6bYuTIatC0HMRNmgJmGnCQCwM06dmNowNivK2JcA9Hg8jvf6+7H9+HGkDUPY1jd6e7FveBhXdHbi3LY2HIhG8fThw6j3+/GxJUuknpZjBlMpbGhpweb2dnSEw0LMOHKBleqhlTrxWKN/NW5aWsABsUzrvf322wVw8vXyyy+Dn7FO9qabbsKVV14poPXf//3fhTm94oorcPToUamlJbNJEHvppZcK6CUTSxDLlGGyqg4w5nHJjn744YdZRnf9+vW45ppr0NXVJfWuTPetBGK//vWv47//+78lzfn8889He3t7Np2YDy7/zfMyFZqOgkwsr5kglmnPBLGhUGjM92LfAPD3T53C83uHsyCWKdKsiS0FqBQ4sXZe52pwVcjETnfQPRnB1ZyzgQ1i0wM9GH7n14jteVHSgkNLz4W/aQFMPYPUiQ8FaJJpbTr/NuixfsQPvS3veyNt8IYbMbJ7KzyBOtSvvwqhRWfDV98qYk6Drz2MePcOBBdtFHZWHxmAMdIPf8si1K+5DMne/UgceU9qYcMrL0SgbYklCmXo2VY81jxVm3DT3VfZuyp5IHaiwMmce07tHzxbAHROwdb6YRO1BtcEYidRnTjht/rE5q1l40sAW4SyB0iEAljT5UonTuvIBEpn9jltdnhdPk3DiK7jrb4+vHriBIbTaWxobsa65mZsO3YMr/X2orOuDovq63EqmRSwu6KhAee1taE3kcDO/n75/PcWL8aiujpQcZiXxNRl/ilMKbb2EKx3lTrxmMN/NXA6WoA1sb/85S+xceNGAXhOOjFFlphOTMBKJvaMM87Am2++if/6r/+S/yaDShVigkPWybK+9bOf/az8RDeILQVIyY4SJBO0khX9+Mc/DqoOM1W5Goj91re+hW9/+9tS08pUZ9a3yq5WJiMLO+tcmTLMa6R4E9ljMrGvv/46vvzlL+OGG26QMbW8CMhHRkZECdlK4QL2nDLxle06th9MwufREfD74PN6FYhVaaUlmXgFYq0nbbYEho7fGNXvsUGsPjIoab2xPVuROtkFLdQEP+taWftqZEQxuG7VxQi0LkHi0LtI9R0AfH6EF58NzRfEwOsPC+isX3eVMLG+hg5AzyC2+3lE338WGVEnzkDzBxGcv1qArhZsQPLYLugj/Qgt2ojQknNE6MnMJOW8Hm9A1Iz53/LvEo5RgaTpo6KtQOzEgbExPdvTGPjOVRCb9EcQnIYgVpCvS0H4RCKBrT09ePX4cSyNRHDLsmWiQMzU4d8eOYJjIyPCzjKuZbrwee3tUkvLtOPjIyM4s7UVl3V2CjMrKsYej4DjgKYJULVbkGc9ugKxtUT96jszzgIPPvigAFOCyXXr1gmTSTEkqv/ydc4550jtKlMVnn/+eakt5b8JbAnuWDvL+ld+72//9m+F5WRasMPEFoJYPkgElu+++658hyCRCsFsscMUY6YkV2Jiv/nNb0pKM0WdWD9LFpgPudPKh0rDZGkpDEWwejogltfE37d3714kEwn4vR6c8LRju7YFh8358EGHz6vB66XDGF3fxVI7o9UCYzWmNKs7re1WRlyjErCb1r+nSt2dmqOl5qgVTlA5eOTA6xjZ8xIyQ8elnQ5Tfo34IIx0UpSEqSrsDYSR6PmAjboRWngmwovPgR7txamXHoBh6FJLG1p0FnxN88XvpE52I0HWtu8gjGQM3rom6/P6VmFzM9GTwvj6WhZLTWy67yAyg8ekZtbfvgKB9uUCpj3+sLQBymMwytxvNUerb8xM1LPgromtpkQ8mtRwdU+n7p5OxDNXS4ud8Zij5VrspD1h+L3IdauuVQZYFscy1GnB+6X6xJKJzQOxTkeqEjt02Q54hZ/VOMatTrxx72GESrTYsTaecr+HwkrRTEbY1JdPnMDhaBQXdnQIiA35fNg3NCTCTvuHhyVlmIJPFG5qC4Xw3qlT6Esk0BQIYE1TE+p8PnwwOIgT8TgiPh+WRCJY1dgo7GzY5xORKOv09rpEoOvxIGOa2BGL4qXBAcT9fqzfvBnX33MvFiyvXeR0OoEdj5lXuDWdLk1dy0Rb4Ic//CHIblKkiS1zyHDyb4JBpgyzVpaKxTt27MCvf/1rAa58j3/IgG7fvl3SjteuXYt//ud/Fnb0N7/5jSgUE2SWAqRM8WUNLGtnCY4/+clPCmiuBcR+7WtfE6bXEXYic+sWgKJIE3vW8m9eKxlepiCPhYk9dOiQKCETvEeHhxHwaUi3rUHivC/CXHgevCZ3v/KV35z7VViz5HYk5e6pGlNc66XsZs2Wai5azZ1pPHcYvBkZpPuPYvjdJxA/9BbqV12M4MINMFJxqWdNHv0AqcGjoipMcEpg62ucj7pl58HfuhSpE/sw+PpPYZg66ld/RFrx8H0CUQZIZFbZI1ZSgjWvpAszFZmpxlpdC8IrL4KZSSBxZKe090kPHIW3rhnBhWeifvUlCC/fDH/DPJimk2JcKiEt57nUfJvG861EWxXlQ5QfdZ7e8V5LCGIJVRf5DuOeyH24s+4h8UkOiC2V3SHguYS402ivzWmx0xVZjccW3YIXOi5DwpcPYnmeIozqgLsywVitYxwQe8eTr6IUiC31e4Jerwg3PWMrFbeGQrh0/nypfyWbSgEo9pUlC0sQSutSefiDgQH8+uBBYVs3tbcLgH29t1fSj6lW3EgiqqkJl8yfjysWLMCCujo5VqGtlTrxRKMqdfxJtcAPfvADaZnDtGH2hCUTSjaVYJS1rOzXyrRhfue73/2u9ImlqBO/79Scssb1vPPOw1/91V+JSBP7xBKgLlmyREAsj+N2WKytJWAlACbQpcrwwYMHRWCqWjrxV77yFQHT99xzj7TH4bWUe1F06nRALIWoqKRMMJtOpYSJPZJpxBMDa7E30QQ/dPh9GrwMGm1hp1I7mxJAqHRbZQM1DyxAPoeeBSd8Yp1qsmcXht97CpnhE2i55LMILz9fgGdm8Dji3b/D4BuPQk8MwhtuFqaWgaA30gLNXwcjMYRU/2FJHw50rER4xYUCZkNLN0lfWCnRYjowa6MyaWSGexHvfh3R3c8j1HmGqBGzVQ8ViqmITLDM76RO7EdowRpRPCaoZjoygexoGLy5dk+Vj5/bOgfOfFfzwGb54BWPvsibD2IznjphYvOw6iSoE2eZWLtutRjA5q4pb6vO+YcIMOa/3CW97jECYvf34PYnXykGsSXqgDmWwko7envx8L598Goarl60CBfPmyd9XtlyjRk4BJoEtIwrpUVPIoGXjx+XcQSnZ7e2Si9ZpiMvCIelf+ypVEpSjeeFQvjDNWtwTmsr2L6nUAlaqRNPKsRSJ5toC5BFZW2qo07MNFz3i7WmTKd96KGHpAUOwS2BLRlU/iHbSWBL9pa1qBR4IqjlMSmwxPY7BMZ8UdTp2LFjwsJSYZjjmZbMely+x9pcttZxjyn8/f/6r/8qY1l/SxA7f/78CQOxpQ6895SBf3h6AM/tHYLfoxepE5da2FSa1uxK06oliFHzYAamfk9AqjSBJcGoHutD4tA7GHrncWSGjqHl0s9Jv1amDusjQ4h9uA2nXvgejHQcwUVnwUhEYSZjMM2MsBxmYhipUwelt2ygYxXqVm5B3cpLEF66Ed5QEwzD0gRgXSvHxg+9KcAYmg/1K7cIOzu067dI9x1Cw5nXisIxGeGBbQ9J+nHz5k8jvGILDFEsHh2IVf5t8vzbWDYM1P2ZvPszF209Li12qoFbi04sQpbZdOKG1XhsIZnYy5EVdrJBrHtQtdPIGYpPI4co1RVoJBTA2v09uK0QxBalPVsHICDticXwv0eOCCBd2tCAm5YuxVktLcK6Wj2grQvg/7PelSrGFH9irWzY68UZra3oCAaFleX7d65ejSs7O/H+wAB+3tUlqcpf2rABly1YgCj1XAounCDaSieOYRvTiYN+rL9ApRNPNNZSx58gC7CHKplNgliqE69ZsybvTOztylRcMqf8b6b+sv7VAbEEsPv27cOzzz4rzCzrW1mHSpGm5uZm3HnnncKuEgwzZZhqxjt37pR+sWR+7733XmF1mYLM2lqqCnMMGVonTZjBGVOEmerM1GeCaYJfgmYCZHc6MVlk9n7l91knSyaWKchOix225alV2KmUyff06fgHtthxqROrFjuWpaot4Irdmd6tO9T9mYD7Y4NYIzWC5PE9GHzjMalfjZxxNepWXQRvqBF6nIJPbyG661kE2leg8dxPSJqwKJ57TJgeDene/TLWNA0r/XfpJqln9YabBKA6oiEEuWRxKfRE1jWy9grUr7lEWNeh934jKcahJRsRXn4BUsc/RHTnM5K+TEXk8NJzBcQKG1DwUs+28m/Kx6t1znELbn9QkzqxTJ7xlwgWuGem0R1ZhUcdEOuLIExhpzI1sOVa1JYDqmWFlQGQiV3b1YPbnihgYgsGOSJL7BP7v0eP4vmeHqlrpVjTFhJDdXVFqsIcQ4WC4WQSjxw4IPWwFHK6oL1dbsPPu7vxyokTuHLBAkkvZn/Zl44dk83ML6xbh4vnz0c0nS5SKlYtdiYITKnDTo0FqE5M1nTLli0CUN0glkD1/fffB5WK+TdZ2E996lNgWxznRWEm9n5lT1mCUx6DabwEvUxDJstKlWDuMBHI8g9BJ9+jABNb9/Ch4zX853/+J06dOiUgmXW4kkphGFLfSlC7efNmPPPMM2AKNP/NNGUKO/F4BKx8kcllajNVlskOEzg7NbF//ud/Pip14lJ35IPeNP7p2aG8PrGqxc7cShG1dklL93tVQHACgOCMtrU1T0wjjfTQcYzsfREj+14V4EmgSnVgMp8Ga1oNHXXLL0Bk3VUi+uTRfFYg5tGQPPYB+l96ECYMRNZdaakTN863vkMxJkcBmWnHJ7uE2WWbnsaNNwk4zQydwMi+l4V9ZR2uKBSnk3Je1sU2bLhG0pSdtjtu3zeX0r+n+7Pt3Be3n1H3R60/zgZDOYHJiZzXNYHYSWyxM93UiR0AyxrX3ngcP9q3D2+fOiXsKetXV0YiIujkltRzACzTgSn89NThw5IufOPixdjY2irs7PPHjglo1Q1DxiczGamjXdnYiE8uXy7tekaYTmy/lDrx1GAsddYJtgBTc7dt24YNGzYIoCQ4dF4EkASmr776KgYHBwW8sp8smVP3i2rGP/nJT4Tt/MhHPiLAky109uzZIwCUII9/yJBSVZhAedOmTfI32Vp+n0CZDCvBMpWS+X2+CE75b7bMIYtKwPzwww+LqjHBq9fLfSXrewS9rMm99tprpdUOgTCvm/W8bANElpjXfzp9YkuBWIeJLQz8JnLhyDqmKimQClRNMahysVqFQhYq+JxDwSe1nVJxZPoOSlpxomenKASzBpW9X/3NnQImw0vOkRY7ILi1U9g8Hq8oEA+99SuYHgPhZRcI4KT6sLTGERCrCQDNxPqQ6uuWWlcCZWnZ07ZMUoxTvfsQP/y2sL7pwWPwhZsQ7FyH0NLzEFq4Ad66FpstyTGxao5OvzlqpRzmVhvl46fYx0/TNbgWdeLxmDvl1IkztjqxlaJbQRq43Gc1jCmlTlwIYieAAM7+HLc68dll1IkFxJom4rouAky/PHAAR+NxfGzxYhFzIiObrwlvPd5MPe5PpUQEaufAgLTNuaijA0vr6yX1mO//rq8Pr504Ib1jKf60urER57e343yqGQeDAmplg0OpE08wklKHnzILUJWYasFkRimSxJRd984N28yQzSTQJHglMCQwLXxRrImpu0wH5otj+CedtppOE3ASPBK0ktElmGXKr/OA8Rp4DP7NMc5Dx785ludmvS6Z3K6uLsRisaLv8VhsEUQgzr/JxPJY3d3doEgThab4vgN8x2L0ciCWqX9Oik21tgelwK0aUz5dz926u9ZWRtNmjCsz0wGx0+baSjDK6tpy83A8n1MRfmMgkUlBjw0gPdgDPd5v9XX1BUUp2NvYKSJNVBbO+QNLxZOtc6hubHpMURumOBPHWeGOVfzFVGMqEBvsF5tKAF4/fJFWePwh67NUHHq0T5SJKTSlBerga14g/WbZT1ZYXTsgV/NgYuZBpTlV63yrBmLVWjJL15LR+usy7d3G+9lmBT23ERaLsNP9WXXiiiC2WgudUsC3xBhHnbg7q058OQhiQ4aVRjtOp7HjVNfGkY3Jq4JY1yY261BHdB2HYjHp67qsvh4twaCIOxGwugLv7H8mDAND6TRi6TQCXi9aAgGpi+WLysN9yaSIOTmteObX1WF+OCzAmCrG9BWFmxlKnXgskb8aoywwSyxQK4gdjx1OAfjTdJdXXZs1oavdH3dBSiGIVSnJczAtWxSE2TyRsp2seZWyVwtk6mlJKbZgaQG7xHFenzWdDLbBMXIRmmsmikKxJycJahpUG+ZuPJUurXPzODy3BDgUhDJ06zuuQKravFb+berYPzeIVT5kDvoQVyxV8TmtAmLHa+5YHksroU5s9Ykt1UrHqeEvCgtHSZvWAmJrIHTzLmM0mc81g1i7zQ9t4fd4RLDJaaFTpEDgsgEtSzVhfp/fYxqx832+56gYy+cUEGRWIv+m8KqzxWnmt4FUIHaWgBH1M5QFxmKBSiDWchtqUVU2yCnzuvvEOW2YFACYOgBQy8bDhN8fOyApyipwgKS0eChRc+28L9MrP+U3/5nL9YggOM07lkR0DIicOeocSqUQu9eDaZ1GXRCUOtetNh6qbypO+LM9DVqIZX1cVkcp50smYl6PizqxXHROmbcIVYqDK/aJHvpMI41ulzqxk05c6XDjBWypTjyaFjuWn87lz5QEsKNIr3Ysktsgt+xosdC2jy9UJ7YVj5U68VgQgBqjLDDDLVCpJrbSAjEXFk8VRBUHUXnNzsuBE8W2V2W058TzUybocILSOWED9SxUfRZoolL19WrzUPWvda/BhSBmIgAsfVJNwk4OSC0DRscCYDlmpqgTZ8PeUTLNltlKg1Hns1JMd6UxSp14hoMQdfnKAqdjAaVOrJjm0QSLhUxs4dybqMBCnWfmqUc75Ko7KFEbQ4pdc2cPyHNdAGKVD5l+4lvTgdXPrj22Kxyv9OHC+VYTiB0Dy1oLsC0l7JTtE+u6CWPAjlU7AhFBJ8jEdvXg9idegQg7pXVkAsWaMdZzO3qmudyY0wG2FIiy+sRG8RL7xPr9WL9Z9Yk9HVygxioLzBgLKBCrQKwCsYrxmAhwqUDsHE8zryEVVYFYtf7Uuv7MVRA73Vrs5LGw41HLiSIAACAASURBVJTHrEBsPmTwmHk5bzMGT6gLVRaYdAuoFjszj+FSaZgKHEx3tsoBJ1a2nd1bVqXWVk2tnYvPNsM19xyZizaYDkyncw0TsaE1Hve00nU57P54nEe12HExsRkDGb/VHjLvNQksbDVg66wtecJOiomddAyhTqgsMKUWUOrEOfNP18XbWaBr3bGe7sGI+j3WHVLzTdlAzQP1LCh/Pb3WYKVOXAHEjnMes3sDK28jZxR1s0qdeEohhDq5ssDUWkCpE+eCqPHYxVVBqQpKVVA6vYLS6c5aK7+jMivUHJ0+dcBKnbgHtz/5CjayJtbNxE4C+yrxUzm1cqVOPLVgQZ1dWWA6WmAsIFY1n1fN5yuB9fFuPq/m28ycb7XMkaK2PK5WO+U+U2OK6yhn6jPnzBF1T2fPPZ3p/rpmEOvqQ13ULqccY1llTFbYqWE1Hl14C17ouBxJXwQhIy2esbAEdYynkVC0VDlr2RY743iiSuKQ5VKIK42hOrEl7BTDNqYTB/1Yf4ESdpqOeENdk7LAuFtAtdiZPjvAE6W2qJhBxQzmpWqp2lSVyq3S2eWRUCn9ygaF86AmdWKLMrQ6pBbLalRR7i0/plSLHQfEljrPOJKjsio46sS3PVHAxI7jiarVuqoWO4ASdhp3qKMOOFstkA9idQT9Xnh9PmgeregnqwVfLfgq8FPp0rVuijjfc2/OKB+ifIjbh5SbIyrFWqVYl0qxrpRxUI7VH+2a5Qax90buw511DwoozXjq4PfaDOY4gjp375v8Fju3YiuZWH8EQSOdF4+Nc2lqFo8TxK51WuzsOZTfYofUrZtJdtvA/Zn74mockwdsC8bkpRe7PnPGSIsdADtiw3hpYADxAFvsbMH199yLBctXzMjQXYHYGXnb1EVPhQUIYv/xmSFs3T8Cv8eAz6vB5/VCgghnh9HMBV6ShlLmMzWmvG1mjd08Vjsa+T1m6Tmi5sEcmAeFab+FvsLFTsh8UD5E2cBCE1n2U3yIh2G77VNyrkWtPxXW2VmzllTzIY4NrB+cN2+kt/AExSGGqcEAsNh7GJ9ruA931/8AfCfjCcOr2WER52rhPj/fc+Zwuc+qjMmB2NV4dBFB7JWI+xsQNFK58ND1nBSxs85nhexwjWOYTryuqwefevwVbNxNEJsp3Sd2HNOL84DxGPKlfXaf2FdHYlaf2EBA+sTecO/nFIidClChzqksMJkW2NWbxv99ZhBbuxPweQCvpuVqJco5RDsYKZ1G4yCcEr/Czr4p+kSdJ7f4lUxNshbx6WA3uYWu++hkVMm1SWDhermATQ755n7qTB0jG9BZJF/b75krY7ixkc+WKH+QDWyn+bNd0r9MuN/hCcz8OLaED5krz08lnzhnbeCag0WhwgTEFLpHA3nwJd7D+HzDfbingSA2BcMTEr+f3ceVqcvFQKBn7v080G1dfK1jQPhsZNDdsAaPLvoEnuu4GiP+BgSM5KSEhQSx67t78OnHX8WmDw4ilErnWuy4mVc3iC3139YOVX5atZvFdT6XuMG9e1XgcGoYI+rEZGLjI3hxeAjxYFBqYm+4VzGxkzJp1EmUBabSAkeHMvjx63147MV30dd3EsuXLcXKVasRDgeRTmfEp3o0T7aPn4VVTJiG5XjkMxd0MUw6YTVm1tnADhYM3YBhmPB6NXi9XmT0jCA6r+bNpqBz7cpkMtANQ77Dz3Iv05pXWu1jmDbE46kx098Gfi97Cnqg6zrS6bREbz6vH5psjuUClIo+xDCsDZHR+B01BsYMtAGvOZNOw6Np8Pk4T+yg3+VDfF6fzB/nVYs/UGOYVTVL7Kbr4v9N3YDH64XPxzVFg2FWiENO41kA55pHQ6t2CpeHX8RloZcAIwkTfvFhOTfmgWkYch2ct3m1nCas51G+P5oxbPBjoC/ciTdazscHjRuQ9Abh0cnEsp9ygR9lZoOpW5y1fJZbaeX8oxyT8Gro7B3ARe91YemxUwhkdOiaJorBPJ71W1wRn8cj7/Nz8fHZzV1P6TH2eLmfjA+kdI0ZXXYvcXut53uaZATmFKjKjfGYJlKZDLp1HXsSccRME/OXLccF11yDtvnzpzK8HvO5VTrxmE2nBs41C6QyBroO9+A737sfb735Jq67/nrcfvsd6OhoRWwkLoCUgIUOUlJ6xGkaMHRd3uNnDi9FnKMbFvBVY2aZDUzIYpNOpZFMp+H3+RAKBZHOZGRRCwQCsohxMeOfVColc8QfCMDn88lixPnB95KplHy31jF6JoNUOj1txvj9fnkQZL7XeG1zZUwwGJR7nUymEI1FZW7U1dVZJQq1+hBujJijfH7UGOgz0AYEsLFYDHw+6uvr4fV5i3xIIBgUHzKaZ06N0TFbbMDNsEQiIZsd3OgIh0Lw+v0wDD0/DhHmz1pnan4WKozRPAbCnhEEzRE5F+Mcbso6YNUBdgRxfD+30ULAZ4E+vkY7RoCbL4ikL4S0FoABE3pGF/JANouzGzrWOXSCe80jn2WvbYxjMroOb0ZHvW7Cr7M62F63eR7D+reASwctE3QSxBbZwALxhWOccVzPGQsEAwEBshYha4LnT6dSYjP6BOe3cqPAiSkKx8iGaSoF0+dDPJ3GUDQqm2LzOztRV18/I0N6BWJn5G1TFz0VFqDzOX6sB9/4xv+HHTt24NZbb8Xdd9+NppY26OmksGt0kNyZFA7WMKEbugAaEX+SnXML3dLRy46cGjP7bGDviiaTSQkouLiEGExwt18KhRy21YCezshcEPBqM3OySOlpYei4kMnCpcbMWhtkUglEo1EJeASc2OwGfYiw+aYxKh+ixsw+u3EtSSWTGImPyIZWfSRiPw/Kh3AneDL9KDemBWyNwl9P1hj6DK4b8XhCNsdl3fH5xI8QS+XiEAtxFcchFstX2odUGuNBRidIszZwCYxc4Y6AR4fptD63Ijhdt8Dl6Y5hUjNswoDkgcX25phYAfHCjmrZz5xMOf5Wix0d/Rj+Tin+tcEywaacR36/ZQcHdPIzKQ+233dAatkxzLzQuSFggXvWszob3ATDTnzA2CEXUUA2sauNCfh8kv0zMDAgzH1rS4vMlZn4UiB2Jt41dc1TYgE6p2M9PfjmN78hIPaWW27BnXfehbb2dmTSZMwox2cLctChGpIIaO8IMmXEcps8Dj+j01RjZqYNLLas9D0lWOV9TyYSEkxYDFsYZN6c1ds0mPbFBU+3FigylvYGB3fGuUDJJrPssFpLlBoz+2zAACaRTGBEGLYAIpGItRHmZHFw557zoMJ8K/Yh02OMO8Ok1t+jxljlBw4T79jNydgYGYkjEAwgUl8vfkX5EOVH3esC2VcCZjL2fHHNEWae4MkuU3AyxCx2NH++iYqtnQ5b6Hd43EpjdMY7JjddnbXRyjRyWFiLGbU28uV9OxaSTJLTGCNZB5Kmm0vVdVhJ6/wWWLeAnS+bRizx2TiMMSUOyP1OB0BmQaqdQuykEedfW3kWmsysw1wzm4uW41YAM5qc+IAMrGx6SmafBWz5hxsX1cYwy2ugv1++39raqkDslKAKdVJlgUm0AB1Kj4DYbwqIvfnmm3HnnXeio6NDdrPcTstdE+F2Wk5NBL/rrn2zgG2ujkKNseyT3cW0F4KZYDcnVZgsLNlYBhGSJmoHE7zP3AV1FjW+74yR+libgXXe529WY2avDThH+EcYNhuczAZ/wM0Z51Xr71FjrDTMUnajb4jH45I6SNbECZzpO5QPUTbgPODc4PrBzA7OD/oU/nHqM5311AFBkulT43OqxlgsN18TbTd37ayTfu3Ut49XfEBfMjg4KL+pra1NgdhJxBLqVMoCU2KBUiD2rrvuQnt7e9a5Oc7HcXSlgJgDXgt36tQYWwDLBviFAHam2Y1AlfOBgYWwsNxJLQCw/MyZBwxSnc0QYWfLgF41xgrWTsduvDfZdO0abT0RYxxwx2vh/WbA6YAT5Q9mlz9w93ccy7rgsLFupscBLs6zUG6Ocn6J2IstKuN+ftQYyKZiKX8wE+1mpRPH5V7Tp7jvtcOKZsWFbPEgZ2063Tk6lnmtxpTesHc2p0o925JCbG8+1DpH3WO47pCtHx4elnmiQOyUQAp1UmWBybVAIYhlTSxBLFMx6Egs4QC7jrFA1IDvOwtH4c6nGjN77eZeiLIiTrawgzu4cBRqnd1zZ46oMZaIhQhVzFK7ue81f2s1f5AvjGKLglTxO2oM0ybdQi8z0258BhwwWghQnE0wroqSZmgHuZWeHzXGUocXRfdR2o3AlwBjNLaerDHO73HPece38O/Z8CzM9t/jvke8n+M5d3gsglj+4RxWIHZysYQ6m7LAlFigFIilsFNLS4sE2XSqhemujqPlBRcyiQ6wVWNmr914z51UYaaMOrvj7gWKCwoXKX7PzcDyu6MdwznqzEVn59XZ6S53HjXGAjRTaTdnA8wpKXCXGhT6kJziJoVRrM2xaj5EjbGeQ+c1U+3mZPo4/sP9bPP5ljZdBZkFlea1GpMWcDCb7OZeS9zqwE4qrLMmzfRnYbb/Hsenc346c7SQTa3l2S41hsdmbOGknSsQOyWQQp1UWWByLeAGsa+99poIOzlMLB2CO83LSYWtxMDyeGrM7LWBE2C6U0YdOXxLFMpi3aRHKCCppO4UoaxIgy2hr8ZYKcSz1W5OUFbYZmKm+pBqjLKzaeN4cZXJUp0ddtYLZ464n4VCVtDxH/y7nN9RY4rZ1Gp2K8XaTrcx5RhY9cxZPVpnWjZcYZZApfnm6GpUGsPsAcYdqiZ2cjGEOpuywJRaIK/Fzqs7cOvHrXTi5tZ2GBmrn2dW+k4U363eX6I26W5AL33RrLRjNWYW28BWf3TaGFA5kg3osxLWVChOZ+SfvkCAXL09v9kygvW0pigMQo2Z9TZIpykMB6sOOttX0FLVzCqI1uhD1JjZajdL+E8CcFuxHMqHsB/MpPpR6TMqavK1++vJG6OJ0q8o9toZGtYmqq1C7PgQESEuH4eU9CFVxqR1EzrViaWUKrvKWerAdrmDFe/kwji23nHSm09njEdUldkL13pGrEwWnsdqF2GdxxCl/1xGhmUj6R077cZYPozq41KSxPkmys4U1jAlPtBZ3x6w1Imd1jt8j+BUauUpGJmNKCB96jkXpAxB05DKZESd2GqxQ3ViS7djpr1Ui52ZdsfU9U6ZBegAjoo68bfw2o4duInqxH/wB+iY14F0ynIcDgNbSoXYEWxxGFh3Wo9bcMGdGqjGFMvXTwe7FdYxlrqnUsdC1WpplUPJe6shOe9pdreUwMXry4o45Yk0eDX5TI2Z3TZgShgDD0d1tpQPqWW+FfqQqR5TyCi7fWK5a1NjrJ6Q7jRQsZvdd5z+RATA/P6sBoNsgikfMnk28PnkXHzV7K8naQx9CFvWsH2KABZ7LrnVdN1+ojATzHlGHQDsfk7dopXuOZp932R/VI/d59pat/PGaLl5zd7XTmwj12a3Jxz1GIGoppAFVgvD/OfndH7PWGwwXmMcOzi/xxF5LBJxsuv882IKxhucb7YwZOEYR8k8nkhIn1huMLBNpOoTO2XQQp1YWWByLBBL6Xhn/3Hc/8OH8f7O93HpZZfi+uuuQ1tbu5USam+UsTG9Vdtm1cHKB2z9KH3JrN5k1k5hbldSjbHsM2PsZrNlle5p2gYn7NkWCobsuWD9RgajZOrJzvq4c26/+L4uu68e2X2V1giOqrEaM7vsZu+ap5IpZDJpSScPhcPWRljhs1DDfJOAzWB9rO131Jgsq13pOZ0JdqM/4HUy8GQQGgwErMBd+RBlA9e64Pf7ZIOU6sSSyeO31hd3xpf1LOR6qrrjEDKZFhAr5UNKjyGT6UcS870nsSDQBy/7v9q9YHX7PF5Pfk26sMOmIc+nxSRawZMwozWOEf7RNBHXAjjpb8agrxHwBuB1Mb3Z8xDcukC0nMew9ASs/rW5evnpMMbZuOJmCTcGHPtwnciQ1dY0NBom5vfHEOb6YQu+cZxbaIw2lQ1zbqZrmmx+0eYx00RffASDsREEwmEsXb0KkYbGyQmkx/ksiokdZ4Oqw81eCxwYzOCB7f14/LV9GB4cxLx5Hehc2IlQMCgBhjhh++fLQmD3E3O/L2k+9vuOr1VjZqfdGBBwl1NzCa0Io+I0Z3cWVs3ateYrj60ia+uaT9LQXY2ZNTbgD2HKmKS6GYY1T7xemM5m2Gh9iONbRuN31Bgr9dJOPMwyoM4yVs5fT/YY1oIbVgZHLhPFum4JzpUPUTaw5wHXEClTYbqpMHWeHLM/zvOaYNUwPWjXTuDGuqdxQ/0z8CAFmH4re8Be1wQou17W+9ZTp3FuZz+rfYyMNzM4Hl6EF9svxdtN5yDpr4PPsJSmHVBc+jw0jxWz1X5tkznGsoiQHa64UtK8+W+vhuUnBnDdS+9hybE+8Bcbtq1lDEF5iZjC7/VKGvLudArvRKOIaR4sXrMGF3/sJrR3LpyRwbsCsTPytqmLngoL7DyRxt8/PYSXDmYQ8NIpWzUYjqOeimtS55zuFsgtQU6gbK2c9v85OVDun8Ft8JLvqzGz0W4eola55blQbrrPanV9U2OBLGPFAF75EGWDsmuJPVMm2K8Y4EarB0t9h/DFhv/A5xseyIIuq4SzcKs+b6FzoGbBwzSKMQbQ1bACP11yB347/xqM+BoQMFLZ47lIWQvU2p+Ue999xc5BpnJM4Yog0YSmIaN5sOHDI/j8T5/Dhv1HoXPz062Z4KwldiaX81u8Ho+wttvjI3hhaAjxcBBnXngRbvz8F9C5YuXUOLXTPKsCsadpQDV87ljgg940/vGZIWzdH4PfoyPAhtN2ioq1J06XXegerZqNcu+rMbPXbs6ccO6xmgfqWbACqWJ/UDhXCr2qmjtq7pSbO877ai2ZvWtJrf7APRcK58NE+BBTkoc9WOw9jHsj38dd9T8ARZbSnjr4vTmNOis8csFBd5iU/cx+Mw/Dlh/jISdppNEdWY1HFt+KrR1XIOlvQJAgNm/H2GW9Mu8T8+VhbrfBp3QMs7QKrs1jgdj1+47gDx/dirXdx6EH/DkQa4t6MW3YySzJglimF5smXo1FsW1wEPGQH+sv2IIb7v0cFixfMSODeQViZ+RtUxc9FRYgiP2nZ4ew9cMofJ4MgrZYj7T9qABUFYCdmyA+j1kTsq30BocKPlXwmUu7U5tgaiOwgq9gQOuoV9uLoNpAtTY4lB/N2aDQn0wEgOVz6jCxi7yHcU/kPtxZ95BkEWWKQKwNRgvmrtw0QWnFfi+bjVTmMxlhEsSuwqMLb8ELHZcj4YsgbOT0SfKw6NhOM5ZLm4AxOfuYHg90zYO1+4/i7ke2Yu3BE3kgttJaQvUNHcCOWBQvDQwgHiSI3Yzr77lXgdipABXqnMoCk2mBUiBWlN4K6j3Uzrh1V+Z6YOEGsYWBp2JVcnNEgXvWdln2cM+Tuf78KB+S70dtp1o0R9TzMzc3SfPJwnwbZNeeLLk5MZtjNYHYMYLUakhQKmmFiV2FxxwQ648gRBDrerkya4vCxQm6tHE8T/F9MzyA7tGwrssNYgMw7br4krGGbQS21iETKyB2cABxvx/rNysQO5k4Qp1LWWDKLKBArEqXHs1uvwKxajPDcVbVAKkCsQqIVGPLFIhV60+t689cBbFJfwTBOQlirXRip8VPYZDszAcFYqcMPqgTKwtMvQUqpRMX7orWutjUGuSq3XYV5FYLclUa5swMch1w4mZiq4Fe5Q/mpj9wB6nKH6g6aSdbodAfVPIf5caMJfOBTCzVclkTe0/kflc6cdiqibWcWnHwNg70aCkmthDEjsNpiljdCfo5Zc6TbzvpbMB2W5oXa/cfwd2siT1wHDr7RkvbxhKMe1Yh2gMfhZ0UEzv1YEJdgbLAVFigHIhlOrGzaKjAQgUW4xkkjCWwUGMUA6w2x3IrhNoQUKUdyidOjE/UBaZqKK6JtUHsONbAFoJhAbF6SoSdHltk1cQSxDKdWBr4zOgaWMd/uWphpX+vB1ZNrJYFsWsOHIfhD0jbnVIMrBvY5oFYVRM7FTBCnVNZYOosUAnEGrIfOTOZIMXqzE1Wx/0kqc0XtfmiNl9ygb7yiconKp9Y3Sc66sRVhZ3EuYyvuJOHfV5ZE9uwOlsT6zCxlQDs5DKp+fHq6E1gqRPzTmR7WBeAWBF28rvUicXUtshXwY91WuzsiMWwjTWxSthp6gCFOrOywGRbYCwgthwLUKmlhhpTnjlQdsvZptSmiZo7M3PuVGKK1D2dmfd0vH1VuU2G8T6Pmm9qvtXij6zvWC12qoJYdw/sQhRZDtlVGZNNJ25YnVUnTvpyTOw4ncYiJwqydCfg59RwHusiCpnYQhBbSYuD6sRWOrECsZONH9T5lAWm3AKqxU71nVlVl6nYeJWRUL7dh9W7j2lf0nNJVIkJGkyyCkwXK+HlGLRoHoYfue9lg0w5ntdq3+Sxd+ClT6DhOhY/swMgOWGZ86h+1qqnd5k+xpVAjWLw5y6DX5M68QSwsFkfNl4tdjyAptFPaq6mrCZMw/KXDovscb7jIFv7MwGONrKld5VjOYyo8/5pEdGqxU45AKD6xE45NJr5F5DXD7OgTYTz6wq/k33AXT+f6RJ5LSacps0FJir8nvtj5zyldqNKFb2PxvpKnVgBNAXQVD/G066xlKDGjmic/7JBpnsTKO88BWxFfqqj06LHHiF4trA+SqCy3au4QCxE9dicEe3AnLWqcI6o1GeV+lwq9bkSQz9eGw81gdgJKk6tRdhp1PhZYk5rM9CKM4tpWAG2FkS14lVng9ANUgv99Zjrc1WLnWoxugKx1SykPq9oAT7sJ06cwNGjR+H1etHa2or29naEQqHsuHg8jpMnT2JoaAi6rqOxsRHpdBqnTp2Sf3Mcvz9v3jx0dnbKOH6/p6cHsVgMhmHYDsWDuro6tLS0oKmpCfX19TLWefG7/f39GBwcBM/Jc/BzjuF1cUw4HIamFRfA13KblTrxxPSay250zLZg2pVzVLiBouqt5hKrz3jHgKmnYSZjyMT65W/TzACaD1qgDt5wM7RwIzw+vwBNKx5izZcBIxFFZuiYfNcXaYMWjMDj9VvfSEahR09BTwzL8TneW98CX10rPL4QPJoGI5OAHh+EmUlBC9RDC0Xg0Xx2GKY2JU57U6Jg8ZjIZ1s2Z11uWAFYBWBLAtgyNZHutXY85s7sUCc2YaR1ZKIjSPUPIhOLw9B1aF4v/A31CLQ1wV9fD1PXkR6OIdk/DD0alX/7IvUItDbJ31rQL/5WjyeROtlPahf+RvrbIDRfLk7NETvWf1XWvlLqxNVicwViq1lIfV7RAgSYv/71r/Gzn/1MwOIll1yCa665BosWLcqO6+rqwtatW/Hmm28imUzinHPOEUD7wgsvyL8DgQAWL16Mj33sY7j11ltl3HPPPSfH5FiCUQJP53sXXHABzjvvPKxZswaRSMQKxkwTH374IbZv34533nkHBw4cEAAcDAaxfPlyXHTRRdi0aROWLVuWB7BHc3trVScWx1SQGKjqluZgLWeObMuJMrgYuFrbIqi5M5PnjpU5DD0DPdqHRM9uxLteRap3H8x0Ap5gPfxtyxBedh7CizfCG2kHNK9F1JoZmKkRJA6/h6F3noAWakBk3eUIzl8Hb32rMAGJnl0Y2fuiHFePD8FX34Lwis2oX3kRfE2d0AJhpId6ED/4JvThkwjOW4Ng53o5r5PPrHzVzPHX1UCsqmdV9axOPGQBpNJZF5VilNH4A6oTcxthVC12xlgDW4j4alEnLgUS8+pZNe4vmgJeB9/fh1Ovv4fo/kMCZP2ROjSuX4mOS89Dw+rl0BNJDO7cK98Z3LUP+kgCkdVL0fGR89B05hoE57fBGwhg5MARHH9uB7RQAM0b1yK8cL4cS5SFq6QWF9fa5qsTiw0IlIvUiUu32CkUeFLqxKOJ+NV354QFyKR+4xvfwL/8y78IOLzllltw7733Csh0WFKC1e9973t45ZVXBOh+/OMfl+8+/vjj2LdvHxoaGnDppZfiD/7gD/DRj35U7PbAAw/gO9/5jjCqCxcuRHNzszCyBLRkcjdv3ozrrrsO69atk/f27NkjoPiNN94QNtZhb520kLa2Npx77rm4/PLLsXr1agG3o33VCmLHY4dTFqLZxkzOsd/jwqtFIFbVDs+V1HQLKxojgxjpeg2xPS9Aj52EaejwMHWNqWleL7x1LYisvxL1a6+AJxCWulkzEUX86HsYeuuXGH7vaQTmrULLlk8jvPxC+BrnAZkEBt95AtGdT8M0Mlatq+aDv2Uxwis3o27lRfA3dAjQje76LfThXtSvuxJ1Ky8EfIEyWurK70xn3+sGscqHzBUfMga2uQwTO94xxYxtsWNLEtBnZuIJ9L3yNo6/+DrSpwaQSaXh0cnOZuANB9G0YRXaLjkXms+Hk9vfQv/v3oORTsPUDWjBgADY1s1nofnsdQg0NqD/jZ3o/vHjAmoXXn8ZIiuWwFcXKgKxtakkqxY71eJ0xcRWs5D6vKIFCGIJNr/yla8IU0owSkb1Ix/5CObPny/pwo888gjuv/9+7N+/X1jRu+66SwDla6+9hmeeeUbSj2+//XZhcXkMvvj9xx57DGeffTZuuOEGrFy5UpjVbdu24Ve/+pWA2jvuuANXXXUV+vr68KMf/UiOx/cJoMm6ErhGo1Hs2LEDzz//PPx+Py677DJcffXVcrzRvsaiTuwERArYjmEhnuFCM4V12ROZZuiey+o80yhVmUIhJpDuP4T+V/4b0T3Po2HDdYisvwreUAMyQycw0vWKgNS61Rej7Zq/gK++GWYqgVRfN6IfPIfh936DzGCPsLWN59yM0JJNkjJsxPpxavtDSB7dhcaNN8LfvAip/iNIHnlXWNvG8z8JX32bsLCJo+/D4/UhsuFaBDvPkNTikiJSM/yZK/Tps+5ZsGv1Sv3OUuyaWn8sS826eVDmOc1uwGTrM10glYOvxAAAIABJREFUaAKe7ZrVieXCTkvZqChcO60WO7aonp5IIXHiJLp/+Ev0v/MB5l95IVrPPxP+hgaMHD6Gk6+8heieLrRu2Yi6xQvQ/+5u6NEYOm+4Av6mBvS+/CaSvafQsHaFMLK+UAAnX31HgGzjGasw/+qLEOpotXKG7XrbUuywY55iYKta7FSL0xWIrWYh9XlVEPutb30L9913H5YuXSrgkH9ffPHFAiSZ1kuG9MUXX0R3dzc6Ojrw+7//+/L5W2+9JanIfO8zn/mMAFbnRRD7xBNP4MILLxSwumLFCvmIgPS73/2usK/XX389rrjiChw+fBhf//rXkUqlcNNNNwlLy7Rh1sw6LC3B8gcffCBMMNlesrjuetpabvPukxn84zOD2PphFD5PBkG/D37WsDFNpMICoQDs3AOw1qLkzicuzxqo4HMW12XawQsBaf9L/4no3hfRvOUzaDznJvgi7dBjpxDbvRV9Lz+IuqWb0HHD/5Ea2eSJvUgceBPpwaPyndTxvfC3LUdkw0cRWnw2vPXNyET75Jj8rHnz7yPQsRzJ3i6M7N8OzR9C0wV3wEjGMdL9mtRqBeatRnjpJitlWU/b2lJugam5+ZzOpA0gboiUSxFVzKxiZp21pDCNdKJAfE3CThMAYE9XnZgqw2RSUwPDGPrwAA799EkkT/Zj6aduRMfFm6SWNdU/jOMvvIaDP3kC9SsWo2HlEgx/eEAA6bJP3yi1sD3PvCzpw5HVywT88hinXt+JYHszWs89Ew1rl8FXF7aqQwwq0Fergc2PRHO4X6kTl4vRFYitBb2o75S1AJlWAkjWr5JJZaovhZXIhhKovvzyyzhy5IiwqEz5pXNl3asDYplS7ABb1soWgljWsn7qU58SUMrXq6++KoA5k8kIGGV97K5du/Dtb39bWN4vfvGL2LBhQ17dK8/9u9/9Dk8//bRcA4HvH//xHwszO5rXvgHg7586hef3DmdBrM/ngyYtMwqczxxLnVVAvRgAVOrXJuv6BOyMq0B2mgWyNohND/Rg+J1fI7bnRUkLDi09F/6mBTD1DFInPhSgSaa16fzboMf6ET/0trzvjbTBG27EyO6t8ATqUL/+KoQWnQ1ffauIOQ2+9jDi3TsQXLRR2Fl9ZADGSD/8LYtQv+YyJHv3I3HkPamFDa+8EIG2JZYolKHbzIBhb7aUB7Dq2Z4e4F5WmAIQq3yI8qOl1pLs2mNjn4laF2oCsZOoTpzwW31i8zamShDADohNnhrE4Af7cOhnv0FmKIqln7kJHRefi0BLA/RUBie3vYG9//EjBDta0bhuJeKHe5AaiqLl7HUi2BTtOiyiTQ3rVqB+aSeG3t+Hob0H0HntJRaj21gPj9drkdCG7Wtdm9vVyWmlTlwtRlcgtpqF1OcVLUAQ+7WvfQ1PPvmk1Lqy1nTnzp0i7LRx40Y8++yzoiZMdpbMK5WMyaAS8PLfbhBL5tZ5sSb2l7/8pRyD6ckEqEwNZjoxWVWqDTPNmAwta20ffvhhYX4JTh3A675wpjL//Oc/x//+7//Kuf/6r/+6osATf9fIyIiwu1ZdLbDnlImvbNex/WASPo+OgN8Hn9erQKwCYyUBqQKx1hM43nVYMypwt0GsPjIoab2xPVuROtkFLdQEP+taWftqZEQxuG7VxQi0LkHi0LtI9R0AfH6EF58NzRfEwOsPC+isX3eVMLG+hg4Ri4rtfh7R959FRtSJM9D8QQTnrxagqwUbkDy2C/pIP0KLNiK05BwRejIzSTmvxxsQNWOrN6Km0ovLVAlPl/mmQOw026CyA4zp6N/mKohN+iMI1gJimT1HjZXhmADRAz9+HLHuI+i84XK0XXAWgh0tMHUTfa+/h+7/egzhRfPl/VT/kAg/cZyeTCPY2oTmc9aifqklZDpEwad4EgtvvByR5Yut2lkiVU2DN+iH5rcUjJ3X+IFYP0xNy7YGKiJV7BP5NQ0Z08SOWBQvDQ4g7vdj/ebNuP6ee7FguZXtONNeCsTOtDs2za6XYO+rX/2qsJysdWUdKsEpW+RQvIkpxKyPPeOMM4SVpZATGVS+VwnEPvjgg3jooYcEFK9fv15A6/DwsNS/8rgO00smlErGBNHnn38+7rnnHlE6LnyxXQ+BLtOXye7+3d/9nbTbKfeiOBQVlffu3YtkIgG/14MTnnZs17bgsDkfPujweTV4vQz+Rtd3kedUY+aADSq0OaimIjoa9qtaEKXmW+l05cmxm1V8ReXgkQOvY2TPS8gMHZd2Okz5NeKDMNJJURKmqrA3EEai5wMJekILz0R48TnQo7049dIDMAxdamlDi86Cr2m++JDUyW4kyNr2HYSRjMFb12R9Xt8qbG4melIYX1/LYqmJTfcdRGbwmNTM+ttXINC+XMC0xx+WNkDul5qj1ZVuJ/s5dYQKK20OTc68rr45pfzO1PmdwnTiIlBTJlNstHOnXIudtCcMvxe5btWFxZ7V0JtMngIWsmBMqT6xZGLzQKzTkaqI0LSUginelDrVj6NPviDiTr6mCIItTfA11FlKw4eP4+T2N9F8znp0Xn8ptGAQiZ4TiB3sQYbqxMsXofGMlTASKcS6DiMdHUHdkk5EVi5GemBYADJVjf1NERF4iqxcgkBLo10ja3fLKiFOkCVrCz9jD1vNA0PzYu3+I7j70a1Ye+A4dL+lTmyZrbgtj/N+njqxArHTDE2py5kSCzgg9qmnnhIAedZZZwnwI6jcvXs3Vq1ahU9/+tPSA5asLN+79tprRQCqEoj94Q9/CNbaMhWZoJWCTwMDA9n6WbK5ZGfZa/a3v/2tiEAR2H7+85/HkiVLimxx8OBBYWJ5nWRi/+Zv/qYiE3vo0CFRXaYgVHR4GAGfhnTbGiTO+yLMhefBa+rweuxm1wVnK3QiEnC46yNL3Ck1ptj5KrtZE0XNnRlsAwYURgbp/qMYfvcJxA+9hfpVFyO4cAOMVFzqWZNHP0Bq8KioChOcEtj6Guejbtl58LcuRerEPgy+/lMYpo761R+RVjx8n0BUxEIySekRS1jh0bySLsxUZKYaa3UtCK+8CGYmgcSRndLeJz1wFN66ZgQXnon61ZcgvHwz/A3zYJpOirGrllv5qpLrqvLXyl+XAgxzzV8TxBKqLvIdxj2R+3Bn3UPikxwQW0o8brzs5rTY6YqsxmOLbsELHZch4csHsXxOi3Cg0+bGBspmOoOhPd04ue11DLz1AeI9vcLSBpqbYKSSiH54EPOuvBDL7rwZkVVL4fF5BfyyptYbCsBIptC34x30v/6uANi2zWcjduiYKBmzJQ+ZWfaabdqwBvOvuQjNG9dn+8ZWvLYyvtf0aAJYHRC7xgaxZGJLvdy+SrXYmRKYpE46nS3ggFiKMP3RH/2RKP8SWLKlDplMAlgytGRRf/GLX4i4EpnYaiD2Bz/4gSgOk4FlrSxVhwmCCZDZxufmm2+W2lcKN/F9At4zzzwTX/7yl7F27dq83SheI3vHkoVlbSxrYr/0pS9llZBL2ZfXS5BNMJtOpYSJPZJpxBMDa7E30QQ/dPh9GrwMGm1hp1I7z86O+Wh27NUYG7ypNGVVNzuDa4edZ551qsmeXRh+7ylkhk+g5ZLPIrz8fAGemcHjiHf/DoNvPAo9MQhvuFmYWgaC3kgLNH8djMQQUv2HJX040LES4RUXCpgNLd0kfWEJOdmSh2lqZiaNzHAv4t2vI7r7eYQ6zxA1YrbqoUIxFZEJlvmd1In9CC1YI4rHBNVMRyaQVb5qetTATlQdo7PeVWPd1DxQ86BaKv10UyfOMrHiFG2m0xXguctzLb8pW3/QY3Ekjp/EyNHjSA9GgUxGalmH9nTh6BNb0X7RJqz83G0i4ESGVmI9r4ZMPInovoPo2/E2Yl2H0LxpAxqWL8ahR55B4uQp1C/phBYOInnyFIb2HMD8K7dg+Z23CPi11J5cwnou0ae8bUTnH/J7PDA9nrw+sWsPnhAm1g1iyzHxXo8HGcPADnb6IBMb9GP9BSqdeDpjLHVtE2wBB8SytpUsKOtXNU2T9OJ3331XACuZT9akMp2XTCyVgQkkCSxZ90qWlj1imXLsvNzqxJ/85CeFXSXjyu9T1Im1sjwG1ZB5nP/3//6fnJdKxlQ0Zg0uU435Ygozr+ftt9+W7/CaCIRHq06895SBf3h6AM/tHYLfoxepE5cCsdUCBTVm6lKunM2CSpsP6v6o+zPWtFoCSwYpeqwPiUPvYOidx5EZOoaWSz8n/VqZOqyPDCH24TaceuF7MNJxBBedBSMRhZmMwTQzwnKYiWGkTh2U3rKBjlWoW7kFdSsvQXjpRnhDTTCMjLVpxx169pY99KYAY2g+1K/cIuzs0K7fIt13CA1nXisKx2SEB7Y9JOnHzZs/jfCKLTBEsXh0IFb5t8lLqx3L5qa6P5N3f+airccFxI4xtTibTtywGo8tJBN7ObLCTjaIdYe/5U4jX9U0aAGrXpWbeen+IVEiPvHi61IX23HRJiz++EcR7uyQQ5KppbBT4mgvel9+AyOHe+BvjKD1grOhxxPY+63/QbCtCUtvvx7Bea049cZO7Hvg52jbshFn/NUfSd9Y6RHusMJluw9ZLXaEsbVp29MCsYBdE6tA7ARDI3X4mWIBglgCSPZu/cIXviAtbijkxNpVspmskSWLSgb1f/7nf0RJmGwt61cL+8RSsTgSichP//73v5+tX2UP2dWrVwvDS2EnijMlEgkBsuz7SrDKXrQUlGJvWrbqISAmi0tlYoJX1uMahiHnZW9ZN2Cu1dZ7+nT8A1vsuNSJVYudHGuqmOhZ3Cqm4CGptkOvWCSLHWUEYqRGkDy+B4NvPCb1q5EzrkbdqovgDTVCj1Pw6S1Edz2LQPsKNJ77CUkTFsVzjwmmjqV798tY0zSs9N+lm6Se1RtuEoBqRTkUKtGFxaXQE1nXyNorUL/mEmFdh977jaQYh5ZsRHj5BUgd/xDRnc9I+jIVkcNLzxUQ6ylR9lAtOFeMnWLslD+YmyrJNakTC+ob3x6xp9tiJx/cmjCSaeiJhKT+ZmIxJHpO4tRbuxDtOoTQ/DbMu+R8NJ+7AYHGiJT3EIAyrXho54foeeYl+X2tm89Gy6YzEO06gv33PwzN68O8yy+Av7kRw3u6pe62/SPnYc2ffqYkiC3uEes2m2qxUy5OV8JOtSIY9b2SFnDUicnEfu5zn8ONN96I9vb2ou+SDWV6MNlZtsVpamoSQab3339f/pusKlvv8DO+qE7MY27ZsgW33XabgFi+mN7LcQSmyWRSvs8/FJJ64403REiKYJWiTWyhQ9aWQJZMBetzCZSZhsxWQKN9fdCbxj89O5TXJ1a12Jmbi3fh3FFBnJoHxUyZFXiYRhrpoeMY2fsiRva9KsCTQJXqwGQ+Dda0Gjrqll+AyLqrRPTJo/msnXePhuSxD9D/0oMwYSCy7kpLnbhxvvUdijE5CshMOz7ZJcwu2/Q0brxJwGlm6ARG9r0s7CvrcEWhOJ2U87IutmHDNZKm7LTdyQvwVEr/tEnpd+6Le9NA+R3ld4r9Tv7G8kRuLtcEYiexxU6t6sTOs8TtJ/q9kUM9Ur86cvCYtNDRkylLkKmhTmpcmzesQaC9GVogYLfLMZEZjqL/zZ3oe3MXgq3N6Lj0fDSuXSaiT0cffx7R7iPQfD6wnQ/rZnm8eVdtwcIbroQ3yONYYFjuTxlxp1K194YH0D0a1nUdxd2PbIWkE/O62PtWOmkUH8xJL1bqxKON+tX3Z70FCGLJsJLpZJ0qVYcJSgtfFGhiSi9rYinINDQ0hBdeeEHYWioQMy2YKb5MR+aLzC5ZVwJOMqeOWBNBKVOTt2/fjvfee09a+VAoin/zffaRZS/YY8eOCVvLlOHOzk6pq+Uf1svy+ko96NVuVikQ6zCxhYHfRC4cOQesmL9pzRK5WK0ixUAFDqYNOJhw1phxUiqOTN9BSStO9OwUhWCmrbH3q7+5U8BkeMk50mIHBLd2YOPxeEWBeOitX8H0GAgvu0AAJ9WHpTWOgFhNArFMrA+pvm6pdSVQlpY9bcskxTjVuw/xw28L65sePAZfuAnBznUILT0PoYUb4K1rsbf9XTVaao5OuzkqwagrRlUsuGLBS21k1KJOPB5zp5w6ccZWJ7bSYCvI75ZHb8XhWA3qxIUgtiIBbCv5mrqOoQ/2o/el32F4dxdSsRH46uuk72vzhtVoOWe9tNyRbBdWpfKadR3x433SUifR2y9sbfPZ6xBe0IbUwBAG39+HvtffxfCeLugjSQRam9C4foXU1jauXg742DuW6cSVAKwVRebFlgS+FdSJKwFYfqbUiatF+erzOWcBPohkP8mEEkh2dHQIA1r4isfjYJubwcFBYUnJjh4/ftwO1jyiFMz+rgSzfBH09vb2CuBkinBdXV32kBRz4lgej6rFBLhMHXbOwV60VDJmj1eCWKY389rIENfX14/5HpUDsUz9c8BUtfq5UuBWjaneymJG2s2lzuAsLs69npG/p0JrKPV7LLdSqnWWCL8xYMmkoMcGkB7sgR7vt/q6+oKiFOxt7BSRJioL5/yBpQDL1jlUNzY9pqgNU5yJ46wAxyr+YqoxFYgN9otNJQCvH75IKzz+kPVZKg492ifKxBSa0gJ18DUvkH6z7CcrrK7ddkPN0Zw/mm7zuhqIVWvJLF1LRut7y7R3G+9nmxX0BHaLvVQnvj+rTlwRxJYtTs1bMPPjtBJjHHXi7qw68eUgiA0Z6TzNpHKdekT4iS7UMJE8NYj4keNI9g/BzGTgDQcRbGtGaF4bAs2NIvLEOlhHDIpjMrE40kNRGBld0oP9TQ3SC5b/zozEEe85KWJRZjoNb32d1NOG2um/gyLOVAxR83SebOzvSiN2bKBpecJOVCc27BY7ldrr8HxKnXjM4b8aqCww8y1QK4gdjx1OWmtas4xl+sw5161sYO2yOq9CEDvh7J+6P9Pv+REFYTZP9FrsKYMo0fYwRKmYKcUWLC1glzjO67PuqME2OEZ+tGP/UlEo9vDYThoz1YbZ+5XsgXVuHofntlLZMvAYuvUdt0qmmjvTb+7YjsQNYpUPKd40UuuPNVHKMbHjHVNYHkvDIgGxuRY7WRB7GkxrXsRYIiW5FhBbKwlMkMoaVwo7Mf1X7KcbMHRdWumUTPsVv0w/Tolj+nDbj7KtD4/DY3rt4xkmyPgS4IJguAIDK+A2i13zQaxsiBaoE1sgNgCT11LwKkwvViB25uMQ9QuUBcZsgUog1gCDRbWoKhvkUrzd/V2dNkwK3M/x9D9JSSvB2DpA0m6jUBSMOO/L9MpP+c1/5nJ9JQhO8+abREY8vzNHnUOpFGK3vad1nWm5mje18TBtNx4mc0M6e66sjpILBE1AecC4qBNbqHvUacce+kwjjW6XOrGTTlzpcCWBrZ1anMdkcqNPNA1YZ1ocNsq+HwGr81neRqCVRZM7nik/sXoNbOF5LHViaQTkbE6qFjt5RlLCTmOGNGrgXLNApZrYSoGPAi5zE7i4QazVs66E4IIKPlXwWYE5UcySzSxNQAA+E5lMq4auoE5O+RDlQwoytwqZ2InamKlJ2MkBqfkUYy58HAOAHV91YutSJpA0luOfnkCzUicuhzcUiJ1rSEz93jFbQKkTK6Z5NExzIRNbxK6pwHzaCedMFSPnkKtugDLeqX8TFciqeV16c2q8N62sSDgfxKp7qtSJS210Zdcee2pO1IZNTSB2jCC1miBUtk9sZFVxn1iXUzo98Fiaga01TdkZPXYTFPsWpU6cf08UiB0zpFED55oFFIhVIFaBWKWIPRHgUoHYuZmtMZpNEwVi1fpT6/ozV0HsqFvsjD6LeSyZz6cxplYQ64epWVoHqsXOXEMm6vcqC9RoAdViZ3IYh4naNc7uiqr0O5V+N42E0xxwYqW02aJMao6qOVpijrqDVMXCKha2FAvrvFcO8JYbU21cqfk2o1vsTHsAa93BvI0u1WKnKFpXTGyNAEZ9TVlAqRPn5sBEsFHjnX6nwLBiLmplLtQGh3q2C1lRNXdU1oVa5yp3SZgt6sRZ/z/tgK1SJ66GPBSIrWYh9bmygG0BpU5sGUIxAMoGah6oZ8EN/NUGlEqHVuvC3FsXZo06cVbNuTjcHXs9a+ljyeZYGbXj4veVOnE1AKJAbDULqc+VBWoEsVYDC6uFRv4rF+C4P7MWfTVG2UDNA/UsOAGw8gfKHyh/oPzBzPAHBLFs5FXcJ7YefmlZ7Yp4smjQ6oZd/Mr2qnGlhTjUaPEYj/SsSaO7lLCT1cesBIos/b5cmpV6Mc3GWCDWfW2FfWLXHjwB3W/VxFqby7mWRYU/x+vxIGOa2BGLYtvAAOJBP9ZfsBnX33MvFixfMSNjfQViZ+RtUxc9FRbY1ZvGPzwzhBf2j8CvGfBrGrxeb5VLGaU3zbqhUXhTNca+B9PL1jl2iiFZpWsb5eqZDQBGM0ecoEGNGVWkMmm2ruRGpte8LtygG509nTBrNPNQjXFsnu9TnHfVs50DRaOZV7PXbs48cdKhLfuMxja1PXOOOvFi72H8UcP3cHfdD+CBgQzq4BMQ6yzN4091yqHNNLoiq/HIoo/j+Y4rkfBFEDLSo/up5UxTmwlqBr1lb0G189jhgXVPTRjsE+vVsH7fEfzhz57H+gPHoQdcINaWYy4l8MRoVQfwaiyKFwcJYgM4Y/MW3PC5z2HB8pVTEVaf9jkViD1tE6oDzBULMJ34/z47hK37R+D12CCWnlq9lAWUBZQFlAWUBSbDApWC7sk4vzqHsoBtAQfELvEdxr2RB/CHkQehIQMdIWilMPM4Ws5qsZNCd2QNHlv0cWyddwVGfA0IGqlxPMv0O5QwsQSx+3tw96MvYH33Meh+H/h+tZfPYWLjI9g2NCggdh2Z2M/eo5jYasZTnysLzHQLdPdn8J1t/XjyzUOIj0TR3tqCjo4O+P1+6IYhP880KHFeouiBqnLZzBiXsyn3vhxMjZmRNrDngWEaInmvaV54nVQfec/aFNc8VvqP3Gr+z7CFVDTuuboFHdQYcxbbjfff0HVRJtbcbRIKgxLlD+a0T6R/MAzdWkeYBUQ/UcqHeCyV61I+hFNKjZn9NtB18m0Qf5LHyI2zDzFMTYqi5vtO4Nb6X+Gmul/D40nDMPzZtS3//C6hqAL/VravOrOGHbV21xgBsXoaR+uWYuu8K/FG2wWIe8Pwk4k1+am9nuZhO6bn5lKZ8y5h2o3h823HB6YJww4cPJoHhqZh+dE+3LT1TSw93AudX+S9tuMMK3xkTGHFpXyf94HpxLppYmcijjeGhzHi07DsjA24/NZPoH3RohkZoismdkbeNnXRU2GB4YSO1z88gR/85DHs3r0bH7nkYlx99TVobGwEFw06Df4twahXcwURfN8BNAxUc+wtg3N+psbMHhtwyc1kdKTTaZkP/kAA4XBI5kMqnZL3mIbu9/msimiPR4LTVCot05qbIgw+HBzrHEeNmV12M3RD/AT9RiIeh9fr+//Zew8oua7rSnS/V7FzQGrknEkCYM4UoxjEJI4tiRSpYPmPbU344wl/rb/m/zV/vNb/9qxxkihrZI0tWTOyR5Ysy1RkkMQMECACSRAgCBA5NGIDHSu88Nc+992qV9VV3dWNTlV9i6wFoKrOe/edd9+5Z999AhKJBGgTePPL2xBbzQ+9AVKRDTEy1Fm16s0mg+K4GBjoh+f5iMfj8o6KDVGglXaFtoJ/5+eV2BAjczl6y8iGwMh0Pd4yCObJgKwfiXgC0WhEbZwi7IeM3bNApFUfyWJh7CTmR09IwCoxNDddaMNym7WW+kz5SIAdiSgfSaJkfSECRirjuQ767Xqcq+9AV3ImXDsCm4Av2PDhiWQDWTZ15DTBRhA3l/Ogj99NNRn6iTbpbP1sZzICRjnfrEgEjQMZzD9zAfFLvXDoU0Sjyh7wWsMy2h5EIqAd4XpzPpPGyZ4e9GUyaGptw7I1a9DY0jIZbvVln9OA2MtWoTnAtNGA7+Hc6VP4yp/9KTZv3ownnngCX/jCF5BoalOZBuJ8arqVTqbeAvRoIdU/ZedcO6DcYjQyNacDqPvtZjLIZrJIJBOw4g1cJmXnWOaBTedTb2ZwHjhqjsiixV1sPXdcwHWMzFjrgM+d0FIj0PVYy8i9jsj97e/tkY2NRH1DMC7hUcrYEM6bUBGUimyIkRFdV63ebMn/6+/uFge1rq4OiCWL1hIyUELTApbaIFOvoWyIkaFeR6U3sddM/ByBridCxkkh1T8gADJeXx/YOKLYsB8y1s+C0oHDswhQDJasSN7boacjxGDgIul9WhnZZcjQSsbDbKtCqsE9VQylojSDz2UQFsB6Jnmqc+rJyPoQVGrKBv4BxyzJxurJ5pXo4GneAbWlpT7nljgBK9nX8AzlPeIrk06jt6cHnuehraVFNlCr8WVAbDXeNTPmSdEAH/bOzlN49qtfxdatW/Hoo4/imWeeQUtrG7KZtKyDEe48hlgSyqidRxaBKgztcRzHyNSgDjQzQlYknU4Ls0qnk/ebr1gsHgr78ZHNKHaWvyMbpxdchgJluPtqWRXLMCxVszGVnmc6ypDFkoiIwLmpRAdjLcPj8fziTPT2yn2ur28Q5sTYEGNHw2sJ50Y6nUFfX6+wLQ0NDYhEdchm3oaM9RwtZ0PMeVxhwifbhhTfHyebxcDAgKwbnCf19fUq3cklOzqefojqyuC4ZEFVVFXY36Fv5Lol/B1+7nmXLSN4Lwg7dulTcItYmExdsVeNi9EvDMfldzrMmWHHU1ImwLCZbFbSTRjRpfwDBWxdRm8x8sK2VfSWZpsJUAOfgnOUm6MaC1PX9Df4Gf2Rnu5umRft7e1IJrkpVn0vA2Kr756ZEU+SBmgET506hWeffRbbtm3DI488gqeeegozZswQsKJz2rRx1ABWh7HljKaEu6jwYiNTezrQeUicE6lUShZSLhBcOPRb+BHXlYWEc4EOB7/TOZH8XIfSabMRAAAgAElEQVSm6++MjGKux0JvEpIVhFZVquvxkKEN4DwhiOX9p9MpTkfAEPBaOT9GYkOMjJojtaQ3Xgsd0/7+fgFPjY2NMk+Kn4XxmKOlnrnpfB5htyIRFdZZoQ2ZKBl9rwhkOUa97mhgGc6R5ZjK+SG19vxU4/Vo/5H3dCTzjZvYw8kQ9NKeXLx4UWwIfVgDYicJWJjTGg1MlAbCIJZMLEHsk08+KcWdaBB0ux1JqA8WCI5NO6C6oIDsCAaOqZHJtymqJr1poFHqntK5kTzHVEreOvyP4Tp6ZzjsfEquaywW5MYq5l4X5lDs7GDwZmQ8lVdcA3rjHOnr68uBE+0Yh23IUPOtnA2ZbBm9KUMbWPxslxubkVHzOscgBWsJ9adBLO0ImVjOE70JVivPgrme/MbmaO6pXntoT/jiXNF50xrA6mdR25dKn7nwM2xkSj+n9Os0gAzb8ZHqWm9G8HijmQeVyHDdMSB2otCDOY/RwBTQQDGIffjhh4WJJYjl4htmYPXOp2ZatSM3FANrZPJhRdWsN82mcpEgy6bDurQzwfvM3VJVuThfGIT/LmYFteNhZFj8qjb1xjnCNxk2DU70RpdUmQ2qFlebDdHgmuOu9HqMDMMw84X/wnqjbSDDxo0bsiYaVBgbYuyoXkt06DAjO/iZLgCm7Yi2IXqTVIX9lp5vxXbHyKiiVHyNt960n8hne6gIrcvxD2hLLl26ZJjYKYAtzBCMBiZEA6VA7Gc/+1nMnDkzZ9y08dGGLryjHjZM4UXFyCgnV7Oa5Zx2bbDDmwVTWYZAlddFx0IXTSgGYppJ5Hyhk6o3Q3T4kAYAYdBrZFQOkJ4Ho9GbrvisnZFyGwzh84yHjAYpdI44BjqdGpwYG6JbZKjWQ8UgvtrsweXaKs3Ghpke6qCSOaojP8JgRz8/5ea1kcmnLlST3njfCFA4ZtqU8PwIhxBPt+enGm2IDlnnMx9+TkulGA03R8MyXHfI1vf09Mg8MeHEEwIhzEmMBiZXA8UgloWdCGKZFK9zLnQeYzivjUaCn2sjU7zzaWR08Su1KxzOHa52vWmWRIcWMSSwOERIhw5poKqLMWin3cioUMpa1VtxOPBw9iAcyqc3OYzM8DakFvTGZ0AVBBwMUPRmDudEOA1Bg99Sz4+RyW8ejlRv+QJ6+ZSP4XQ9UTK6iGBx2K9eT2vhWQj7VbV4PeFr4v0cy7nDYxHE8k3fxIDYycUW5uxGAxOigVIg9umnn0ZbW5s42TSq4UJN0nssALAcoOTGBuGBwrwFwNbI1K7e2KOO1QPFuUmnZT6EizjpHVYuUjp0SLOCo5IJCsCM6DzTUIb3hX0Kc7quQAfjKcPesOwDqlMKcixJKRvCORVYvIptiJFRfSGrXG+Sc8c0hCBvVrNLdEpZmZaOr7yD/rG6wnlZe2BkRq03sR8j1PVoZViVllXL1aaV2tSjzSi/lnAesBuCjmBQmzw5P0QiG9TToIBt0Kedz4gUlWM/0eqTYY3kWrGJ7K/LSsr62dbrld70lKgubu6W8ymy2dwaVywjVfEzGSkoyOMYEDshEMKcxGhgkjXgezjbeQpf+cqfYcuWLfjk45/E5z//OdQ1twNuWrXrYNuOcC9Cj/1j/aBXWT73RPUMdY3MdNEBe3nyWqU3nW6NIS4E4LCaoAVIywzdQ5jOKvs7jlCG843vkZzHyCidTarenDL2IOjtOCIbYmRyPTFrUW9ss5HrMR2yIVx/IkU2ZLh5bWTUGjwSvbFnNV/jLsO6CTasaDzn+BCGcklwPWXiY2yBGrQS5XeylHBoUdVyXEBvqG0qsWskWGIYrK9a3wQq0O1Uq1TGZv9ZlxfEXuy6DywvlgoopYRQ71gqlP+UdXOKyPDm+B58nYcbi4fcA3Xj2HrH5s2OhXxLhzJqjlrFMrJR6sJOJqS10cVLlwQIt7W2mj6xkwwvzOmNBsZdAxnHw4FjnfjGN7+Fd97Zhfvuuw+PP/54jonNla/Xi4friaEQBkd39qZJ9VR4cUF7HSOTb+BdQ3pT2NWBF+yaRyOqLYPeAdfl8GPxmPSu44sMrOS/eCpP0sjUtg4kRJROh+x1BUxIYA9UmoI/IhtiZHSLndrUm0q54DxR16ltiOpbms8drsSGGBkE/V4r1xvtt/TlHIGuRyrD/p8EU/UxoCXaj4SdJgUbrAuKgSUzq5hW9jnN9wePsl5AAGz1OiOh5Dk/RBkXHY7Lfyn/RBWRqzYZDtmHhbQVQw8ScOw4IjavhS5F6Hr8UKuy4HOtA/4zH/0yNWS4/usIrVLzjT1vhYmXeZAfcyaThW2Xm6MeYpEo4p4P51I3ui9eEra2Y/4C1DfUj7sPPR4nMH1ix0Or5pg1qYEzvS6ee/ccvv/8FnR2nsLqVauw/or1qK+rkxAWhn+EXwQukgcrDocOZFOLB78TEGtkaloH+l5LDhtDAEP3mxscXKg4DwSoBpNHqhRLoSvPyEwDHTAcjPaAr0H2gPMAI7QhRkYViqtRvdFBzTnnIRtC51S/KrUhRsYSp34kemNKEO31eMo4BDBIYlHiDG6vex1LY4cQ8dNwHJWiRPDCeaBfBDTigwTVbEmxqrJo+aKJ4R6xGsSG0xcKfJeg0GI1yNhMxbCjOJGch+0tm3CmroNQttAXq6Lryd3TIJybm9vhOioCvD1XyBDxG8LzgPYgPA9CPgVlPFiIWTYaD51AbPd++N19mDFvAa669Ra0zppVlX67AbFVedvMoCdDAx+ey+KPXr6EX+27CN/NIplMoC6RlIVD58PK4pBf3dTfuMNZ6vOgVLuRCXaGa1xv4Y0M5UTk7/zg7/KVWcNz3cjUoN7ykyFf1KzGnwVjEy9vXSicHoyjzLNOYXCllp882CmwO0ZmdHorqdOxtdeEoH1+IzYkduPLzV/DzcnNiFv98H2ViqLuac7TAHxmg/LfioEMFheV2yoS5CoLZfiJOkaVy/gOnEgS77RuwP9a+Gl80LQajW4/fJIHuYch+IuwtoFbVuB4qYwepQ2N/CZfhvdUtqwsfX/zY5OxFj7a6k4rc1BSxotGYLsu2l/Zgabn30RDbwrLN27C3Z/9LOYsWjwZbvVln9OA2MtWoTnAdNHAnjNZ/McXuvH6kQxiER+RonVE2US9WBRqRe+L6h30AmBiZGpSb3q1lHUmWG3MPFDPiKgk7y7kHofp+vyE269MVx0Ymzh4zSh+RmSeBI6reX5q24b0eE24Or4d/0fL/4eP1b2KeCQFIKEmCdMlc3ZUWdOinfJCK5vzVQogXEH5jiIIFzreFJfxHGSjddjWfg3+esnnsadpLZqcXsBm6o6KjlOPjFIC02NDS3IO3OscYQ0MJ1smf351Z8JESS5qK/hcXU9YorSMH4sCWQdtv3gTLT96Gc39aay5/gY88Nu/jblLl1WlK29AbFXeNjPoydDAB2ez+E8vdeOVA72IWg4SsShi0Rgilg0Gr+VWl5Bznse5hQtB8Z5oaP8vtBYZmaJ900F7yVNZb4o1VS+GoOkd8WAJDS2r+lcF+8BmHuTcjsBrG+SO1I7ewiC22Jk0NiTsn09vm8hQ0jz7Enaza+dZMGujmu89fhM2xHbg3zT9MW6tewPxSBpAMmcV9fqSZ2Xz0Ib2RJ6UIAos9wTlHp88C5tbY3PUXvgZE7QcQn16jQo+nAIyFhxkInXY0boB31n8JPY1rESz0wvLjgmQHfQqwuQF3xcuwfmvJk0mRLXKBlYZ6jWMysMXVCRDEGtlHbS8uAVNP34VjX0prL72Onz8i19Ex5Klk+FWX/Y5DYi9bBWaA0wXDZQDscxj81ht2LBLRgeh/W8NTNT6osKByrEnZu5Mb3Y2N1dKhHgqCG/mjtFBIRtT4Kua6Iaai/DoYThxAGJvq3szBGLLzwOxFaF82IJQ8jEAQbk5l0fQJUDi5YOtkZzH8glik9jRunFYEFt9KmCrI7UCFKcF6Htd7nPtdxTYCbbeymbR+uJbaPqJAbHTBbuY6zQaEA2UA7HDARQDXKanAx4GsaVy1jQ4MQB2egNY7YyUcjoMgFWLjwGwQfio4IOiHFcDYGsOwNIi9vqN2BTbif89x8RmJJw4HFZaAFACYCn+SDETW33oLZ/XWzbxM4hEqBDEVrcKBjOwlcyDYtddcmIdF60vbkGjYWINsjEamF4aKAVipUpgUYVhA07yjud0BmjFTGzx02IccwNOcrYil6eVd1ZM7rDJnw6vJQGaL6x0bxj6mtzgYPhvX3E4sZ2Gj2SZiNJCpq6AjVW7Y5POmA4awBixucLE2iEmtrEwnDggMqtUBaXBa9kNT0k3KC+DeMyEE08v2GKu1mggrwEDYmu7kIa+02MFLg2INZsZ4Tk11IZOrghYuBWXYdhqkGEbfdSBAbHTZ/0xILbykGQBsVYSO9qCcGIDYkvsFwS7pAbEGkhjNDB9NTBUOHFBWI9xPo3zGYRATmcm2kQkVAbiNTgJ764bFtawsKWen8JWbtMzTaN4ra3VdJ3esoWdCn2wUmGl+Rz7EgysTKzKQWLubFNUxvKyiolt24TvLH4K+xpX5Ao7+VY0V7h5UCRUVaigKHUgFDJe8ByU+Vzd6mDjjGHmprDT9AUw5sqNBoYq7KSdzrFi8QwAqAwA1KoDYzZFihw1szFkNobMxlCw3zF6Nte05akeNnc4EFtY0XwwsL3cSrYF4FXtsA12AqcAsBUmNsrqxIWFnWDHYJWoTjxGUcwThO1D6SXDhApXUvjJgFiDY4wGprEGTHXiPLA04NGwINNnw0bN+1KcRnkdjEbGgBPDQBsG2mzgKtsxqurEoYJOg1y1KQA4lSEdWzBcVdWJg5tSci0pyQyb6sTDQQ7TYmc4DZnvjQYCDYwGxJZzyvTnyjmurNqkkck7eEZvGiSZuTMuzw/7K1oRIMJwNN2Pszi0y4PvOYDnqWIadgRgkTfdTsljj0X+xpU/c0jYisKyI7CCgnC+/MZRv9OFeixbfiMz3nNVRdIiS2zswfSyBxrclZvvxibWjk3UIHZjbIdUJ1YtdvLViRUWLB1qWhIohuhHMTt806LQRrn5nrLaxMiRi3/nBS1jc+GpACK0e9IXTL3leGK2gtYwgfnksSjna1AWMmblqNFwo/Vi4Bu+nhFUJy6FocuehpdFO8y2NLTDDu2wUkKBjG3BitBe2/KFJ78rtNcWdUSbzzd1xs0Gz4PvuvA9/l1tYNpR/kZVl+a6IqcbYQjxULU4WJ2YfWLbXnwLjabFjsE2U10Dvb29GBgYQF1dHZLJJFhJV78ymQz6+/vhOI58x99EInSaAH7X09ODbDaLeDyOhoYGJBKJnCxltKw+dtiguq4r36fT6dy59bE9z0MqlZLv+Sd/a9s2YrGY/JbnCo8zrGN9Xl4Tx8iHlbIcY2Njo8jzeN3d3eC18+8cF9/8HV88v84h4XkoN9Q5w+c3LXZMNdlyjqT+vJQjaWTUU1RNzK2AymwKbqoHvpPJAc6cPaAnGI0iEm+AFU0ISPWyKZHx3KxySGIJ2PJ9XIW1EdzKcTPwMv1yXDp+djQBK1EPK5LIOab8znfSygOMJmAH8mF7ZFhLw1oau5O3LbVley+zxc4g5zSoWmsBjgP0p324HpCI+kjE6B8FG3UhXJzN+uhJqX25uriFWEThVZVPyz8sDGR89GeAdNYT/JqMAk31NhJRS35LaJZ1ffSneH4gGbflOAWY9DIZ4kqZ2IpPw8HJAH246SzcvgEBlpFkQgCtApnUi6X+7nlwUxl4qbSAWTuZFDAqLx6HgNV14Qxk4PYPwM9mgYiNaDKJSH0CdiwWbH4CbioNL5OBFYnI5wpAD96wkOd+FOHFpsXOVEdtZnw5DRCsvfnmm9i7dy/Wr1+PVatWob29XcAcwePhw4fxwQcfCFBdvnw51qxZg/r6enkwDh48KLJnz55FR0cHNm3aJN9roHru3Dns2LED58+fxxVXXIG1a9cKANbfE0Bu374dBw4cwIYNG7B69WoBijz2hQsX8NFHH2Hfvn04deqUAF2CydbWVixZskR+O3/+fAGk4RfHefLkSbz//vs4evSoHIeglgB29uzZMj7KEtzy3Dt37kRfX5+A4+KdKf6b46U+eG0bN25Ec3PzsLPHVCeunnwifTOrCTiFx1xbDlk1hckKnSDgNXP2EPoPbYPTfQpWJB6yD9wl9xFpaEfd4o2INXfATfcic/4YshePwxvoFucl2jQLiVnLEZuxCJGm2QJq3YFLyJzah/SZ/XB6z4nzQvnEvHWIz1gMO9EAeC6yF44jc/4w7HgSsZnLEK1vI9pVFEeVbQiYeZ2fOpez8aCPEmZijX2rrs2xSp+Fy65OrFBOfuIFqDHrAMfOu9h73BUAunZBBCs6IgI6daiH5xGU+jhy1sXWj1y0Nli4alEUHa0WksRbPFYE6On3seeYi30nXXR2uci6wNw2G9csi2LJzAia6y0w/uTkBRfvHnGRiAHrF0bR3mAhHuMs9tUQLzO8eFxa7BCYpjPoP3YKF9/Zh1hLI1rWLUdi5gzYibjSgSwVHjLdPeg9eAz9RzsRb29B6/oViLU2K3bWsoXBTV/oQve+w+jZfxjZC92w6xJoWDQXjauWomH+HESb6uG7Hrr3HcLAqTOItbWgYX6HHI+ANnwvh8uFNi12hnXlzQ+qQQNkIf/yL/8SP/3pT/HII4/gnnvuwcKFCwXQHT9+HK+//jp2794tTORNN92EG264QYAcGVh+9/d///fYv38/Fi1ahCeeeEKOQUDIF0Ho3/3d3wnYffTRR3H//fcLmNQPD8Hv3/7t3+KVV17BJz/5SXz84x9HU1MTLl68iA8//BBvvfWWAOhLly4JiCaw5jgIXgmKORaOlQwxX2ReT58+jbffflveBL8cJ6+RY2ppaREgfvPNN8txNm/ejNdee02OT4DM33JMBK6zZs2S3/DzOXPm4O6778Zdd92FGTNmDHtbTXXiEv3HTJ/C8gxjyIkYFPpl9DY1mVk6J54Hp/8CUsffQ897v0D27EFYMWWLhIFwMnB6ziFS14yWa/8ZYi3zkL5wFNnzR+B0n4afGRCnw042IjZzKeoWbkBy0QYBtdlzh9H97s+QPrlb2Fj4NqIts5FctAn1S29AbOYi+Ol+DBzZgYGjOxFtnIGGVbcj2jI3KFJC2GLysaerDsSBDZlhU5ugdp+F4Qo75QBxCUZO94lVkWgAyb+ufh+nulxsO5DFlv2OiD92XRx3rI+jMakmFRnaC70eTpz3sHl/Fi/symLNggh+48YE1i8kMCUwU6HGR067+Mn2DHYecnCh14frAjNbbNy6OoobV8WwbI4NxwXeOeLgpzsymN1s4+Fr4uhos1EXgOEQzA7t9IysbPCYVScW2+/DGUgh09WNVOcZXNj+Ps68shVNK5dg/sN3oWnVEsSaG8W+O/0DSJ+/KAD2/Fvvovejo2i5YgUWPHI36ubPgc12NrDg9KfQvf8QTr/4Bro/OAQvk4UVjaB+0Ty0Xb0O7ZvWo37RXLgDKZx+6U10f3gYjcsXof3qdaibNwd2JCJsr9qXyFcaDjuswwFbWbpMdeJhfXzzgymkAQK8//pf/yt+8IMf4NOf/rSA0AULFgh7SpD3s5/9TNjOO++8E9dcc418RyBK5vbFF1/Eli1b5O8Eib/5m7+J3/md3xHwxxcB6F/91V8Jm/rkk0/isccek3Bj7ah3dnbim9/8Jn7xi1/g6aefFhDM78iOEiBTnmDyyiuvlGOSjSUw5fnIpD788MO44447MG/ePAGeZF4JiF9++WVhkVeuXJkDuWRbCabJ0JKNvf3224X1JfDlcfl699138cILL8jn9913nzC2HA+ZZ4J0vjVgHuoWVlqdWPm6pXMVh/rOyNSY3go2wtV8MHmMU1wHQV4XQ3ndnrPChnr9l4QF9YPNd7f3PPo+fA1Oz1m03PAkvHQvBg5thZ1sQnz2csSa5sB300if+gCZ80eQmLMKTRs+IX8SmHZt/o4A0uT8dfAdB07fecB30bDydtSvuBk8fv/BLUid2oPE7JVovvIB2HWtKh+rTJVmk3tfPrS4lp654UCsmQe1Mw+GA7FD5T4WgFgb6Or28dYBB7/ancGre7M4ft7D8o4IvvzxJO7fGFesqefj8BkPbx3I4uX3Hfnd0bMuPnFNHP/8niQ2LYuirVGlZbmej7f2O/jeG2kMpH2snBdFIgocOcd8UOD2dTHcsjqGjONj6wEHL7ybwfoFMXz6ljha6i3EmD5aLs9VIa5CV2yIvNlcOLFusdOgWuywOjFYf6DMoYpPw5xW5rP2HTuFrp17cO7N7Ti/5R0MnDiDOffegqVPP4rWK1ch3toEz/XQe+Aozr6xHec278Sl3R+K7LwH7sDSpx9D/ZK5sGNx2RBNn7+E82+/i+P/8LwwtO2b1iF19gIyF3uEgZ1189Vov/YKpM9cwMnnX5PzzbhmPWbctBGJ9lYB1nI/hwGwGqgOBW5NdeIpBNLMUIbWAEHsn//5n+NHP/oRfuM3fkPAG4EaWVCCQTKgBIr33nuvMJL69ZOf/ETAJwHfmTNnJIT36quvxhe+8AUsXbpUQC3Z1L/5m78RRvazn/0sPvGJTxQMhsCSLDCB8qc+9Slha3msH//4x9i2bRvmzp2Lhx56CDfeeKOEEROY8pg8N8OYCSp5zNtuu02ANWX++3//7yA4JqNM4E3AyjEy/5XfkxkmQL/llluEGSZA1i8ek+Npa2vDb//2b2PdunWjmj6VglizO167u+MFC8QwbV+Cr0VEb/BcTjihaY8xgeHsUlgpCisilEEuR8pL9SF95gB6dz8P59IpNF71EPoPbkXv3l+iYfmNaLnuN1E3/ypmU6H7nZ+g6/VvS9hx641Pom7BRvQdeB1db3wLyUUb0Xrdp+Cl+0R+4Oh2YVwbV9+J1MndSJ8+IHOmbtEm1C2+BuBufJBra+bBBM6DEjWpJ5MFDoNYMw9qex5UCmLLhY+qSF3FxF7s9bHzkGJg+T50xsX8GRF86a4E7rsqjsYAxB4/52HnYQfbPnLx5r4s9p10cM8VMfzWXXXYsDQqocV8pTM+Xno3g+9vzmDhTAu/cVMSLQ0WfrI9jS37HNy2Lo471sVwqsvDe0cd9GV83LwyilvWxJgOKtv8g1jYUfa+GbMWO7YK/R04eRoXd+/HxV17cOHt3ej56Bhm3X4dFn/mIbSuX4l4c6MA/r5Dx3D+7d24uHMPLr2/X5jZOXfehMWf+YQwq2Ri5XidZ3Hu9e04+g/PY86dN2Dp5x5H956PcHbzTqROn8PsW69F+7VX4vy2dyXcODGjVYBu0+pliCRi8BinPcoc2OK8WQNiR+X6G6HJ0IAGsf/0T/8kIJK5nwzn1bmuZDsJEgnsdJgwWVCCRbKWBLhkV8m2MtyXDCd/P3PmTMl1/da3viXhyA888IAAyzATy9BdhiOTzSXIJVAmSH3uuecEiJIZphxldMElhvySTX3ppZdkjASjzzzzjPyGoPu//bf/hmXLluHf/bt/h8WLFwsgD+fovvHGG/j5z38uTO6DDz4oIJi/YW4wWdy//uu/FsBMME5QPprXgS4f/9fzXXh5fw+iloNELIpYNAbbsuFJ9kdtL6paZ5PpxIkxr5KeoYNysU0YaHWFwsoWvirwIVWKXQeZMwfQf3g7sheOINrcIcxp3/430PvBr5CYtQINaz6GZMdqKdQ0cPhtdO/4ESL1bWje9AgSHWvRf+gtdL3xN4i3zUfjmrvgZgeQOb0f2Ysn0Lj6Y4jPXiHH8jIp1BPALtqESGO7sBaWFKUL2NjA4auWZ6HY3hobMspcznLFXKrEJpp5UHlKzqha7ARgRwNE7SMxGjWT9eD4wDuHXfxoawZnuj0JJ77nyhga61SYsOP6yDhAxgW27s/i2Z8PYH67jSdvS0perIBYhic7Pl59P4u/35xGQwK4bV0CDUkLW/dncOychzvWxYXpZajxyS4XN66KCjPb0qSYXIXKQlWMK666FJpBgUylhZ0UECyfgsvrEmvvOPCyfLu4sGM3Dn7rh0jOnYWFj9+LlrXLVTixZcHNZKVgU/bCJZx++S2cfX07GpYswMInPi75rpFEHJ7nCsN6bvMuHPuHX6B57QrMvf929B85ge4Dh+Fnsph18zVIdszCsX98EZG6OObccb2EL8fbmqVmguewRHFQ3T6c5zwKYOuzUFQ2i9YX30KTqU48GhhgZCZKAwSxzz77LL7//e8LIGTOJwEkXwwfvvXWWyUkV4NIht6SLSWI3bVrlzCoDOfds2ePhPmyeBLDihmKe+jQIXzjG9+QsGPmo5KhZY6pNphkYhkyzDF8+ctfllxVAl7NAH/xi18UFjb84m95/l/+8pcCWAm6f+/3fk+OSxBKUHz99dfj3//7fy/nDL/IKpMVJrDmWAlgCZSZ48viT5TndwSxn//853HttdeO6jaY6sSjdLymKXgLg1i1QJZ2YMzmx9Qu/CT3zY7AS/Vi4OAW9B14QwowNay9C/FZy5E+8T56970M5+IpWLEEYu0LYSUaJAzZdx0k5ixX+a6tc5E69QEubfs+nK7jsOJ14lXxz/jMpZIXCzeLgcPbYCWa0LDyFiQ61gC2DUtVQAl5f9WzmWOAS+XAZbhNCTr+pfLrjQ2Z2jZk5PfnMqsTh/rFyuyjnWFrl5iFA0cc/O3rKRw56+GhTXHcfVUMTXWsJhygOOLMCPDOAQd/+MN+CSH+9C0JXBmAWMvyZVNt7xEH39+SxoFTbg4ZsvLw2vkRbFwSg+v72H3MAYtJPXR1HFctiepsiAJTpqILBj8jhT16iqxISKZSEFvxadjNgnRxNIoLO97Hh1/9H0i0NWP+o/cUgFgeL1oXR7anH50vvYnOF15Dct5sLHxcgVjJibUsZHp6cfHdfTjx3K8kjDjW1AA/6yDW3oym5YvQsmYFsn0DOPPKW2hcsgAd996MurmzYcWiKoRYP/OXCWCpQVOdeP0AiMIAACAASURBVFSuvxGaDA0QFH7961/Ht7/9bQnP5YuFjhhm+9RTT0kBpXAFYFYcJtAkc0sQylzXFStW5BhUfs+8WIJf5qAyPJfMJ/NKmU/L3FUCYj60lCdbSwD6L//lvxTm87333pOiTPwdgSSrFodffFgp9+tf/xr/+T//Z1x11VX4V//qX8nxmEdLdphg+F/8i38h5yx+sfDTX/zFX0i+L0EsWVyC1tGCWI6FgLjz1Ck4TlYM/Il0A/7hzGJ80NOAmOUiyjLpQVuigvEMUXijANiEhYzMkAVLqlJvofs7ZE8/Mw8KH+cp9iywtx9DebPnjwqATXXuQbJjLZqvfgyRZAtSx95F34evIH36Q2mzwwJOnpuBN9CD+IxFEg7MNws4Od1n0X9gM1In3pXiUATH8faFwrjy72RlWfCJhZzic1ZIdcvspU6pWExGN9oyRyoVW/H6XPuGnPKmmN6MTSxapS7z/sjRSlbCGdvzDKrNUOQ8m/kWNuz5v4+13hhOLH1im/8Et9W9gbidhg9GoKlz5qZCifuTY2L18BjJQXAatbDvsIO/eyMl+a4El/cwnDipWuLIZiv/jFjYecDBH/1oAO2NluSyXkEQWx/8LgKcu+jjjQ+yeOewg+MXPGFvl86O4LY1itD46LSL7gEPMxttXL0sKmHEBM5sxUNGt6PVlmJPZHCDTjTqusrMtwKYGwK9UtgpksSO1k34zuKnsK+xMCc2pIJh9SY/EF3ZUhW4iyD2L74rrKiA2DXLhImVIkkM0EnEkO0liH1D3izEtPCTAYhlixxbMbb9xztxftt7uLR7P9IXLiFanxS2tXnlEmFzew8dh9PbhyZWK166QNr1ZC/2SJ5tor0FyfmzEW9uksrIWlnFKUoV2QYC66yDlhe3oOnHr6KxL4XV116Hj3/xi+hYsnQyoMpln9Pyy3qHl31sc4BJ1ABBLNlSspq6Gi9Da8mkMpSYgJDFlfgg8HOyq8yFZc4sc2QZ7svw3WPHjuG73/2uhPoSkLLaMFlP5sQyF5XsKKsbMyRZs7psf8NjsbqxDt8lQObvhwKxbM1DtvYP/uAPBGz/63/9r0WDBLHPP/98DsQyF7b4RRD7ta99TUAsi1ixoNTlgFiy1qyw/Pa2bejv70MsYqG3YRGOLfpn6G1ZjSgc1ec76D9rHDbjSA31uBsQW6JoV5U4x8yLZZGn/oNvIXVqr7TgqVt6HRpW3iZFN3r3vCRhwmRMWanYrm+Fc/Ek0p37xL4mFlyFxjUMFV4uIclu7zlke84Is0vP0k42CzDtP7QVqePvCPsabZ0HOClhbnkcMrqxtvlIzr8KyQVXIt6+CIjGBNwaUDExoGKybbwBsdVrQ0Yzd3I5sUOAWAGrZFmLFp+SIJY/ilrYe9jB/yKIPefiE8UgVtdUiljYfsDBf/nRAGY0DQaxLHKXyfo41823h0sDLPYEzGiyMavJwpb9Wbx71MXcNgvLZkcE8LFK8btHHAGx89psXLkwihtWRbFyLnuvhiNmS+/UlAWxbgBidWGnCkDsUHpTkTdkY0Mgtr2lBIj1hW3N9vRJVeHOX74pVYnDIFZuD9v1DKQEvKbPXoDDvrPxGBKtLbJpcOHt99Bz4AjaN65Fcs4spM6eR/cHB6W9D0Fs/YIOtF2zHq1XrELd7BnSO5bHDINYieCQwuWDC4oWfGZA7CSiMnPqEWlAM7HMBWX/Vc3GMi+W4bhkKwlA+Xf+liHErCi8detWCSMmC8v8V7K3zDdlqO9v/dZvCcPJAkrf+973hG1l2DFBI1lX/eL3rF7McGOG9RIwEwSTZWXYMo9D4Bt+cQwEosyJJcvLkOff/d3fleMS2PJ81113Hf7Df/gPAk7DL7KtBMxkncmeEqRzXJcTTkzmme2JOO7UQD+ito2LiQ6823Q3zsYXKRBrs2d10NQ6PKASoaO5CpnldtKNjNoFLlfVuRr1VqJJuZkHoerEVXJPrUhUKg13v/NjqURcN/9K1C27QXJinZ4z6N71T0if3o/kwg1oWH4z7LoWuD1npGIxgandMANN6+5G3ZJrhLnlTnouJ9T34WVVJeTud38C5+JxNKz+GBCJIX1iN9JnD4Hhe5YVhZvuQ6RxhhR/ql92g7TwYbufMIitqeen1uzBGFxPRZzDGJxHnG9N7VTJc1oMFKv9WciD2D/GbXVvIh5ht4Wg1Vdx7msJECtwJsxYCogF9h4iiE3j6HkvALGxPBNLEVKyNvIgthESTnzF4jwTSyCqo49lyRYal2WLgZNdnrTeYT/aDUuimNNi4a0PHew9weg1OTTSDtCUBO7bGMeDVydYRBh+VvfALu3qFl+P2tTxYXmOYmLLgNhS1Yn1mUqBf84b6oAgVsKJycQKiL0bLWtUTqxiYvMgluHEp3/5JuoDECuFnaIxVVWY6VRSYEvR3Dw29ef29qPv8HEJRc5c6MaCR+4UgHt28y6kz3UJqicbzCrGdXNnyvlb161EpC4pBaP0S59DbncZEJsDvLGoYWJHhKTMjydNAwSFX/3qV6XFDllVFmXiZGdYLoEqe7ESyDKsmBOcxZTYkmf79u0CXsmskjUlQGQFYBZYYrEnFmpiOC+LNBHEMk92OBDLwk4EmQxVZrVjVktm8SUyqprJ5DnYCocglmHHHC/DnlmdWBd2YkGn3//935ccXMrqB5Pgl31hCZp53Tw2KxRznKMNJ+Zx2KaHhaK048DCTv/lTQebj2aksFM8GskVdtILvilYYvJmtQNocmBroEq1gMwB9H20BT3v/RzR+lY0X/Ug6hZfLaHD6c4PBdxmu0+jcfUdaFx3D6KNs8TuDxzZjq7N/wN+NoWGFbeiftVtiLXMFcaWTwlDhaUnbc9ZDBx/F6mjuxCpb0ZyybXIdp1A375XYScb0HTF/YjUt6J753PCzDatvwfNV31CFXzKqjZixu4YHZh5oNytWnkWLrc6cXGeqYQTx4D9DCd+PSPtcB6+Nh9OLFQeKdYgJ3YXc2L/cQAzG4HP3JrAlYtj0oonwI7yp9QYJoAVIAt0d3tS/XjXIUfybBmCzN6z//PVtADlp26LIx618OqeLDbvd6SC8Zfvr0MkbsHPBMWLyuXHlvl8zKoT68JPAmAtcPOSIHbfs/9TQGyusFOT6hNLvzCSTAgT2/nimzj10utoWDAHC5+4X6oTU14YU6WoPIiNROBmHfQf60T37n3SO5bHn33nDdJv9szrb0uu7Izrr5L82UP/4zn0HjyCFf/bp6WScbSxAR4b/wav4XrEhqPATHXiSYNk5sQj1UC4xQ6BJoEdWVfmprL1zTvvvCPMJgEoq/gSvLJNDX/D3+rKvmROWW2YIJQhtgS+bG/DAkz8jD1gyXyGqxMTVLKQEkHlZz7zGamOzGOwhQ4BNCsi8xwsONXe3i4tdlgFmS14WNGYfWB5HjK4BNMcG5ldhjazSvLdd98tbXKampqk4jKPydBfhiMT/H7sYx+TnFqyuKMFsaX0faQX+D9/dhG/2nfJVCc2RYpMoaaaLtgVJId5LgaO7ULfB7+G03cBiY7VUlU4MWsp3Ew/MucO4+LW/4X0yT2oX3YjmjY8hOTsVeIL9u57BRc3f1dAa/OV90sf2EhDq/BbLNTEFj6+m5Fw4e5dPxb3u/HK+xFtnivFnXrefwGx1nloveEpRJvaceH1b0k7nqb196Jl02PCyhJIl9qBryVnPues1fR8y684wxV3MptjNbA5FnIwyoHuUVUnDhV0Cvswgv8IThMWDrGw06tpHD7r4tHr4rh3QxyJhJWrFsyiTgw73n3Awf/7D/2Y2UTwmcBVi2OoI4hl31I3oOcDYKnyaIEDx11855WU4Nq7r4pjyUwbe054+IvnB7Boho3f/0QSibiFH2/L4qe7Mrh1TQz/9uE6Bp7Ad0p4XRW03am0sJMG38PVkBIWNhqBFYsrEPuVv0G8vRULP3kfWtatQKyxXmKnPYLYuqS01ul84Q2ceuE11C+Yg0X/7EEp7MRQPWFMQ2kz/CtDkL1USgDrubd2wU4m0XHn9ahfNA/Hfvgizr6xQ/rEdtxzs/SV3fen38b5nbux+stPY87HbigAscUtdIYDtqY68UiRlPn9pGmAIJbMKplYhvQSrJLJJLtIUKhBH8OGCVgZNkyQSgDIfFIyoOqh9+VzAlKGJrNIEysLM8T4yJEjcuzHHnusAMTy9wxNZl4sj8U8WjKuZFrJ+DI/lmBZ93ol28lwZeba8qV7xLKfLOWOHz8uTCurDJOx5XUw5JnjZgGmo0ePiizzfSm7fv16YZP5Ioj91a9+JeMheP7Sl74kYdSjeQ3VJ7Zcix3TfL52ms+HnelSwCEXflcmrMfIlK4gOvX0ptkGB+5AN7rf/gH6P9os7GvdshuRnLsWkbpmeJ76vue9n6L/w9dhReOIz1iMaNMc+PCQOX8E2a6TSMxaJgxtct56lcdKMEaU63twes9h4Ogu9L7/AuKzl6H1xqdgR5MYOLJDWu24qW7Jf7ViSWFhmVPbuP5eNK65U43BUUxsudDJsiGVRqbq9FZuY2LqPT+DAbmZo0onlT6n/C1BrBR2atLhxEwdSOQiw4assxACl7S6qbSPkxdcHLngY+dBB796L4PzPT6uXR7FpiVRLO+wsXpeFLGYhTOXPGFpt+538MMtaWFfb1sbx9oFEayca2P9/Aga2WpHihJbsmHnukB3ysfbB7L4weY0VnZE8KlbkpjVbGH3MVcKSXX1+lg3P4JIxJICTxf7Pdx7VQxP3pqAHbMGg9hwzYRSMcGiUAuVgthyeDj3OZG35yPb3SP9WwdOnsX57btx8uevCCM644YNaF65FI3LFkhRJs/1JG+17/AJnHtzB7p27UF8Zhtm3rgJDQvnoXn1EtVqh+G//M9jqLaKvhnoPIOzb+yU/rJNa1dg4aN3IZJI4OQLr+Hsa9vld8nZ7cL0du3cI9e55KlH0H7NFYjWJeE5TkXzoHiOsDoxCzu1vfgWGk2LndHAACMzURogiCV7SSD50EMP4a677sq11CFgJHtJ1pPsJsOG2YKHoJG5qgw1Due4soUNgS+r//I3GzdulFxR5o2ShWWfWIJe/cCQdWUOK4EnAS6/Z34qe8GSvWXxKMp3dXVJuC6BKllV5u2yajEZ4vnz5+eAtGaDd+zYIeMmqCXoJkDlOMnmEhCzdQ4ZWv5b977lb3idHA+BM1lpsrSjeZkWO7UTqhUGpIbZmB7MRuUMl3QLhOekVM7r9n+U/rCNVzyAuiXXIdo8UzlvnESei0znh9I7ltWJne7TANlROyIFntj3lTm0iXnrEG2coVhYcb5s+Nl+ZC4cl5DkzNmDSHSskgJQViSOzIWjEl7cf3Q7sueOqurEjTORnH+F5MMm5q6GFU3A95yyEQFmXpt5XSuhtdPPXl9mi51AYTqUtavHw7aPHLz+gYMdhx2cOO9K65uWBhszGi3csCKKB6+JoyGhQCfDfXcdyeJ0l89OM5jZZGPhDBvXr4ji8evjmD8nAj+rbRmQyvg4ccGTSsX7TrpYMz8ivWJbGiycuuDirQNZvLnPwaEzHjEc2ptsacVz1/qoVC5m+x/dCjXnm1XAwoop9YOc2NaN+M7iJ7GvYSWanV5Ydgyw87VahmuxY0dt6Q07cPwULuz6QAouXXr/gBRasmNRxFtbJOe17ep1mHvfbfDYFvLlt3Bx5170HDyKzMVu2PG4hAbXdcxCx903Yfbt1yDe1qpyYz1fGF63rx89B4/h0r5DyHZ1o3nNcsy8aSOsaAQ9+w7h/LZ3pYrxwKmzIpdsb5VzzrrlamFr7aCw00hZWFmuohHYjovWF7eg0VQnHg0MMDITpQFWHGZuKcN0CfCWL18uBZEIGAnsyJayCBJZTDpkZCkJUMlydnR0DOpFx9+/+uqr0paHvyNQZRjw2rVrpQgUgXC4TyzDlVnxmKwow4Mpx4eO4b/8nPm0BNM8BmUJMFmAisfi8RmeHH4RlDOfltdDEEsATHBN8EzWddWqVSLP69AAlvKUI1AnC8xjEsDy+KN5lQKxBNG2JJsUvip3mAfvWpdzPo1TapxS45ROxEZKAGLZJifVjdTx9+D1dSGxYIPqARtLqKIbUlIT8ptM1wlhXp3uU/Az/fJdpGEmYjOXINa+AJGGdtjReKhPIkPNUhKizFY7rFTM9jmJGUsE4LqpHjjdncicPSCtfaQ6cXMHYrOXq+OxzQ6LyhX3DgyK8RgbUr4vc7XaUb1ShMdv7MFE2AOl+YnUNWdvn9+EDbEd+DdNf4xbS7TYCXscxYBGV98NyEr0poADna4UVyLYTGWDisZsHWsDy+dEsGl5FMkocPSchz3HXZy66OXMCwnEliR/F8X1K2Nob80zp7SWGdfHhR4PJ7t89KR8zG2xsWiWjUTMQn/KQ+dFD3tOuDh42pMqxmRoec4VcyOY1czWjEWmbDjEGS5YRRBrs8VOAGIbC0Gs0kX5VrT6UGQ/CUzT5y+i79Bx9Hx0FOkz53OVgPk981Ebls5H64a1wqhe2v0h+o6cRPZSjzCzUsApYiHa2IjWK1aied0yRBsaRI/c9uQx3FQaqTPnpVoxw42Tc2ZIBWLpKXupR9hdnjvVeV7OkZw7C82rlqJu/mzEGhskB5mAuJhllctkmkqJeOlcQThTnXg0rr+RmSwN6MJEBHp8EyzqF0EuvyfLyRfBGH+jCzoVj5lgkKG7fED4W/6bD4Y+dvjB4bEJTgkyCRz5G13AiTJkX/k9/+Rv9TH5W4YIh8dZDGS1HI8t1eHY1iIWE5AcZoO1HH9D0E45nofHD7PMI7k3QzGxBQuKcSRzlS2ntTMdAhiDQr9Mft+EOoWjAi6sc+K7UphJQGusDohwZz98NBUWTEaUzC0c2iVX/SISgx1NqBBiyx7MmLJolOcAHkPD+JOoVLRUzog6JpyMFG+iA21H4gpAR9iHcXBVdLNxVj51YaJByKjmWwV1BsQZHaLfrL5OAS9ljjdeYyteA815Lm/TdbjCTmEfp1RosYA3gioycD6QzvpIZYGso9qxMEdWL1GJqIX6hJpaGUf9zmH4q9rPC37uIxFTfV3FldRVq4M8XP5eUkBZP8qmn6hy/6kF11PHHMgoKxW3gUSMb1vVuStE5OURp0blod9Ln1iC2KLqxGRifZY9DupOFft65XAy2ViXBT355gUVgEILdiImfV55IW4qBS/jCIDNDU0SX21E6hISDiy2P1wGmXbf4XqhFBxhiC/LNivDDy/rwEml4ZMq56EScTmOxXYYuTDxolY6wY0cCsBK9JCpTjwSl9/81migtjQwVE5suDpxKQfC5C2FWjaMIDeoqvUWak0xqDH5dNHBENc51HMyZXI56YAwJI0OgJeVnXHlphUgCcCKyC67Apc6p5ZMhqtkimLl1Lxm2wXtmLBlgweL4DVoyaCOyQgX5eAIoGZfWB6rQga2qp+fap87oeVvrGojDAdix+o8YTBcFc/pOOh6snUwHIgNt1saDsTmCjvpAk/FYJBmjeCWL4LKoM2OBlY59fJ34VpFoZDfgnPwdywAJZtzunpxUPlYo2L5TciUVZgDWwx4c+HEGsQ2rJBwYjCc2OKG32CMrD8p9R3Hy9Y2NkEjEXYA5JUNJnL14DuOAsfc1KTd1y2G9IEFqLoCghU7GkbdKp1Et9zh+sAqxurFc9tyfqU3xbrKcUgcBUC3oOLwUJvlReDWgNjawiTmaowGRqSBSkGs2YG+vB3o8E2pZnYpt1Md6hdbzddj5vX4zetwm4SJDFs093T87mmxHRsLXYdBrGFaa5ttrhTElmPfwkxsbi5WmGdaDBQVviruqqp70pT5fIJkxrzFzuReTpGq84MZLlS4kvBiA2JH5PKbHxsN1JYGRlOdWDbOTOjotNRB8U65mQfmWShnD3JzRUiLwV6UmTtm7mgmqKSzalJYai6FZVQtdgK2UAcBFcyVEeSZFoDe4XrSFLt5E3yeSgs7BSRmWSw+QZh7hPsBjNBRq0YlIDVPBAedAIrunWmxU1uYxFyN0cCINGCqExtHciSbEmEQq/JySoMTWTwNcJneOhgqp8lsgk3LTbBB2CAIwyyVX29sSOn2XSOx1+PBnOvzj/z+XGZ14lC/WFl1JhhYDnKsxpEBrhTEVrcKSvgOwxRxKgV6TXXiEbn85sdGA7WlAVOd2ICtkTgjQ+UsVa9zVWvO4tS4Hh16XpDrZNi1mmPXLiedQFZTqbIaCjE0Gxw1ucFx2dWJNYjNtfSamqHAI6Ql8wm041CduGATI6CyJz+CujR4VazxyIEtTHXi2gIl5mqMBkaiAQNiDYg1IHZqgL5aY7UNiK2u3NTRM2yjf34MiJ0+648BsUP0xFEILue6CRNrsTrx5bXYMSB26Ujc4SnzW8sviHmbMuMyAzEamHIaMC12TK6eCfudPo7kRAFlDU7Cu+uXw9iZOVq7czRc3MXkSdd2estwhZ20g1Sq4E8+x74EA1tj4cVj3WJnHCOfC3zays5TWSudcGHAYse5oGigabEz5XCFGZDRwIRpwFQnzqvaONm135OyYGfahC3WZNjiRAF1cx7DNBvQPTLQPRyIHRa4TPGCTIMct8pQXaEY80LJxEbrsKM1YGIbVuZa7Eh7tKLXKE8jR5n48GJTnXg4B98wscNpyHxvNBBowFQnVoowzojRgZkH5lnIMUFmg8PYRLMujPnaOKrqxKGCTiXRWw0C20oLO1UnAW2qEw8HQAyIHU5D5nujgQpBLPfMyDjo8vZh3lIzEeHvFBg0MkYHZh6YZ0FvjBh7YOyBsQfGHgAEsRtjO/Bvmv4Yt9a9iXgkAyCR8y/y0Q3Kq1CdWHQuKZ+iwZ4IrYvefsv5J1Uuo0BsYhATa9kxoJiJpUrK1bgSqrWEuzupMgrEyrBGNLYg8qNIhi12rKyD1he3oPEnr6KxL4XV116Hj3/xi+hYYnJiDdgxGqhpDew9m8X//WI3Xj3Yj5jtIWbbiEQiw1xzGQsoC0yZfJWy3xkZtTBXh97CToYKvy63Co1whQq5MYMnnzlP+TmS655YuacyYboeyowYGzL0Pa0Oe1B4h0dzT8O5vjqhIwdfRublTti8nsrP3FQeG0FsE66O7cC/bf4vuL3udcQjaQViK2ytUgBhq7u/TIllLl/4STOx21s34dtLnsYHjauDcOIoYIXCiUfzyE0FmcA9UARJ6K6GxlbwXWhaF8v4QU5s2wtb0PzcKwJi11x3Pe7/0m+hY8myqvTfDRNblbfNDHoyNMBw4v/npW68crAfESsAsdHhQOxkjNSc02jAaMBowGigJjUw1D5eTV7w9LyoHq8JmxI78W+b/xi3Jwli+wE/oZRRjmgNfVeKh61FTRLEZm1WJ74a31nyNPY0rUGT2wdYNgC+zUtrQIPY9pe2okWY2DRWkYn9whcME2umidFArWvgcJeDr7/RhZ/vPIaB/l7MbG/DrFmzEIvF4HqeXL7v+Sr5vzj3hLkquUifEHNQ7nM5mJGpSh0E88DzPdk1t+0IIrZaTH35TDkhtiyy6sUdVs4d8UFs7p+GCzoYmVrWG++557rS98+27TzTYmyIsaOhtYT2wfNctY4wCoh2opQNsVQPyVI2hFPKyFSHDvr9eqyK7sNTDf9TwGwikgIQz68ZwfrCxYR2I7eW+D5c15V/8vOCvsK6qlFxn1E/VKiwyO6U7Xc+RWRs30XWTuDDlrX46dyHcLBxGZLuQNBTls9I2DNleG4e3hd85+eZzqkhkx87x+yRged/gU3Ql+V54j3Id7ZdWAiqWAaRKCzXQdNb76P+le1I9A1g8dp1uO3xT2Lm/PlV6cIbJrYqb5sZ9GRooCfl4u0DZ/Dt7/0I+/btwy0334S77robzc3NsmjQ0PBPcUYjdsiJ4Oca0NDQ5NlbOuf8zsjUjg7oDjiOi2w2K/MhFo+jri4p8yGTzchnDEOPRRnqxEXJEuc0k8nKtOamiDglwXqkj2NkaktvnuuJnaDdSA0MIBKJIpFguCA3xIayIXaR01qJDTEyfKYKnf3q0ZttWWJTBgb6Qac1Ho/LOyo2RIFW2hXaCv6dn1diQ4zM5egtIxsCI9N15TKuFUWDdxEL/P1oj3YhHqPvkA+PDa8LHIMGqy7nSWpA5gXtSS7lif6J58lmKe1ObhPVUpvvyncB7EhE+S7C9k59GZBAiETRm2jFybr56I02gW13uDHIC5INZNnUUbhWbQRxc9mWzSB5friRGGwSTRUZ+okCSvWzncnIeHmv9aY4x15yHpSR8akHguHT55E9ehJObz8a21qxbM1aNLa0TIZbfdnnNCD2slVoDjBtNOB7OHf6FL7yZ3+KzZs344knnsAXvvAFJJraALhcCVQxBdkqo3HM7ZXRQqp/FoS4cCvTyNScDuDJ/XYzGWQzWSSSCVjxBi6TgJtV80CcEb2ZwXngqDkii1YsNHdcwHWMzFjrgM+d0FIj0PVYy8i9jsj97e/tEWczUd8QjEt4lDI2hPMmVKClIhtiZETXVas3G/Cz6O/uFrBSV1cHxJKhcEnakGxQ2IdOu9ogU6+hbIiRGbXexF5HRqbrEcl44h9k3KiYgqitLAJ5RIfvYFmIRAFaMb7oTaQywMBAWkBafX0MsYj6nIE+2g3hsDV3K9+F3BC9f8rzVIsMS5MIvJdBc/3l8xD4YgGIlS/lO7VJCAppylWh26klI+tDcE3ZwD+QC+W49aPtAw43vy31eSS4q9TDUDIWMJBJo6e3T0B9W0uLbHhU48uA2Gq8a2bMk6IBz/PQ2XkKz371q9i6dSseffRRPPPMM2hpbUM2kxabGeEOZyi0hzJqh5NFoApDexzHMTI1qAPNjHCHNJ1OC7NKp5P3WzGt8dwOMBfWbEaxs/wd2Ti1sDK82EOGu6+WVbEMd581G1PpeaajDFksiYgIdF2JDsZahsfj+TPpNHp7e+U+19c3IBrlDnw+PNDYEPqX09uOcm6k0xn09fUKE9PQ0IBI4qq2xAAAIABJREFUVEOXvA0Z6zlazoaY87jChE+EDYnGEsKOEtMQmzByi1E7ZOl4f8KgM5t1MDAwIN/TjtTX1yMWjcn6QhaW8yjsh9Bncd0Sfgg/9zx57qpJxmJkG30KbhELkxmk8YCh+B4Y/cJ0HX6nmWuG4k5JmQDDZrKKVWZEl/IPFLDlZ4zsYpQGv9OsMp1K+g1DyUSiUfFHuru7ZW60t7cjmeSmWPW9DIitvntmRjxJGqARPHXqFJ599lls27YNjzzyCJ566inMmDFDwIrOadPGUTteOowtZzSZ38CwnqDKYDhvxcjkHdZq1Zu+n5wTqVRKFlIuEGTa9Fv4EdeVhYT3XEKE6KgEOZH8XIem6++MjGKux0JvOvyOz2Cluh4PGZ6f84QglvefTif/zIUGuq7Mj5E8C9SPkaktHfB+0jHt7+8X8NTY2CjzpPhZGI85WuqZm87n4TNL3Y9EBxMlo+8VgSzHqNcdDUbDvobkWZbxQ4wNUevMZNpR7Qvyno5kvnETezgZbpjTnly8eFGukz6sAbGTBCzMaY0GJkoDYRBLJpYg9sknn5TiTjQIOveEi4NeIDg27YDqggKyIxg4pkYm36aomvSmgUape0rnRvIcUyl56/A/huvoneGw8ym5rrFYkBurGCddmEOxs4PBm5HxVF5xDeiNc6Svry8HTjhfip+FoeZbORsy2TJ6U0ai/IpsYrmxGRk1r3MMUqA36k+DWNoRMrGcJ3oTrFaeBXM9+Y3N0dxTvfbQnvDFuaLzpjWA1c+i9lEqfebCz7CRKf2c0q/TADJsx0eqa70ZweONZh5UIsN1x4DYiUIP5jxGA1NAA8Ug9uGHHxYmliCWi2+YgdU7n5qd1Y7cUAyskcmHL1Wz3jSbykWCLBudCDJs2pngfeZuqS4uoQuDlGIFteNhZFj8qjb1xjnCNxk2DU70RpdUmQ2qFlebDckVlJE0tcqebSPDcM984b+w3rjGkGHjxg1ZEw0qaCOMDTE64DyQTgmuK5EdnB+6AJi2I9qG6E1SFSpcer4V2x0jk6/6PN56034i7+lQEVqX4x/Qlly6dMkwsVMAW5ghGA1MiAZKgdjPfvazmDlzZo4508aHAyrnfGrDEwa9mtEzMrWjNwJVzgc6FrpoQjEQ00wi5wudVL0ZosOH+LmRGXsd6IqO2hkpt8EQvj/jIaNBCh1EjoFOpwYnxoYELafKgPjpZkc1GxtmejRw0WtJuTmqIz/0xlkl89rI5FMXqklvvG8EKBwzbUr4XodDiKfb8xOObgiDxDDAn2r+W7jqdPjZLpViNNwcDcvwOsnW9/T0yDwx4cQTAiHMSYwGJlcDxSCWhZ0IYpkUr/MndB5jOK+NRkK34NE7a/pKdN6DdqbDebNGpvr1plkSHVokBReKQoR06JBmZwlkwiGiRiYoVFGjeisOBx7OhoRD+fQmh5HRhZ8Us1TKjtaC3mg7VEHAwQBFb4JxToTTEDT4LWV3jEx+83CkessX0MunfAyn64mS0UUEi8N+tU9RC89C2K+qxesJXxPv51jOHR6LIJZv2koDYicXW5izGw1MiAZKgdinn34abW1tkq9Eoxou7iS9x4oaj7OSnHawnKC3rJGpXb2xnxurBopzk07LfAgXceLE5YLCRUpvcGhWcFQyQQGYEZ1nGsrwvrDiZ07XFehgPGXYG5Z9QHVKQY4lKWVDOKcCi1exDTEyqi9kletNcu7Y4zLIm9XsktiQbDZfPC7oH6srnJe1B0ZmVHpjFWBW+WW1WFYBVptJarONz3IpGz9RMmotYRFBdkMIqvNKP3pXxqlrdOg+LQrYBn3a+YxIxXbm5Y+NTLU+c6wcz+dnkN6CtjxS0bi4OOcYytBvoL/IZzvrONIbtphNZeVijnEon6KUDO8J5yrDzmlTDIidEAhhTmI0MMka8D2c7TyFr3zlz7BlyxZ88vFP4vOf/xzqmtsBN63adbBtR7gXocf+sT5XDtUTMvdiz1DVjNvITAMdsJcn77f0ptOtMYSDDfV54+eh7n0++zuOUIbzje+RnMfIKJ1Nqt6cMvYg6Gs4IhtiZKQzpu77WLHtrRIZttnI9ZgO2RCuJZEiGzLcvDYyag2uQG/S3oZpH6r4K2KxfCdnfk5T7XrK9Ma43ActPidDhlOELXkEXIdaoPJRCLcSVS12AhVwzGMkE6NK5VgqJUCeRSqHn8naFHS8LTk43UNmAmSoAFaoZwsetjYLVmCOWlrOBkXpCCZ11279OTeGqDB6dbp/73jIuDwPgHgwhuCJl7FRr7FQOzbtXmqZiL6hwReq968Pfs7fsLATW/y1tbaaPrGTDC/M6Y0Gxl0DGcfDgWOd+MY3v4V33tmF++67D48//niOic2Vr9cLgetJrzVhcHQzNxpFT4XJFrTkMTI57M9ebrWiN4VdHXjB7nw0Ei1on6LL4cfiMeldJ8u+78vuq+upPEkjU9s6kBBR1xGvqdiGqDQFf0Q2xMjo9hi1qTcVLk3GTF2ntiGqb6lm3iqzIUYGQb/XUnpTfbvjtosGqw8xrxduNiPAJcqq8cGaLvY6Q3utGDEys4oBZf/R4P5Ir+/xl6FPwbFpAC2AJ2gVk/dDlLOhw3H5L+Wf5KPERitDVpDHysQaMBCthwdbQBN7lnJQ+QgTNQY5jx9qIRYQAHps4ykjQFXG5qAunUVD1lVbyJpp1Xrj8xaK4siPjf1m1bwpbokmz+hlykgtjBADy+gLua+Bf5BhFwNuCEhUBplzpU8yrCpXPhrYA1XtXufU6jzpdDqF7u4eieromL8A9Q314+5Dj8cJTJ/Y8dCqOWZNauBMr4vn3j2H7z+/BZ2dp7B61Sqsv2I96uvqwLA+Owjd0RdP4yzJ9uJw6KCawHDq8B0jU9N6k0UymAdRaVivmVbVTJ5AVRwPglu9W8qdYenf58HI1L4OxMnjbgedyWJ7wHmAEdoQI6P6X9ao3uiw8j8BASEbEhOGVr2k0nkFNsTIWCinAwJY34qjI3oa18TfxprI+4h6fXDtOGJBCHEODDIVIEgV4f3J+QAuN6hcATQTIZOrucHWTMEgiosYhedIOH0h7LSNVsZm9JAdxQet6/B+8xXoiTapQnXBOqc3WXL6CfrU5jbvQvN3rMemCx/l8uUDttXKZrH+4ClccagTUccREKsZS+W/5cG93O+g2KKQEEVMJ+fAWMlIKhpJELK9QXpA8HDDdT10uQ4O+x664ed8BxIA4otK6HE+8k+Ad2iOMtQ8nUqL/zFj7nxcdcstaJ01qyr9dgNiq/K2mUFPhgY+PJfFH718Cb/adxG+m0UymUBdIikGQ+dGaCOnjY38SSOYD6xR4cXBK2xQjUxuBVN/qTG9hTcylPOTny2Dv8tXZg3PdSNTg3rLT4Z8QaK8p1mTz0KtPdsTfT2F04Nhjfw/D57UlBrGhhiZIfXGkNeMH8fa+F481fC3uL/u50jaPfD8OskOyoXKSv5oWNf59R0+ARH/TSA0gTI5H0MBMo61yAsJoE9obGMgY3lZAbG/mPsAfjzvEzibmCOz0g426fgPdUa91mtHKKzNsLOkfjweMpL3awHxrIMHXn0H97/2HuLZrGJiAyArbkgJZ1Pf4eLvyn1eeOcLDzjksYKc21ycN/+tZhOOO1m8PNCHE0KgBEA72LyQcfE6gpBnalDfXqnGHDCzsUQcyzdsxN1PPoU5ixaXuNKp/5EBsVP/HpkRThEN7DmTxX98oRuvH8kgFmFeQZGxlX/qxaLYUAWLXAmTaGRqU296Kzy3oATzQy2Mg5dGMw9qcx6Uu9fheRB2gs08mL7zoGDDqsRaIvMkMB3GhoyvHeVKnvITuCq2C19q+iYerfsRknYKLhKIBiBW3QrZDVAvplgGhr/cd+Mqk8PP+VGo9Uf7KkWQKTTuIqg4OpkAxP5w/uP4/oIncKZuruSMRkQnakw5XJUDiGpwTI/V2CtvG8dPhknDBLGJjIPHXtiGR198G1GHTDKLMTIHNrRG5xHgYG80fEEFD3DRBRV/V8TiqvlTXkYTJbIpAAtHshn8rOcSjrI9m0R5acMQ3OySyg6ALXO7MxnEkwmsvvY6PPBbX8LcpcumiKc9smEYEDsyfZlfT2MNfHA2i//0UjdeOdCLqOUgEYsiFo0hYtlg8FpuFQsZvzzOLVw8CvFvwT5jiLU1MkX7s4WMduH+7JTTW4hwlwVG74gHS7V2f3Izp9iJMHMn5EfltJRzAWtKb4OZnLwDZebB9JkHw60LDDHM+761+SwMp4OJsqMeLKT9BK6IvYtnGr6FB5I/QdIegGPVIx5khagImvA6Xch45W16MGqpBTSeMgpJSwhvgAgLZkluqHoMobGIGzJ4bPnLG17G8hz4dgTPzX0I/zj/MZxLdoBB7vSQcq9Cd6fwcw24i/3McZDxAxAbzzj4xC+348FfbUfE9eBHIqoGQUkOdvIcYK0CDWKPZtJ4vueSMLHMgy4ObR5upASxlFu5aRM+/vkvoGPJ0uFEpuT3BsROydtiBjUVNVAOxDKPzQuMtNkdH9/d8WCJDgDg1GYzNTBRvoQKK6uElSvYsDUy00JvublSIsRTz3kzd8zzE05bKbYTyv+f2jZxMDaZuveUIDYjIPY9PNPw10UgVrWFG3Q9Ovyz6Ityod3ybI+hjD5eHqsWsYkjZP8KaNOCCVeaMWQ4sW9F8dy8BwMQOzcHYqcAmVlwOT7XZIYTDwdiJ4hpLafr4rlTEYitQNkGxE5FlGHGZDQwjhooB2KHAyjG+Zy6jsp4AsswiC2Vs1ZNgLyanM/xvKfjtsFQJn/RAFil8aq8p7mw0rEDljzkoPz5cTiPWbOkLFgJENsPx2pAQvdbCRmEsQSjlwt6BzGxEwTELDcDPxLDc3M/gX+c/2ieiWVxw3zh34LlZIKGNggjFoDYl7bjwV+XYGIna3CBhkrNgwIQ230JJ9jFIMzEVgBgeXgDYscRLJhDGw1MRQ2UArEsV15cUdSAk7zjOZ3ZgWIm1gDBsXPma83JzuVPh6uYG3ASyi80cydA84WV7k2kxrhtcHDrVYUTh5nYwSD2cgHneLC5ORCr807LMbBjzMxaPsOJCWIZTvwozgbhxJFwOHEOoKm/TNDQBp2HIJZBzsyJffiX2/FAGMRaDCeexMEpSr20coK+tMcyGTxfDGJHALoNiJ2KKMOMyWhgHDVgQKwJVxsJKDcg1mxmaHNUVGalkIlQ1WAChy4P1oaTqTUgb65n6IgVA2Indv0xIHbwxtFw4cUGxE4A8DUgtmD9NDmx4wh6zKFrSwNDhROHr9Q4n+EKjYZBMXlqE+t8VhvjrcGJ2vhXz4uxIUYHpeZBYSu36ZmmUbzWjtfmx5AgNmjBORVZWEXiDVEZdyiWr8JQ1MJduPy5JCfWjg4OJy5iYi/zNIMcyxEQkDlZ5jyTbh02J7ZgwpVhRyfognQPWhadKijsJBGBqjVQSeWoxaXgK8PE1hY+MVdjNDCsBoYq7KSdTpO7ZfLXtPM5Xs7VRDlx5jyFJsE82+bZNs+2eiamw7OgW+ywOvHnctWJVTixqk5cvrhTeEOqEANNnMxIAI26qZcP0CoBsWNwmpxKLwc76hY7FYHYyznRGMVLF7fYqag68RAhyU46jWg8bqoTD+v5mx8YDdSIBkx14unjwGhHTZwRU/GzhnSg5nCJ/eohHPPAYS05D8ofy8wd0xvbMOrVy6hPVHXiSqvSVgKGg0a1YL7noNcEoMdRVycuZ5PHttWqqU4c2qwwTGyNABNzGUYDlWpgNCC2nBOjPy/l6BqZ8o6P0VteN2buaEBa6LAVPD92BFbwzveX5LZEIMN+ir4L33Xg+xJgFhzUgmVFgEhEheZ5DuBJ93gFgu0IwLdlq/ZJ8hsXvucCUonTE3n5Hfi9B3jq86HArbmnFdzTkMGeTvZAb6wVb6pNJx1M5NpYujqx7hM7mFEtF1o8ZG0EMrqqgpCyL0E71QIZW4W9kjkUFOYGrGl4U02VrFU7arnjIXfM3NgiPFZwHC8IOy7oHRt+uMogyHAD9CKwLNWJWdhpnirsdC4ZtNgJqhPz6LZtwYpGYEVoQzkWbXODftBiZj14Du0pYEVs2BE71yzad131HVsTieos+Y3YYdeD5yo7XYzji8nUilrshIQiloWobYN/yqvogDyr63lwfc4cSK9ZSQ/xldV3PA+erAFqzDyO7h/Pz9kDunjQpebOsC12hrg/4TEbEFup529+N2ka6OvrQ3d3N7LZrDw8yoDYiEQiSCQSaGhokD/5WfErlUqhv78f/NNxHPmacvX19fKOx+ODSv2PRGY0Y+vp6ZHx8PzJZFLGU/ziWHlsvnndBW1Oguuvq6tDY2Nj2Wsvd8NMi53pEUamncWhwIYJFa6GfDwffjYNN90HPzuggGSYWafzY0dhxZKw4knYkbiAUnEk6FQ4aXjpXvkskmiAFYmp78nZOlm42X4gkxIQbEXisOP1cizQnhLcei68zIA4MVYkCkR5/BCALgHGDOtvIh+M3ZkaDP64tdgJ7bllsz5608rk1MUtxDSuk96xAXD1gFTGRyqrTEtdDIhFi/IbPWAg7aEv7SPjWOp3caAhYSEe5YacAt0DGR/pLBBlLmiMoEyDvbFhbitpseM5Dtz+FJy+AXhZ5VuGASfBrR2PwU4mBZz6mQzcVAYEr1Y0imh9Ur6zeREEro4LL50WAAvmhlKWoLfoVYwRR9JihzMy5TjodRwMONzwVABaM94Eo1HLQl00ioRtC5AdcF1kPLUxmohE0Ei/OxIJesYD6fD3to0ovxs05uBZCCnItNgpVJIp7DRpEHN8T0zQ+vbbb+Pll18GwZ8khNs2YrGYgNc5c+ZgxYoVWLJkCdra2gSU6ldvby/279+PAwcO4MSJEwKE+SJ45O9Xr16NhQsXoqWlJQdkK5VpbW2VY23dunVEY+P4X3vtNezduxcbN27EqlWrwGMV98y7cOGCHHvXrl0ybg10NZglgF2+fDmuvvpqLFq0SMBwpS9Tndg4mMbBnBoO5vCbCASiWWQvHMPAsXeRPnNAQKliRtU2Bf+3Y3WIz16O5IKrEGvtgBVNCAvg9ncjc+4gBo69AzvZiIbF1yLSMkd+77sZZM4fRerUXjgXjslxI40zkZi9Qo4VbZwJO5aE23sWqVMfCOCNtc5DtHWuyOcohdxINBVR+HyZUNTqDUUdj5xRvU6F5/54nMdspKjncDyrE5NTSDs+Dp9xse2gi5Z6CxsWRdHRaiHBvTIp0iOmCBf7few76eLIGRczmixsWBLFjEZbgKoQuB5wrtvDnuMO9hx3cb7HRzJuYelsG+sXRrBoVgQNScV4vn/MxbHzLmY2WvI5j0MuIEzeFTOMBf7RMCHJQ1YnDljJzMVuXNp7EJd270P6bBcs2fQLCtp5HuxoBMnZM9G8fgUiiTj6j57EwMmzcAdSiDY1oHHlYjSvXopEe6sA1sz5LvQcPAanux/JBXPQsGAOIkn6s8ExyxHKFbTY0f4lweiR3l7sOHcOB7q7kXFdYVqDlUQU2BCNYk1rK5Y0NuJ8Oo3Dvb04m0oJ4zq/oQFXtrZicVMTGmIxZD0Ph3t65JiUW97cjLZEQoBwbjUwLXYqcs0NiK1ITdX3I9d18e1vfxt/+Zd/KQaxqalJABv7mvLP9vZ2LFu2DOvXr8fatWsxb948AbgEox9++KEAQQLG06dPY2BgQBRA1rajowNXXHGFgMCVK1eiublZWM/hZK688kqRIfgkGP7Od76Dr3/96wKshxvbggUL5Bq+9rWv4Re/+AWeeOIJ3HPPPeDnxSzy4cOH5dj8HXUwc+ZM+Y30TfN9ORdBMOV53QT0lb5MdWJTaXhEDl7IMyjebDHO53iy+oEDmE0j3fkh+j58GQNHdsLL9AdsKj0/sgGXGG+HumU3ovnqx5GcswpWvB5eugfpzgPoO/A6+va8hNjMxWi57lNIdKxGpK4VXn8X+g68id79r8DruQDPdRCpb0Fy/jokF1+DunnrEW1oEwDbu/eXwgDXLdyI5Pz1sOONoZi5UGh4UYsdA2ANgFUOcuGmkWzGhszw8Js5haubsTuV250xr04cRPH2p31c6PVw4oKHzR9m8cKuLNYsiOA3bkwI6GypV+CIrOqZSx72d7p4fa+DfScdbFgcxaduiWPxzChJR3ml0j72nHDxk+1p7D7qIu0oppUg9oaVUVy/MobFsyNIZ3z8bEcW7x9zsHqeLZ8vnBERMJxbqi6zgNFQhZ0s24Lv+UidOY/zb72DM6++jf7jnQJaJULFspDt7YfT24/6+XPQcd8t8nnXzr3IdF2Cl8kKC9u0Zhlm3LgBretWINbUiJ4DR3D2zZ3IdHVjxnVXom3DakSSCcXSDpFTW0l1Yv2opVwXey5exEsnTmDn+fPgvwk4eaeyvo+L6bQ8lrd2dODqWbOw58IFHOzpQV82K9c1t74e18+ahRtmz8aixkZhdLeeOSOguKO+HnfNm4c5dXV5EFsGwJrqxIO9dQNiK0UwVfY7Arg/+ZM/ESB744034tprr8WMGTMkxPb8+fM4evSovAlmCeg+9rGPCeAjg/nTn/5UWFiCXQLduXPnytWfO3cO7733noDa66+/HnfeeaewsgSwP/7xj4eUYRgwZe666y455je+8Q381V/9lYztuuuuk3HosR05cgTHjh2Tz+699145D1nXP/zDP8QPf/hDPPPMM3j44YexePHiQSB23759+OY3v4ktW7bIcW+66SYB5zpvjYzzbBqSRYvk+Pyu0lel1YlLsXUmb2ka5nLmCbZBrVOGmiMm520w4z+y5ycAsa4Dt68LTtdxZHvOAC7j8egwRQTQpo7tRPrUB8LCtt7wFOIzFjGRCZlzh9G799fo3fMS0p0foH7JtWi54TNIzr8CdqIR2a4T6N71Txg4ugv1S6+DnWyG03USvp9FfOZSNK25C9GWDvQf3Iq+/a8qJnfV7UjOXa/iASWdKkh+C8Kbw/l0E5n3Z2xV6ciCkc03tYJMhMxwINbMnbGrpzBkdWIGdAQIadAGZbnNS5tp82RfPbx1IIuX33fw6t4sjpx18fA1cfzze5K4elkUrY22MLD7Trn49e4sfv1+FjsPZuF4wGPXJ/A79yawbE4UsajKaSXz+sa+LL77Whqt9RZuWBnD6UsuLvT6aK6zcMe6GG5eHRdA/E/b0jh6zsMNq6K4Y20cbc1BTqqkkY48B7ZYZkgQG4B4py+FVOdZ9J/oRLanHwS3osNIBL0Hj+HC2+9J6PCcu25C6tRZXHr/Q7RctQbxliZkLl5C9lIP6hfPw7z770BiRhu63tmL82+9C4Ypz73vFrRdtVrA8nCXI6HAFbbYYa4r2dWjvb04wxQ7MsZBjmxPNovtZ89i78WLuLK9HWtbW/HiiRNojkaxrq0Nac/DOYJc38fH5s3DrXPmoHNgAG+ePo33u7pwRVsbHlq8GE2xGPwg7U8MSlFSr14jeN6KW+wMgeJNdeJKPX/zu0nRgAaxzz33HD73uc/hkUceEfDGB6GzsxPvv/8++N3BgwexadMm3H///VizZo189r3vfU/Che+44w7ccsstObB48uRJ+Z5hvcwpJSgl+H3zzTfx3e9+t0CGYcc0TGEZsqAErQTNBKM/+MEPBJDqsTEEmsxveGzXXHMNHnjgAWGMCU4p9+STT+LBBx8UIFrMxH7wwQfCxBIIf/GLX8Tdd989ZvqvFMSa3fFqyJcczFCUcui1czqae5qPCzL9P8PanjiWkamptuSr6gJLBJEs4sQw4/4DryN17B3E56xG86bHhE3NnP0I/Ye3IXX8vf+fvfeOkuO6zge/ruo4OQ+AAQYYZCKTBJhJiKTEJFKkKFESRVKULNk+9tr+rfe3PmfPHm/4Z/d47T3HXtuSk2zZsqycRTEnkARBZBA5DeLkgMkdq7r2fLeqeqp7uicAM8AM8MqGQHTXq3p969V777vfvd9FsqsZ5lA3QgvXoWzjEwjNvwmaP4xEzxkM7PoxUn0tqH3oT+GvXIToyfcQazkILVyM8o1PCjQdOfEu0mYcwdrlKFp8C/zl82FRIIpRIfkYNqdOrGLLJs+W5Y6ry3lP51IbL4idUlRIzni70ezmdTJM1m7TXmJHQn8tXOxJY/85A3uaTXx4IiUM64PrAvj6AxFsavKjvNhmEE+3m8LU7jptYP9ZQ3JnH9kYwNcfDKOpThcQy+u1XUrjrSMpfO+9BB7eEMAfPBTGoYsGth1JobXPwv1rA7hndUCuRRa2pkzDbcsDWLvID38AsCgUZXvWplRnNF+bURBLYaen0BOeBxLGmrdOLEGYn1oEFL5zclfJwg5F0bfvCLo/2IPU0Agqb1mLS7sPYvjsRSz7+jMoWbIQgyfOoPOdj+AL+NH0nD3P9u46ZAPbhfWouftmRObXIZ1ITvhzplpih+HDAeauOn0m88rc13ODg9jW0YF9vb1oKi1FeTCIHzU34466Onxx6VIQ5L7f2Yn9PT34VEMD7p8/X85lWDJDjcnQ3lpbK6DYMJ2HkUddWpXYyb+VV0zstEGc2XUhgti//uu/xi9/+UsBfY8//riATNdrmEgk8M477+DNN99EMpmU0GCytQzDfeutt/D8888LUGxoaMjklRJkkulkGzK2DC/+9Kc/jX379uG1114bt80bb7yBgwcPSh4tr71jxw784Ac/wLPPPluwb2xDoaYNGzYI8OVvIfBlm0Iglqww2WcCYZ7z0EMPZYlQEfSy38yNJSubT9Sq0JM83Wfhf3utD++eGoLfZyAUoDc0AM3HKXp81dG5tFG6nAVftclmYySnKscjr8DJtQAn2QXgff4gjKFuRJt3INl1SrZXkSW3ItJ0m4hADR97E/HWQ9BDpcKaxlsPQyuqQOn6xxCet1rEm5KXzmNw78+R6DiB8s2fh7+0TkBvaqAD/rJalNz0oIQxR099gEjTFrl+sHIRfAE731ZYWI4Nz/jIjBUhkVW+pFOKAAAgAElEQVTYvrJBgXEggj/5x8d0O+Fu9DVrukvsuEq6KZPiS0DKBHadSuGbr8Ywv1LDl+8NY0OjHxXFdiRJMmXBTNtM62sHUnjrcArL6nU8f19QQCyFmTiFdPab2HbMBrHrFun47JYgznSncazFEBGnT6wNStjwD7bHEfIDn9oYxJqFOspKHQBJNV9bMtfrd70sYDvpEjtO+LDcVdcEjPcfPIlLew4i1T+EcF0VSlc3oeOtjyR3dsFjn0CkvhbRlnYMHG9GsKoCC594AMNnWtC37yiKlzSg+rYNKFm6EFooCIu0NfdkwsiOhkR5cfqk1Ik94J7Pz/vuhTUNbdEotnd04NTgoHy3jhGF6TT+89QpLCktlTDhaDKJY4ODaI9G8XBDg3z+WkuLsLkEr5tralAVCom9qVDMnkv6W8a3kC3uNKE6sdtnMW5hwS6lTjy7MJvqTY4FvCCWoI9gM5e5JGtJoMi/CewYfktwSgD4jW98Q0J5c3NGKZZEsSgCyq6uLmFJW1paBKD+7u/+bsE2b7/9Nl566SVRF/693/s9HD16VNjbL33pSwX7RmBMgSmKUD399NMCuskSjwdiGQb97W9/W34XATNDl73iTvw9zIVlmDGFrQhmJ3sodeJrAUKyn87VY/GuXMAoSxl7HHCiNp9XbuvJMktUGE52nMDgxy9JSHF40QYUNd0GzR+S8OB4y0H4tACCtUsFbA4ff1uUhUvXfxqh+auhR8phDPVg+OjrGDn5ng1MqUQMHYGqBsmbDVQtQuz8PiR7zqNk7SdR1LgJWrg8w8DaZRdst497FCrP4TqHbnRAoRxATpiskGXjlJTKWcyU3S5/zZpRdWKpwQIcPG3gL34RRUWxhi/dHRoFse7cENJgRNN4aV8Sv9mTREOVjufuCWJpvY5AwAa7w1Fg39kUfvxhAu19FInSkDQtVJX4sGqBH+sX+UWV+LWPk9Lu8VuDWFhNNVwnvlfGzJUDWLkKS+zoAfx6/uNOiR2HiXVK7OTDVHQWmrEE2l99D5f2H0Vx43xUb16P8Pw6dL27Ex1vfwjNH5CwY861ofoqlK9biZLGBgwcPoVoWycqN61GzW0bEagqs8sKcWp1XxMHxF6JOnG+PSJZ2UOXLuFX58+L0NPNNTW4pbpaQod/2NyM1pERhP1+AaQlgQCWl5XhlpoaRE0Tuzo7Rchp6/z5IgZla96PHoUArP2k6Hr14UIygdcGB9CaNuEPkEzJX/onq+8eIygQO9mdvzrvmlhgMiCW4JOAlPmjLKdD4SXmojJX9qtf/aqEE+eq95IZ/eCDDyRkl4CRQJfCThRU+trXvlawzbZt24R5pXrwH/7hH0rb8UAs+0bgu3v3bhGCIthl2PIPf/jDcUFsc3OzhB2/8sor0o7iTwSxXPjJJDMMmiJT/G3M5+U5+Q7+JgpbdbS3wzBSMkG0Jorxs67FOD5UjIDPhF+3ZdHHHOMIb+SW/Mm0VW3GFSyZk3bzDIzx8qayxo8aBzM0DqQgAtLxIQkXjp58H3pRBYpXbUWwfhlSPRckvJgiTcyRDdYsgTnUg4F9P5ftXemGx+1w4uJKWIko4m2HJOc11XsB6VQcgfL5CC+4Cf6yOqSGupHsPQc9XIZww3ro4VIRkUonBqUEj79sHvyltZJfy/xc+/BuYTwbMG9JIPfMLClR7yAb/e8xedWqzZhya3Nt7s03TPIuXmoOmZY5JL+w02id2Fzbu3N8lrpsngckWIN/dB8OnDbw//wqhspiH750dxDrycQWMUfUie4N+pAkiN2fwm8JYqs1PHdvCE31fgQZp+sDjBREcXj78RT2nTWEuY2EgJsadKxZ6AcrzzA0eTBuCQO7fJ6OWMpC35AFssK1ZZpct7JYk/I97r3Hq1nq/Vlel8pYdeJ6O5zYowFgt7UjZHgvM5ESBeL21z9ArL1LGNXaezYjUF6K/kMn0LNjP2IXO2x14vJSVG5YjaIlCxBt6USspQN6cQRlyxcjVFsl4k5UPw4UhRGqq0aophKBshJbPCpnppU0YB8QTBp4/K29+PQ7+6CbaVi6Dt2nOeV2cxxGbmkdAAPJpOS1vtfZiZpQCA81NEhOLEHsBx0d+Li3V9SJGX7cVFKCzbW1Mssf7++Xcj2LiouxnNU6mOIXjQoDS0aWQk/8O+KW48mZuwXE+ny4mEyOgliGZ+f1EGS9ClnMrAKx1wSaqZtO1gJTBbEUayKIZS4pQWwhQErxpe3bt2eBWALgs2fPjtvmvffeExDb19eHP/iDP5gUiGVY8969ewVofvGLX5wUiCVz+2//9m9SXog5u15hJ9qOQk4UdGKYNMWiqNac72De8Pe//33s2b0b0egIAroPw8WNuNj4eQyXr4IfBteg/OHIahMxLZsI73NRINYpTJ9vsKrxNonxxoQ0U/JWo83bkY4PI1S/AuHFt8h+MnpuDxKthyRvNbLsLviLq5DsPoPB/b8UgFmy9mGEqTpcXi/MbDo+CGOwW4SjLDMFLVImoNQc7sHIiW1AIITI4lvhS6eR7D0vocfmSA+0UKkwuvwuWLccWtBVR1cgVjkD8yGenM9yhokCsQUMMg1z4nggNqC50SMex5FbJsZ1STmAJ2sdc/CrnKr7sO+0gb/8VUxYU4LYdY1+VHpBrB+Ixyz8liB2b1IY1CwQa9khqPEk0D2YRsdAGsNxSwAuy+fwNjtOGTh20cDm5QEsrNLQ3pfGkRYDZ7tMpEwfltRSqVjHLU0BLKh0Su4QURUQFhoD3r1+NMuApZGJZU7sk+gOjwWxNklqg1iSq7HOXnS/vxsDJ84gUFEmjGrFBirBh5C4NIhEV68AUytliOpwqK5KQo7bXnsPWiCA8nUroAcCiLZ1YeDwScQ6ehCqKEPpqiZRKi5bvQzBilK7jqzzbATAOlj6ckAsFYmZ4/peRweihiFiThRsaiwtlX93x2LoisVEhZgsa0UoJLmyBLeH+/qwtqJCFIvJylLcicCW/SGw3VRTg01VVfLfZHuZd5vrNFAg1vPeWQV3h5OFS+q82WiByYBYMo3MbyXwI+NKESWCxsOHD0s4MfNJyVx6j4GBAZBV/dWvfpUVTrx//34JJy7UhqwqVY+Zf8vzGLI8HhPLvr3++usiPMVw4qeeekqY2YnCiZmz+x//8R8CksneUjSqEFAd77lRiZn9ZT/jsah40/pD83Cw9EF0BxttEKtRzDQ/E1tQYbbQJiRPuGkmK0K1GUNUZZ7dbLZbTg6NvYA6D1M906v4TG0W1kqMYODArxE98xEijZtQtGSLgNJE52kMH30Dibajws4G61bA5w8gNdAuua5W2kRR4y2ILL1NFIoZLqwHPREcEuVhCqilUNTI8beFteX5sbN7BMCmUyPQtAAsIwkzFUfx8rtQuvYh6KV1Ts3asSBWzSHjqFTfoO/PpLZrs3lOnEN98wo7faX43/BY+CWEtTgMXxG8IDZflI07PHMzEt0oVwmN1TAKYosh4cTrFo8FsbGYXRrnt/tyQKzUd7VXFF5OEKtTX5YhtbGEheaONF7elxRl4mfuCkvZnm1HkugcsAGdpvnQN5JGQ5WGL9wZEmEpybUdFU/P5O6P88plAG+uOvF4IFZsk06j/8hpnP/Rb+Hza6i9dwsq1q5AuL4aPrKnDA1maR7CXqFt00gND0vZHYYflyxfjIr1qzByvhX9h0/BGByS2rEsx0PsV7lxNeY9eBdKmhaKerGI6jnRxmRhaTOC2Cfe2ovHvEysRibW8/S8ebWAiDX95OxZKZNza02NiDitKC+XsGE6FdhXqhHzCjQlFYqZE/uLc+fQGY3iwYYGAbcfX7qEZubTUjDK58NwKiWldj61cCHuqK1Fkd8vObbeo5A68bhMbB6WVqkTz0bkpvqUsYAXxD733HMZ8STZSFuWhA8zx5ThxPw3Q2tZP/Xll18WYEsASGEkikG5ZWh4TeayEkyy1A7zSZkTS2EnCkKN14bXJCAkC0qhKQo7ken0ik7l9o3944vJflEF+Wc/+5kIO/H3MMeXfcs9XGEnhhUzd5bg93IO/lay0wTd7saBwk5/+aGBHReSIuwU9FMh0BZ2csGJykG6/BwklfenVJ2n/f2RzQSQTsZgDLSib+cPRXW44rYvoHjZ3YDuR/TsHslxjV/YL+HG0IM26E3FYMT6JV4vWL0Exas/geKVWyXc2F9SJfOCbHN0HWZ0UMAqhaCM/jYUL78bemkN+nf/GOn4CIqabkV44XokOk+hb/t/IDR/Daru+waC1Yvt6cmza5x2G+QJSXYdKuqdU++cGm/516xpVyd29l4CNpyc2I+ZE/vLGKqLgWfvCWH94gDKitzcRoaOAakYc2JTeGlvEouqNTx/nx1OTCe6LQ7nnJ8JUwZgWLjQnca+MwaOXDRRVarhkZuD+PB4Cm8eSmLlfA13rw6iohj45zcTONFq4r99OoJPrg8gHPHBMjy7pinUjh2vxI57RTst0ycq8cn+IanxevFnrwpj2vjMoyhevAB6wM4ldevHUoSJwN+MxjB06jwu7T0sjGvVresk7Ljng70CZKtv34jaOzeh//BJtL70DsLzatD4zGOo2nQT0qlUVumdqaoTS59Zv9cwcGFoCN89fVpK7jy3bJmwsBXhsA1gHec1QSzVh2lKhguzvizrwlaHQritrg5nh4awrb0dFcEgHl+8GMW6jp+ePSsiUY81NuLJxkZhcBOOYrFSJ86/k1fqxJeDcOZAG2+JnRdeeEHqqrLeK8OBGSpLEEqhpdbWVtx+++1SYociSCyhw7DfefPmSXmde+65B8uWLZOwWZ5LBpa5qQzFZajuvffemymxQ8Y0tw1zW3lN5tESwPJ6rPtKMMo/VCrO7RtFosiC8n4syUPASvXkb33rWyIo5daJZR9zD7LK3/nOd0AQS4D85JOUYZ+e4/ww8L++3I+3TwwodeICCqq0tFIWVTaYLeOAHm7WHGQ5HOa8jpzbDb24BmUbP43wgnXiAU8NdMLoZy3ZHljJqIzftJm0y/Cc3SlsQdGyOyQEOFS/SvJeqXIsXn3uR/UgUpcuSBgxxZyC9StRuuZBpAY70Lf93+X+pes+haKldyB+8SC6Xv1LhOpWovqBP5S6si6InUuiZd4ZVYEg5bi7Hp0i061OLHOiy5QygMvvw5HTBv7vn0dRXeKTMOENiwOIEMSSgeSfsA+IW/jN3iR+vTuJRTU6XtwawuJ61rt2aL4sRSBLrptKWdhxwi6zEw748PDNQSyr1/D99xNSd/b2FTo+fWsI1SXA//WzGD48YeDPnirCo5tyQOwUy+5MTp3YBqQso0Mhp+739yDR04eaO2/BvAfvQKi63MbmDmsqdmMtWU1DsrcP7W98KLVhK29Zh9q7b0aiuw9tv31XBJ4aPn0/5n3qbvTu+hhn/v3nCFWVYfGzT6B68zrJvWX92Iz+EUGpJyf2sbf3jubEeplYxwYEpAwjPj80hHfb2rC7p0dCggk211RVIURnpsuaOm0YwUfRJwpA/fLcOYnoe7yxEXVFRaJq/HpLi5TleXHlSpT6/finY8ewp6cHn25sxOeamkT8ifmzmbGTK+w0NIBWM0fYyWaD7ClaqRNPz+ZfXeXqW8AFscwPZZgw2UyCSAoz9ff3o729XcKBCTxZS5Xgkmq+BJBkVRmWS0EkCiPxHE6+FGXi57w2800JRqnwS+BIBneiNgTLbNPU1IR/+Id/EAEm9o11aisrK/P2jaV1CJQZ1vxXf/VXAlDdNrW1tbZHz3lhCXT5+wiOd+3aJb+Zissuk8zzqMJMME9gzvYsszPZY7w6sYVK7Kji89NXfN7dKLnPq1C4ZcEwzHwiOQXqJ44K3BcOaVT3GSfcc1bYWrOFQ2IDiJ3fLyJNVLekSFNk0Xr4S2qEibVD1jiq7JITmh5AOhVD7PwB9O/8nrQp2/QkQgvWSK4s/y2lcmykDqQSwsBGT3+IdGIEJeseRtGKe6SEz+C+XyF56YLUoGUpHnO4F7HWgyhacruU5wlULJgQxKo5RM0h7pyXz2Gg5ipPmsY0zjv51YlHhZ0KifUVFPETwtSHgRELrX1pXOg1seuUgV/sTKA04sO9N9mlb8iSrm7QQQLuTE8aZztMvHskhd2n7RqvW9f4pcQOz6XacCRoqxS7AM2wfKJSvO2IXV923UIdX7onhEjIh9/sTuLNQylomoV5FRoiQch1ieZYf/bOVX6Ewg4TWwgIeXM0c0CSqBMzJ3aBnRPbE56fEXZy50vZs6VSGLnYgdbfvC2hwTV33oy6+zZLqRx/JCxzK3/PKHizRNhp5GwL2l7fjnhHNxY98yiqt6xD9EI7Ot7agf4jpyQXNtJQj3jXJYycvYiy1U1oeOIBlK1aCpN1jSTU15lyJwNi3d/KeuOWhb5kEru7u/GjM2dEeOmpJUuwvrIStZGIsK5kYl0ASdDNfFbmx7LNqxcvYm1lJV5YsULA7M6uLrzZ2ip5sxR+Cmoajvb1yW9/tLERDy5YgNJAIMPEuuNKhJ1cdeJ8IHac5+MFt0rYabI7f3XeNbEAgeb3vvc9AYr8b5aWIYAjoGP+a11dHVauXClKvQR/BKoErQwzZh7qzp07Jfy3ra1NPiMAZDuCWtZtJfAkgCW4nEybjRs3ZtowDJl9+6d/+idRDB6vb+wj+8aDua4sn8O+UOzJBaD8fXzBH374YflNVFtm3i5ZZzLGZJF5Hx6lpaXSD4LjNWvWjCkhNN7DUiV2FOPgAmkVhjkHwjC5W2GuKuvCntuD4SOvIVjdhPItX5B6rj6d5XHsBCl65H0OiPVpOiwjgXjbMQwe+JWA1pI1n0SobrnkzGZALEPcWPB+sAvx9qNI9lyALxBE8bI7EZy/GuZgN2IX9knpnkTnCaRjg9ACEQRqFksoc6TxZqlBK2+VE06sohhUFIMNdXKzKdXce7Xn3mkvsaMzwgMS5ru72cCHJ1I4cD6Fzj4L1JdkyO/iag23r/DjiVuDYPnWNz9O4aPTBk60megdTgurWl3qw8JKHY/dEsCD6wPSTmxDllH3IRa3cLLdxOGLBi4NWVi3yI9PrPXLd8dbbBXjj88baOk1pT815RpuWxbA/esCaKrXpS8yHU2RhZVxO1GJHUnetWAMxzBy5iLaXnkPI62daPzcw6jevFbEnECdEQ8Lq+l2NA3Z2qEzFzBwpFlAu+S6Ll2EZP+AlNrp3XcEQ0dPi0Kxv7gIxU0LUbV5LapvXS/KxWmT3PoobZ1VJ/ZN5sTmYWI9Ic1kWRkWvLO7Gy9fvIjV5eX48vLlqA6HEdKcZyAPwg6DZu6qG3p8rL8fZwYHpY4swSm/Yzjx3t5e7OnuFnaXALguEsHGqircNW+eXD+o61JP1usYyQKxqsQOnQuFtPevCfZSN50mCxC0seYrQ3+H+IKk0wLmCGIJAAliyUaydmxZWVmGreTtXVDKkFwytmzvAkfmoRL0Ut2X7dyXa6I2BJcLFiwQtpcH82in0jfen22YSzs8PJwBpbyWC1AJlBcvXizAm7mxrGnL32zPK/bkRQBNJphAnL8ht4TQVEEsRaOYE5t7qNDAwuzJ1d6MKMA5BwBnzgs0Le8PPe1pE2ZsCKm+C0h2nLRL4Sy+FRrru8qWxnZujY4RWzUTaQOpoS4k2o7J98H6FfAXV0MLhp129OiTkSXT2w9jsBNmfFiuG6xaDL2kys7DHeqUEONkz1mkowPQQ8UI1DZJHVp/Sa2EJdszk6t2OgpepsUGHruqsN+5DQTdR+mdz9Qznblnml+dOArDV4wQl3yX0XP2FvmEddw8RmeSEXBIFeHTHaYA0/b+dIYc41alLOLD8nodty5jTijw8TkDpzvT6BtOM81V3Gw8rzziw81NfinJUxJx673aubaJhCXX7RlMw0gD8ys0LK6zw48Hhi2c6zZxqs0QNtgwgYZqm9VtrNHl/prPFj8aLxR17IbHmb/GqBPbdWJ1Z5516/eY8YSEAQ8ePwNjJIaqLetQ1FBv29QhM13GVJhbqrwPjSDRfQnJ3gERbypZ1iiqw2YigURPP0YutGH49Hkke/vhLy1BcVODMLuR+lobHOdAHYJYzv4hR9jpUS+IzSmxI85Ky5KyOueHh0VNmOrBWxjNx1I4nj2mazcC1ZhhoDceR088LozrgqIiLC4pkX3zUDKJtlgMJ/v75ZoEsQtYdqesDI3FxRJKLOxunk0px0FWiR23TuwUHA+KiZ0msKUuM3MWiMfjAkgZYusCPYI6/iGLSWaWf+ebfClolEgkRNiI7XmQqWUbAj+Ct9x2U2lzOX3zthFVvpxJiQCV/WN/2Xf+nXuO+9t5LgG9C3In8xTGY2K97dXmUwFYr+NEQFJuuQJbb1E5P66CDdJpAzANUQb26QFowUgBADv6OOQdTpuwUgl7/+kPQhha5zlmAQnSGWnONfSY63IP2WlyjuI1jATSRgKMD+Q1tEAYkOtREM45MilM9phQc4iyQb5xYIvdjI5TNYfM3Dw6Loh1ihK4+4sJAaxnpk8ZFhIpCwkDAjJlSnEUc/mf4aAPRQwRBhBL2ueZLA/jRH64asRFIZ+EEot2r2d94RBJGhYMyf/0SXlAt0wqv2Nt2HjCQsK0cV0owOsAfp2xKBPnUhYCsNK/dAqW5sev5z/uhBPbIFbLgWJkjdOGCcsRzvQXheETCtgG0PlSOeV8xlg7isUsr+OjupXFa6UlRJmAlqV4fLoOLRyCFiADrUtObe5BXpag3y2xUzAn1tOQbGzSsiTPleG/Ee6D8wDYzLRu8TmkYTrnsGQOQ4nd/QG/i/OPI97Ea4Z1HQEyuc55WXtLyxIWd0w4sZApjgM294cWCAtXIHYyu351jrLAdWSB8XJiverEsunN2ZyrvKWZyVua1bb2CG64mww1Dq72OLBLMxBc2mFqaVHFHMvA2hPV6PNhG01Ap6AGglHLzLCmWe+3bB40e5MpLIKzO5TBqQmg5XXsLaIDjuV6ErPnbILs+9sKmGNZ2ey+qTzt8d7763nunQjEqrEzffnT46oTc1oowMB6Hef58mPd8jpSF8cN4nKBhiSDkvZzNk4sRs9JxcVgmYROoQblj6v2m7XVctvwfM5JDp0n4bTufV1gx/sRGPJaMtHYObaZY5I5lvJOTgLEZvqr+aARXUuOrCHhvu6RC2KlDcWdOCfrtg4K675mhJpIzuj8jvOwA2z5vYDebC4zY2pHJXpSINbzrHVNy+S/EoRmnneeTsvaI+y5XbCHbKvUfXXK8BB4EtQKAHWiCvk9z8tlYN37TAnEFsprpoB1IgF/MIgVN9+Mh7/6Ncxb4ogMzrE9uwonnmMPTHX32llgsiBWecdnzjue5ZWc5WymJ/0m4ylXDJti2LyA1J0rvIyOChGduRDR3NVjrtnaC2JV3uzM5g7PaImdnIF4OYzuRG1sIaWcUTIOqLmcHNjcNqMglsJOT6EnPJaJnULEaxaOLiS06/zMMRvDie4z1RI7jpdx7AZ0ohuNoxCct9MFfpAqsZN/769A7LXDROrOc8wCl6NO7G5YFbC98YBtrkd+rm2Y84GtueREmEvv3Kg3f2Y35uqZ2iN4zjqTHAYnHxiXva8ShJo2G8xYiZ08ALZQOLKNZ/KknRQYBzK2yVI698hqexXA1uRK7FwzHJiFubOEnd7ai4lK7EwFcE6HQ8C9X66zYkJ1YnsQ2M1ViZ05hjJUd5UFZtACSp1YMSRTcUpk5WNLhJbKgVU2KODMGU8cZpZHHKhnevUcdEQn+fLrFYDNH4I/lfk610E37erEUwCjE7GsE4HeDJB1mdirAGBlDE6kTjx2CZxOvDcZ7JZ5zFNRJ54tANZ+zz0ldpQ6sVInnkHMoy59nVkgH4hV6sQK2BbaKI2XG3UlmysFGq4eaLhath7VU1HqxLlgQgE0T3J9DohV0R0zt/5MuzqxZ2BfKUjN3VplqSDnsrETMHLTCdB8E6kTZ9lgQrJwOrs2hpScijpxVkeukkOgILp3KpordWJn/KgSO9cZ0lI/Z8YsoECsClebyoZagVj7VZyzoZtXkQFVIPb6c0xMtwPEeZmylWiv4hid7t8z20OfFYidOm2qQOzllSaaUjkjBWKz9vgqJ3bGII+68PVmAVViJ3847I22uRnjBVcbSQGqahxcng1ccGITJqrEjvt+KefHWAeQl3FT79zMsbC2882HhBXCusAhfKX43/Bo+CWENadO7BWU2JlpFlb6Pl5OpH1C4XzJK2BuJ6NO7N7+Cm6Tl6GdqvDT5ZTYmSm7TfYH8blOSZ14HGOrEjvXG0JRv0dZYAILKHXiUQOpDaZiGBXLqphmBTjVnOhdNq+ndWGuqxMXZPdmED1OBsTOEH6eLA7M5M0qdWJVYkeBHmWBG8oCSp14dNOuWLfLY92U3ZTdFIM2swxaLqhS75x65y7nnZuT6sSuMvE0lXWZKvOo1Imd2WcakbpSJx4fZqhw4hsKhqkfeyUWONqVwp+/PogPzicR1Fkz3C40LsXEnaS22Z7nk/v7L2dxV20muQl3asbbBeTtEZIZH25kdr6xk/lOtbkR7OYZChIGqOYQlXsvZFkeNXN+xPEi685Ec4g98Uxt3lFtZD3n/9ggNowNwYP4Ruk/48nILxHWYjARhN9neXKT5YnI0porsOQ8rUx476iq8My0ydCMmuZ6nDN9myogdX7Q1MKO0ynA58fPFz6Jnyx8Bl2RBWDktYb0lJSDMxEeE1eKycvAToZsdtWJQ0kDT72+G0++sRv+lAnoGjRNg8+jp5Z1EzoI3HBt7xeFPnc7c5ltMuWSnHtxDGmWD+dSCbw8PICLhgnd74fucVxY6bR9Nn+Hp49yLX7n88FMpRAIh7B68xY8+vVvYH7T0ivZHl+ztgrEXjPTqxvPNQuc6k3h/902gLeO9cJMJVEUCaO4uBi6ro/moGRmX88mw/tDc2ek3O/yaCmMFn3LYzHvZkbdJ9tAhWw90TOwd5CTu5a937GPnDbiQcrc74gAACAASURBVHVSj3w+Z1PhnGqXQLABi7dcgnzKNnnqA6o2bg3E68tuaccTxnGQXddxinPIVRrXE85H0/T+qPvkzC0WwLHCvaqME8cBNvk5xJ5bpjbv3LhtOMskrSBWB47ji8U/xEOR1xHRh2Eh5Ez3PttF4HgU7Hd3dEG2GTR7ARhdGmaujdzf8XC4GMadT3KJWS+e8n5X6HNZ5jygrmAbywA0P16vfwgvz38MXeE6cOXTvLVrxXrZk1X2Nmb0u7FnjU4uV9rG4ivkA4JJEw9tP4SHtx9CMGnA0jwL+VUz3JjNg7OnyP85oWlb2sS26LD8LXOA85Cy1hCfz96bOsywPW/YY9JIpuAPBrB0wwY88KVnUbeoca5tye33UKkTz8nnpjp9DSzQM2zi5cM9+NGrH6C15SJuWrUam27ehLLSUhimmekRvWCuR9bnekRd2fu0vbDx8yzwotrgatktzRXeKRY/2ecz5TaWhZRhwDRM+HUdwZC98ZF1Jp2W8cINkF/3i9fX+QamacI009A0H/z+gGpz3dvAQCplwEynEfDrCAZDshG9nHdhymNUnPJX4V1Q95H3+MpsrcGy0kgkkuI0DQT8SKcJMC1Imbe8c4gm32XPO4bAh8LzjmpDW7p2M6CjBp1Y79+HFYGTiARMYRpdhpVzddo0xf5kw1xwRmcD536uM/yc8/lMt2Gffbom/eE4cccGx0u2c8weNwICcxxnMu/k+VwiYibRRieD7dNwunQVjpauwrBWJMOPP9/bB/tdcO7vAY1yD9f5q2U79aa7je089CFgWVh5vhMrz3fAb5ggh0k7jNmjOZ8LcMqxm1xrBtpoOc8ubRgyj/DzqM+HM6kkBq00rLQlewc+J79fl767R/YYtRXJ2P9EPCF7lMr6eVh35x2oqK65BrvqK7+lArFXbkN1hRvEAikjjbMtHfiHf/4X7N+3Hw8//BCeeeYZVFdX2xOIA1Q5yYiKnGaHpbgHNx38Thym/M5VIrXsz1Wb68cGfNaJZAKpZBKBQBDFJcWOk9yCYRCocjMEBPwB6Lo9RrjYGFykrDR0TUcgGFBtrnMbGEYKyST/JBEKBVFUZG/61Hyg5kSuB5lxoOsCikZGRgTEhsOOU8znKzyHCNi15xDOR7aDzBAWpuC8o9o4TgLbbmbagi+dRMAcQVBLIhggILWBQDpt2vN12so4Fjip09lAW3Oe5xLPZ3A123BOGRmJytgJhUMIBoJjHOYCCBmW6nGmE9amzfxrMEHdZNroGplmH5J6EHEEYEhUEe/jAlKbGcye31y20Sdrn+yRJBLWdfTPZBu7byEjjVAqxVAHuT9B6dj9m9O3HLsRONIJmX//dmVtvA4q9stIpaRv8rnfj6RzbxlvJhlZZ7w5ewo+T3dPQceVP+A4tSwgGo1ieHhY9qL18+cj4qw9c207r0DsXHtiqr/XzgJWGt0d7fjb/+9v8NFHO/DZp5/Giy++iOLyai5pthc27TCyNlIdjQe06Hl08xS4CHoSmlSb68xuHA4GUvR0plIIhULQw8XOuDUBg3lDPkDnguLUapBdUdLOV9F1j7df4K1qcz3agIBChoqJkegIgsEgQsXFdriXKwySbw7JnVsmM++oNvY757XnnLKbDpgpDA8NCSgIh8PQgwEJ3WTGoX1w/bE34szrG2UM+Z0BGASwmj2/ZOYd1WYiu1lGGqYvAJ/uE0uLUwBAkq+vBRDT+rXRp5CybFOTYOQU7672V6sN7z88nJC+hSMEsaNbJi4vDn5luqT8GDcIWvzwBJ38LRw+TrPLaeOjj9Y0bIFkuZjDRHMPZDp7JbmR+07aTGZW565mG83HFUb+kJ91nzP/5r/ZY/6Rn+P87Y4D59dMe5uct1QAK4GyzkiBnEwT04ksy05acnalbJNH6Csaj2NoaEhY58qKCtmnzMVDgdi5+NRUn6+JBegJa29vx9///d9j165dePLJJ/HCCy+gsrLS8ciOhhHTW+4e9JK5CnNe757XI8nwDtXm+rEBxwrZNYLYcCgkTCyZVn7GZ01PqhuyJh5WI+WEEWsIkn10cmj5OcNNJ93GsmCYdoiqalPYBmRPaJ+MrSdht+luIyGIZNhMUzYT/G8ysbJ5HGc+8IYHTnYOUW2I3UbDKuea3ThWOZdwnPCIRCI2kHXWGc4h/N5lgxhuLHOIM66NlM3A5s47qs3l2402p/39ZFol9xAy99LWxAz5bH012sTjccRiMekbxwmZYDcKjEwn55fJvwtkJafehmw0j8nfZ3SPpNrYdnPt4L7bY8eOHV3BkGA+0/HGm0RkOPmxdkSGKWOEkR08GE3I+WQuHgrEzsWnpvp8TSwwHohNJBK2l0zXs0KIOVnYIcQ2QHPzQniuC25Vm+vLbjYGsTedHBdcQLiZ4L/5uR1eZodKcRwQ2HIs8HN3LLibbLbnuZNtw+vweqrN7LcBmVfJTUok7LAun09AbHaOI8PM1Rxyo9vAHSfcdHJ8UFCQc4Lwr+PMIWo+sNfZG2VO5BpDcMLfy3HC+YTjxAUuah8yd/Zi7l6Rz9TdH0jesweMTmZc52vDz1ynGK+tQOw1gRTqpsoCV9cCXhC7e/dufOYzn8Fzzz0nEwA3opxcvDkmPJ8ThMu+egGsmxOi2tiM2PVkN/e3cEzQK85/u6yJ62HlyLXzpmyhBi4qXgDLz/m9y6a6jItqMz128y7sk7X1TLQhAHFBrMvEep1dLnibyhyi2owC/+vFbm5kB/PY6PwoKSnJsPjeOWQmxmi+uepGvo/rrJ6KDa5WG/dZuUysu+64jvSsHFhPbmruGqzmkGs/h7j7R5fRnux4IzidqA0dGwTA/f39ss9QIPbqYgl1N2WBa2KBXCaWIPbLX/4yamtrZUJwgYarsCdCCI5AARcPN6RYhAOoMOeEE7redJd9U21mv91coJHvmXKx4ecEsPzDDQKZWOacuEJfXjBqq43a4T7uwuUKhbnsbO5GUrWxQ/muB7txjJBhc8GJ62n3zgfjjbdC8861buONMMmdEwv1TbWxx7U7T7h2c9lWgljOI2RiOU5cAHu9vAvq94w6Ni/nmbprjxsmyrHipq14o3+87+Nk3znVxlFodsD/TNrNXe/dEOKZWOe47igQe02ghLqpssC1sUAuiH3iiSeEiSWI5eLrMq0uSHVl2L0bkvEYWNdb6npFXXCr2oyqGeZjbWeb3VyHBRcJsmxuWJc3B9abi+aGj3KTkMsKuhuP3Jw31cYug+Haei7bjWOEfwhiXXByPcwhLrjmPDbZ36PaZOsCeO3GMU6GjRtaMmwuqHBLwlwP74Kb03u9vNtX+/e4ocNMT+C9Oae4aQu5qUxu2stk3znXseqGJLu7sPHebdXGKX3jpBhN1tbuns8lOmbi3eZcMjAwoJjYawMn1F2VBa6+BfKB2Oeffx41NTWZEjvu5OMuEPkArAtMvKDXZfQKAVjVxpa8dx0D7sZ4NtuNQJXjgRsLV/kvF4y6Hlb+Hm5SXWcIF7tCoFe1sXOE3ffncuzm5hm5G7LJ2Hom2rgbQG722AduOF1wouYQ6oLa+eVqHh3Nn3dDBV27eN+FQmPUjfwYFX4afX9UG0h+oJu+4Z1756LdXNEePmvOKd7x4RU0m2vr6Wxe62eqb24IMd957xh104+8EVoTvdveNlx3yNaLOrFlqXDiqw8n1B2VBa6+BShF3tHRjr/7u7/Frp278ORTT+ErL7yA8soqwLLFV1iXS5RFCbicIt6ycDj11/gZa4C6+vWqjcPSXJd2Y6ULHT5RELULGZjOZkn369D9FGZxChlYJlJJO5dFBFucWoSqjcQjXN924/hgVR3+nzNXjDeHaDprTI/WwJjMHHJN2rBqBus+TvBuZ/VNtbErvuSzm/O5KA1T+TVnDrHStjKuXQfWnzWHUK3cMCmgx1qRWqYoj8HqXSz5BQrO+aUyj/3GAcmUibRpqjYFbJBKUWmeDrXJ2+1qtLEcrQXX2SFzhSMAZqZtFWDWrRUQ6zxr7m34ne0Y0bNq2Ks2rAM71m4CIK00DKaNMTXMW3PXqd9KyWo3Lz+Xuc7M8U75Gz4X1pt120i4stOI9xBhSIo8Uj/DbSOlngznPdXlO7c00nhtWFM2OjyM4ZERKdlVVVWp1ImvPqRQd1QWuLoWoGw868T+3d/+DXbs+Aife/ppfPVrX0WktNKuz0dZebfI2miVNacuWk69NKESTdXmureBW1XOAswkLJZ24QbT56kVbBmwGI7Oenq5NRxVm5mxG3fr4ihwS2FN4vnMaBuiWMOpk+gUalRziKcaoltf8kaeR51amm5x0kxlSiIRziEp22GWNa5ptxSMNOcWqqJ76pmmAWJeNpE/3hqoXM4slu2wS866m+mUaoOMDWjS3DqwE9lthttIyfmUrWhv1xt3IA1rBxOI8RlL3VZPIViWAOS6RKd7pqYr9yeqzbg2MEykYSEd4HpOKDhaQ5h1W3mw9JJnB2DXofXUdB2vjduOLiaCTkkbIEHibHupHJJy8nP9LMnjqRg9URte20gmpe40mXtVJ/bqYgl1N2WBa2KBwZiJD0924bs//S2am0/jti1bsHXrVpSWliKRTGYKUUv+gtND28OZXWfN/S5TYkfT7Nw+1ea6s4E8Um4kqELL0jdOiR3ZSDhHyimxw3qDXIxE2IeLXTo95TZkTpKp1JTuU7CNZWVCmHL7NtfbuIJZrq0n83tmqo2ED6dHvf306I83H2Q2po7CNdurNjeODWQz6wUonvc0d4ySfTVSSSwJXMSqohYUabGMY4CRH2SYpHyXbqdqCAvs1LjmfbyhqJyuVJvZaANZZGD5NJz11+FccAF8gRB0zTeKYdO2rgShlv2sR7dQ9j6EzorR6DHxsas249ogCQvFw3Es6epHZTQOjdF2XLvdPV9O1QUaWWztEft0n0KhNnwnJS2JJfiCwYx4qLDArBGbZ63nelCojbvODQLoSqUwnIijqKwcK9atQ2lFxTXZV1/pTVWd2Cu1oGp/w1jg7CUDf/dBH179uA3JRAwV5WWoqqyCP+AfDReWxcGzQjieNxvM8P/HfmcvKKrN9W4DrwCVm89pbxbSToiXs5F0nRmOl9XNA77abbzKqN7SDOyem1uV27e504YbvFFHwuR+z8y0EeeV47m3vfRqPlA2KDwOvLoA7rs4KvKUPUaTaT80K4XPlLyEL5T8HPX+DnutsaiWz3nHZovgpL5krkdmjuuVl7FjsIBqMwttIA8GhhbEa3Wfwiv1DyHlDzsMoOsat6cYe/8h/5F12N+N2YaoNs7UnM9usWAAS1q78egHh7DqfCdCSQMmwxa4bjvWFabV9RjQWemEb2d97sz/eds4+wMf1wVxMjhkB6/l/JEQcPtlzaqAka8NVzySKoeTCeyLjiCq61iyZi22Pv051C5cOCf38grEzsnHpjp9LSxwvDuF//PNQWw7E4XfZ8HP/FYJ/1SHsoCygLKAsoCywOyyQNIKwu8z8JWS7+J3S7+NhkCLE0I/6sCZXT1WvZm6BWwQm9RD+OnCz+PHiz6PpBaC5oStjkGsU7+BapHHAtFwEKvOtuMLr3yEjScuIpwyYfhn936Q4ciGZWFXLIoPBgcQCwWxevMWPPLVr2HekqY5+ZwViJ2Tj011+lpY4Fh3Cv/HGzaIDfhMBCms4QjwjDIHtrfNe4yyr9nf2c5Q2zOq2lyHNvA+VA8Ln/tLC40Pe3TYo0S1uc5t4IwV22t/Hb4Lak6cljneTmocu/oVmkOSVggBn4EXir6Db5T+CxoCbYDP78kFt6/lVVfNvbqbw5fvc5mjvLGpzkmqzWju40zbTbQ4GOqth/DjhZ/DjxY+DcMXsHOcZX/iOCzccSMicjnDyCFo3SUrM8RUm1FD5dgtFgli5Zl2fOG3O7Dh5EWEjTQM5seOfeCjucne75zom6zYbvd7ocbHvuiF3tOJ3l/3PXVB7M6RYbw/0A+yyTdtuQ2P/s7XFYi9FqBC3VNZ4GpaIMPEnh4W73Yo4EfAH7CVQp0tir39zJ58srelo9+Nrg+qzfVoN3eNchcQNQ5yXTbqXXDnCncTwrCw6/FdUHPi9MzxMk6c18abmlJoLXGZ2OeK/gNfL/lXLAi2e0DsWAeZ9430ulJy39RC36k27vtr70yuht1EQYF5kHoIP2n4LH7S8BQMnx+EUz6NokMe1n0MSvXsoAo4SDLelzzOk0JOlRuhTTwcxPKz7fj8yx9h/amWwiB2mjapOT7xzFUz6SiOuFQWTvb8g48vw8SODOMDgthAAKu3KCZ2mh6RuoyywOy2wHgg1l28+Xdu3qt4up1ZvdB3qs31Zzcv9ZIpNK/GgXoX8swHXk+6mkPs+VLNiWNtUAjEZgicHLuND2LtVoo1nes2sBM3JZx4AhB7GeSfm64/FcLwhmgTCwexYjwQO83Gno73NAvE9vcjFgqocOLZDTtU75QFps8C44HYtJPKr0DqWPEqF8TfaJtSF5i4TKzamCtwUuhdyIyVPOJvN+r7kztzq/dnHLBVwDlmg9gUvlz0XWFiGzxM7EQhiIXChN35bMzzyeRgZn+j7jPT4dqenNhxQGyBCNUbAnBmnDz5o3QvywbMiV1xph2ff+UjbMhlYqfR2NP5/rC+LOvH7hoZwXYysQrETh9AUFdSFpjtFigEYu0yHYWZgxsNvKnNpxOmlxVPXBjcy6YwT6Kb2rTfQKDXGSt5gYNiJRUz67L3sgnPUbIfJ7ojYQUkJ/Y5B8S64cSWxVxJKhDnz7tTALawbWYfiHdArBbETxcynPizY8KJpxFTXRbgm2ZS0lZNzhPefNXuA4BM7Mqz7fjcyzkgdho7N50AluOWbz1r1e5iOLFiYmc75FD9UxaYXgvkA7F+v9/Jic3xPquw0Rs+bDSXiVXgPs+GWQE0+z3JEnZywjzVHHLDzyEuC5+ZO3JA7ESOrpQVEv2GTE6sK+wk4k6KMb0ubEDQZKUddeIcEOvzS/3YQoDvmgLBzJw3dp82jThwRkA3fc7Mic0KJ6Y6cTCQf9M5jT/oSoBtQNNsdWKVEzu94EBdTVlgLlhAgVjFGE6FNVUgVoGxTBjbBIBUgViVAzsRIJWxpEBsXvB9QzPHCsTar8ZVZGcViJ09O3ZVYmf2PAvVk1lugfHCib1dVyJOSsjKy6CoUGHl/BjP+eGCEznHoUbUHKLmkHxziFfcZSLQy3lnMsJONgCwaTEVXjz3bOAtsTOhOrGzUbmagO96ZXsnFHbKeDCnD11PV4kdxcTOcrChuqcsMBMWUOrEo1ZVm2y1yc7eZGt2kpJH5t9ecO18LTuezf4+EzvLf3vPcfL+fKxryOt4dj+WlbbzIrPqDNjXtJDO/tzdqKlwXBWOe4Mrw08GxE6H6unofn0awbBkH3jqvnjefbvPgrrH1s1N56kVk7mW08a9tHNNuZ7mSXfwfD77wf0sUCf2zNe0pSXPwDPtu3O/TPmc250HIMuDvUZk8lk1Z+7PzP8WLNNZS9yBJkuJJm3tqlPehcE+aaaB+oQg1pOgy7WMhY7yVSnyDkUZhznOJPnlloW0RziN15OV1Pl8smNUqRPPBDJQ11QWmCMWUOrEzuKg8hiV0EwGcLpFKzX4NIJP3VMc3gLSJghAbVDK71wg6wBYglP+SVNuwgkpZQ6XxnMdYMwNSto5xwW9HIpyP83erfAeHiGtybBUudOOanMDCWndIA6OuapObMdNU4nGcX4RFKVdcOKILhEVEHg6p9jzgIN7+bdzfuZ7F0VwDuJ3ck0HBPEzL8rgdJKeK+JO11id2AGUPt2er9NGWuZr11kpzkj5jvO6x9EpYDcNy0wjnXYckVwndM3+oxGk2mjUMk17DfBGDOiUKeJzkoeV8Y1eLXGnyaoT8/ezp35NywaxWU5aS1SDZVlzHAIu4OXnJm3gLFj2a2EDfZM28biFJ3ImKXXiOQI2VDcv3wLRaBQtLS1oa2tDX18fEokENE1DcXExqqursWDBAtTU1CASichNkskkTp06hTNnzqCiogILFy7E/PnzM9/znIsXL+LkyZOIxWKoqqrCmjVr5FzbW2ahq6sLHR0dCIVC8nlnZydSqZTcj39KS0vHhDnxfPYzGAyisbERZWVl0s9Lly6hubkZvb290m7p0qWor6+X7670uBwQW4ixzC4KPzm1SdVmlP0Uz2OOX1PZujA7PGNjRwRi0kjHh2AMdiHV1wpjpFc2LIGSagQqGqCX1MAyEkgNtMEY6kE6MSLLrhYsgr+0FoGqRdAi5YCmw0fPslyrE6n+NpjRfkD3I1i5UM7Tw6WAHrDrIg60wRzuhb+oEnpRhVyPIJrM7HjjYzaOHdsb77AXalyrd3sKiuXjvduuOnFuiR1XnTgfgzNRyOKMtnEBqc/C4JCFc932Jr2uTENNmYaAbr8nZtqH3qE0WnrTaO8zMRwnfrJQU6phca2O+nINJWGf+LgSSQutl0xc7LXQO2RB0yzUlWtYWqfJ+X5OYZYPPUNpdA1Y8OtAfbkPJSEfdAHRo8d4OgfXzm4Tg9hCwC5LQD+HJpyoDQGpAFcLMKIxRC+2I9k/hMj8OoRrKqCFKHLkgzESQ6K3D7H2HiT7BmElk+J88BcXIbKgTs7nf2tBHWY8iWRPH6LtXYh39sJMpBCqqUDJkgaEqiugR8Jyz9TQCEbOt8On+xCuqYK/hO1tUaUJ+13gd9rjOnuXOB4gLghi3Ubcc1oWRlIptEejOD4wgP5EQsCsvUDZOxgCy8pQCEuKixH0+9GXSKArFsNwKoWQrqOxuBiNJSUoDgTk3GQ6LdfjeTXhMKrCYYR1XXwwLmvr/orc9ACCaVvYSZXYuVI8oNrPMguYpomRkREcO3YMH330EU6fPi3gMh6PQ9d1AYQEp5s3b8att94q/82D5/z0pz/Fyy+/jHnz5uGBBx7AQw89JGDWPX7729/iu9/9Lnp6erB27Vp8+ctflmsEAgHwvjt27MD7778vgHX9+vU4cOCAAFkCUJ63atUqUAXYPQis33vvPbz77ruoq6vDk08+KUCWwHf//v3g/T7++GMBzJ///OfxqU99SgDylR6qxI5ialywocom2ayphDNF+5DoOo1E21Ek2k8gNdgO+IMI169CcdMWBGqXItXXgpFT7yPV12aDWMsU0BmoakTRks0ILVwvgBamgUTnCUSbP0Ks9QjMkUvw6X6EFqxB0dI7EJq3Ev7iKmFuh4+9g3jrYUQaNyE8/ybopTXw6QFhdtXzUUJJilkH5lqJnZQJxBJpDEQt7Dtj4P3jKZRFfNi6NoBblgZQWmQDzos9aew9k8LH5wyc6TIxGLUdQPUVOjY06rh1mR9rGvwoLfKhtdfEq/uT2HvWQPeARV8Zmup03LPKjy3L/dImmQL2nElhb7OB6hIf7lkdwIJKAtz8IHZ25Q5fgxI7RHtWGulYXIDr8LlWdL+/B4mePsx/5F5U3bIWwYpSAZTRlg707vwY/YdPInmpH2ZMPA4IlJagZOkiVN68BhXrVyFUXY5Yezd6dx/Cpb2HMXKhHelYAuGGetTcsREVG1aieOF8AbJDp8+j7dX3ESiJoPq2DShaOB/+YhIr9po042rMkyixwzFChrknHse+nh78+uJFnBsaEsApo4pMqmVhKJnEvEgEn1m8WEDr8f5+nB8exkAyKf/eVFWF++bPx9LSUpQFg7iUSOCdtjacGRzEnfPmYW1lJcoCATBU2Ati841RVWLnSlGAaj8rLcCXnszloUOHBMCeP39emFSyrwSa/J5gln9WrFiBu+66C0uWLBHQePjwYQGNBJU87r//fjz33HPYuHFj5rd+73vfw9///d9jYGBAQOyjjz6KT3ziE1i2bJmA2Ndee02uQcaUnxNA79u3DyUlJXjwwQdx7733IhwOZ67X3t6OV155RUDsTTfdhK9//esCZltbW6Uf77zzDg4ePCgsMQHzN77xjQzzeyUPQKkTK4EeWXtUTVfJR+JBZjXRfhTx1iMwBjoERPoCYWihIgQqFyJYtxx6pAyxCwcwcuoD+PxB+CMVsNIpmLEBWEZSQGnxyvtQtOxOpJMxjJz+ECMntyGdjMNfVod0fFCY3VD9CkQW34pgzWKkEzEMHXwJia5mlKy+H5FFG6EVV0qIcVberPPCz3ZAk/Gce8aWyjtXeeeu08y7bnnnn4nG9ZwpsWNjIlwaSeNUu4kDZ028fyyF420GVjXo+NJdIWxdE0B5qY/+L7x+IIU3D6cQTaRRHvGhKOQDo1i7By0kDQs3L/HjkY1BLK7Tsf+sgf/YFsdgLI36Cg0SmWoBtWUaHlgXwOalAWF1PziewoFzBpbP0/HpW4KoLs0uTTNrc4evgTqxT9eFfR1uvoCBo6fRt/84evcchB4IYOnvfA51921BqLpSQn0HT51DxxvbEe/oRrC6HJruMK4DwzCGoyhevACNn38EJUsXyrU63tyBoZNnEayugEbWdTiKcH0NKjasRuWGVcLa9n18DG2vvIeihfMw78E7EWmohxYKOmtzdn7sTIQXT0admECVMUEEqWeGhrCnp0cY1qATVsxe9ieT2N/TI/muX1i2DCOGgWN9fQJ0SwIBRA1D2Nf1VVW4q74etZEI2kdG8EpLCzqiUXymsREbq6sF7DIMeaIxqkrsXAkCUG1nrQXIbB4/fhy/+MUvBJSSRd2yZYswoJWVlQJWCRwZNkxgS7aUYcUM3SUA5ef9/f0SUrx69Wp86Utfwj333JMBnv/+7/8O/iGjS/DLkOG7774bjz/+uHz26quv4je/+Y0A0c985jMClglqCUrJovI89oMH+0qASqDKEOU777wTX/nKVwRs79q1Sz5nmDGZXILh++67D3/0R3+ERYsWXTEbq9SJVZ3PKQFYT6xWrld0os3nlO5zDfL7mLPKDUrswj6MnNgGY7ADWqQSkSW3IFS3AnqoCCCY9YdgpmKIn9uHePsxhOqWI1i3DJaZEsY1fuEAkl2nUbL6dSDAzwAAIABJREFUAVTc8RzM2BCGjr6BaPOHAlr5ebL3PGIX9gsALl56hwBjhi3zHLoUildvRWjeKmiBSFZerDvhznZbSz9z6sQqAKsArBfAuvOBhKx6puGJIg4mI+wk97nW6sQ+wDQtdA2ksfesie3HbBaWYcC3LPXjhXtDeGB9EGWlPhgJC//wehyvHkhidYOOhzYEsGqBH0kTePNgCq8cSKKp1ofn7wtjfaOObUcN/OMbcSyv1/DozSGMJNI4fNHEhR4Tn9oQxIPrgjjRZuDAuRT6Ryzc0hTAJ9YGEQiO5tVOBA6uJTN7LdSJtYBfGNj+jwleD+HSviMYOHwKwcoyrPj9Z1H3idsQrKqQcTVytgXdH+6XMODKjSsRKClGoncAfQePo+u93dBDAaz8oxdQvm6lMLbtr70PY3AE8x/bKmxu7479iHf3oWTlEtTcvlEcqJf2HMRQcwvK1yxH7T23COCVZ+CNjx4ntNge82PDh93PHaJ0zJ7d22ZCYSenNfNWGQJMQJqyLAGbvHnMMISZfbWlBV3xOB5btAinh4bQPDCA22prsaaiAq3RKHZ0daEqFJLvK8NhnBkYwL7eXgR1HY8vWoTlZWUZBnaiUlNZwk4D/YgFAli9ZQse+erXMG9J06zFKON1TJXYmZOPbXo7TTD6wQcf4B//8R8FeP7O7/yOMKkMGXbDeIeHhyUcmEd5ebnkoh45cgT/+q//KuCQDOvu3bsl95QAlYwsQ3x5fOc738Gvf/1rAZJkW8mykkH90z/9U2Fb33rrLbz00kuora3Fs88+K3+TvSXTStb3c5/7HJqammSSYl/feOMNYY15L4LUT37yk3Kfn//853IthiXzunv27JEw6C9+8YvYtGmTXDffSz5Za05WnVgmwAJ5beN9p9pcZ3bzOIRzS6fM9XHAEF/LNDCw92cYPvoWApXzUbT8HkQab4a/tM4W5RBBJhPpVCyTC+svqYHOcGCC2K5TiJ7chuHDr6Fo2d2ouv8PhXUdPPI6omd2omjxrSjf9KScN3z8HaFqipq2QC+tQ/TMR0hHBxFZdjtC82+Cv7QaPubnks5xjhnLA56Bd9sLIibKjZ3rY2cuPh/vGnEtn89EIDa3b5MBsdcul9O2auY3MfQ0AXQOptE+ZGH/6RTe+DgpeatPbg7iE+tsEBuPWfjrl2J4/eMk7lntx5fuCWHt4oCIQL25NykAt7oEeHFrGJuW6Hj7SAr/8HoCm5fq+OJdIQzFLXx0MoWD5008vCmI25b58dbhJHqGLCyr13D7igAaa22BOlsV1z7GOCILAP+rnTfLXGBOtSk9hIlK7FxJDqwX2HF+NxNJCR9OdPViqPk82t/4EPGuXjR9+UnU3nergFieZwyNINFzCXooiPD8WtkdjVxoE8Da+c5OaCG/AN/S1UvRs2M/Ol77AOmUgSVffhyhmip0vPY+hs5clNBjhilHWzvRt+8ISpctRsUta4XJ1SNBNyF0dP7POAazd3jTZYMJQaxnfOiaJuG+BLBkVlPpNFpHRvBxby929/TI57fX1WFXdzdODwzgAabu1dTg3PAwXm5pQUTX8eiiRRJ+fLC3F5RB3FJTg/XV1RJKLAJZ3gfkroE5Y1SpE092t6/OmzMWYDjvuXPnBPz953/+p+S8/vmf/7kAwfGOoaEhyWP91re+JezrF77wBQGxFFUi00oQyzBgHt/+9rfl+gSSixcvFvaWB8N8GVK8d+9eCQ/mPV944QX57Cc/+YmwszyfbCyZ4aKiImFZCYqZi8vr8T7MnSV7S0D94Ycfym+geBTzYskwkzlmnm5ubu1UH9LFKPC/vNSPt473w68ZCAcCCPgD0Cj17lAps531mchzn2sT9XsuPw/Yq/p/3dX/1HTJbb20/TsYPvyGhPgSwGrBCNJGAlq4DMHqRgkpZrgwQ4wlXyltivKwmRxGou0Yoqe3I3Z2F4qW3YWKu16EZcQxfOI9jBx7W4ZiqGYxjJE+uWaoZilC81dLKDKBs79iASpuf1ZCjsn42tV8GCtoyH1EFXmOhH/nglj1nqqc3nxzrxfETiZaY7IgdiIGZ8y64Cn3kQXwr5TRFaUbAMU+nG828M1XYkikgE9uCOC+NUEJJ04lLby0N4k3DiaFTVtSp2PlPB3lxRrOdZk40W5iSa2GT65nOLGGPacN/NMbcRhpC0vrdKRMC9EkUBr2yXUjAR9e2Z9EUVjDwxsD2LTcDwSIYB0FY1s4fVTt2AMQZofdrkGJHali5IMW0EFWNtbRg7Pf+xW6dxxA42cfQu29tyJYWS7fuQJQ6XgKw+db0XfgOIabzyHRNwh/JIzytStQe+9mhGoq0X/oJDpeew9Dpy+iePF8aIEAEt19CFaWomzNchGBIoAdPnMRjZ9/FFVb1kOPhOQeVJOminHacJWMr4xpzR7XriNj9NPJgtjcBF2G9JKV3dnVhfc7O4WVvaO+XnJe321rw/bOTpQGAqgOhTCUSiFumlhTWYl1VVUCfA9duoQV5eV4uqkJNaGQHUZMBWNHtInML1c+twSPd4wqEDvVXb86f9ZbgODv6NGj2LZtmwBNsqh/8id/ImHDhQ6GF589exbbt28XoEm29Gtf+5qIQvE6BJoMJ2Y+Kl8gF8TefvvtItTE88iSEnwShDJUmfemEBPzaZcvXy5iTwwzpqIxQTLzaBsaGiTcmcCZCfMUdGJ7hiQzdJgCU7w3P7vtttsEnPMzwzCkL3fccUdWbu14D4dtmMNL+4j8uw9o7vfhb/Zo2NliwO8zEPTrGRBrTxsqX1LZYFRhNtcjf/04BJh7Y8IY7kb/zu9j6PDr8GkB6EWVsFIjMOND0IuqEFm4HkXL7kB40UYESuvsSC8nFDLVe0HCgSnMZPk0lKzaiuKVdHr5kGg9jOHj7yJ2fi+MoU749BAiTbeheOnt8AWCSA10INnZjNCCm1C8+n57g2km7RI9/rAAaVE6dvJ2szYj1yD0ejKOocxYkYohKmxf2aDAOCgEHguM6zlZYofDPwwcJ/h8Mw7DAB7a6IDYEpbHsXCsxcTrB1MScswQ5IZKXVSFeaxr1HHncj82Ntk5tBc7Tfx8VxIfHE+irc9CQIPk2T60MYjGah2nOgyc7TKxsErHXasCqKvUEY2z7IuFSNCHoqAPAb9PqsTwuOah104fRsHJxOrEdr+nH9RpfrusTry9G2e//xsRZWp8+uEsEOsYDanBEXR/dABtv3lbcmn9ZSWovesW1D9wO0qXL4a/tBix1k50b9+L7g/2Y7j5vOTdlixrlBzbokXzYUbjGDx+Rkb7gkfulZxYfkbwSkAt6sXBoDDAMy3uNNkSO975362R0R6L4c22NnzU2SkA9dmlS0W0if9+rbUVR/r6JF+WubFb583DnfX1iKfTuDA0JKrEG6qrJUc2ZZqImSbI9JKt5fmiflzAmaRK7Mx6SKY6OFULsKQOgSFZVQJQgk/mkJL1LHQMDg4K67pz504BihRjeuqpp4QdJahlaDJZUl6H4bxkSF9//XW5NllVCi7913/9l5TxYb4r81x5LTecmCCWZXkIbMmm8hoEoWRS33zzTfzyl7+UHFmGGZN1ZSkgnkvgS0GqrVu3ClgmCKWgFEOPGSLNe0/EMLu/ubu7W+7D/NtYdAR+XcNgeAGOVT2CS5Em+GHAr/nylu7xer5c4JIJbRxbk9sGv96aYU69TNWGantu1fn8o3E22y2rxw44mcu/x7a1XZeRzGjq0kUM7PkpYmd3C+Mamr8GWigCMzECY6AT5lA3grVNIrwUblgLH0vgwILR347Yub2IXdwvpXfCizejaOntEobMi5vRXrl28tJFmNE+aHpQ8mB9/hASnSdh9LVCL61FqH65qBnH2o/B6G+VOrSB6kaEG9bJ+RrL8XjqB+aOoNk8dlTf1JyYb13wRncUWp+9Y8dVJ36+6Lv4Wsm/oiHYxoqVsMBSVPbhKqW6rhM3/9PrhHPvdbXa+MI+HG028M9vxkWIyQaxAZSX+JihgHcOp/DOkZSoGLOUDkOO2/vSwsTWlmu4a6Uf968LYGGdjljUwukOA81daQkZJu6aX+nD0nodR1rS2NucwsJqDUtqdERCPjR3pHHkgoFU2hIV45ubdKycr0tZHpYmdcp5zhq7iSatZSGhh/DThZ+VkGLT5wfrOfg0v4jiuQB2NJR2dCNS+JnaoHe8NlK60OdDrL0L53/wEi7tOYxFTz+MGmFiy6C5VSUsS8rlRFvaMXi0WcKJU/2DEpJcvHAeFjy2FcVNC6Ucz0hrJ0bOtyHe2QMrkUJ4QS2KGuqFkR083ixOhNIVSxCsKkespRODx5pFJZl5saWrm1C+ZgXC9dWg+FRmfHtA/HTZQEDs2XY888pObDjVgrCRhhFgSovjLXBu5N3yUdSJ6sL7e3uxp7dXSu7cUVeHRxsaJMeVObCnBwfRFo1KaR6eT/Vhgs+d3d0YTKUwPxLB4tJSJExTVI9ZbocAmOws82iZI8tyPGRkc+cQpU48VYSkzp/1FiCAPHHihOSfMi+VbOWf/dmfCXAsdBCsMseVIkoEtASsN998s7CmZGdZ5oafkdGlmjHL65BVZXjx008/LeHG/IxKwmzHPjAMmcwsw5IJYsn2EgyzdA/zcQliKTjFUGQKSDHkmOws2xDwku0lu0uQyvxc5tCSTf3Rj34kwlMvvviiMLdsRxGoiQ7WoWXbfXv3IhaLIqD5MFS0COcWfhaDpSsExLKEXN76s+MIb+TbGGTNtPnyaXPECjJ9V/cZV+TkmtvaM8gK5VONGYez/pnaIBYG6/ldwMCenyDZeQKRpbej5KZPSmivZRgi+DR06BUJHabwUtGKe6CHy2AOdiF28QDibUdgJWPwVy1C8Yr7EKxdOprPaqVhSUiwIZ/ZrJyGRM8ZjDTvgBUbECVjzR9EtHknkn0XkU4MyZtDcadg/XKUrn8MwZomycm95uNg1j9TF8wUromZ65Bx/z0mj1/NVTM23sTmBZyghZ6PV534d0q+jYZAO+CzQexEIDhzq0LPNM/8Nl1tCoFYlszpHbTws50JKa+zaoGOzcsCqCi2y+58eMLA6Q4Ty+bpeOxmluXxIxTwwTAtJAyKR0lSg5hxJGHhF7uSONlmCOAtj2g41WHi0HlTasZy2mHbVQs03M8SP01+BIO2OnK+YzRlxPn2KtnNJ446C0nmxOaCWD5r3ygrOfHzGZ0DXL/6eG3IeAqIbXNA7D4bxEo4cUUZfASxXDIk5NVC2jBgxhJSamfo5Dm0vbxNaseu/INnpVSORG0b1FEwhF2V3vh1pAaG0bfvMPoPnUDx4oVSkoeAduDIKQG3lmFKXdpAZRnqP3E7au66BXrQrqwxKppnP5fpskEmnNgFsSkThlOr1js+vOsPQemJgQG8cvEiuuNxLC4pEUZ1dUWFhAUzV5YiUPxbnEn8+ZqGoyRqWlsR9vuxoapKar3u6e6WUjxkYhkmTPEnqhh/qqFB6soS5OYeSp14op2/+n7OWYA5sQSBBLEElitXrsR//+//PaPm607MPI/Akv8miPzBD34geaxkcikARbEnnkN2lcCWQJKhwQztJaPJcwlin3nmGaknS9aXAk2sTUslYebYMu/VBbEUlCJDzHBghi6z/iw/I2NbU1MjTCvDk/nfPO8v/uIvhB0uKyuTsGSGQ3MSIEBnSDAB7xNPPCFtXKXj8R4WfxdDlLu7umCYhkwwF2MR/LBlPo4ORCScOMDQDcfbpzZ5OdZUG/fsIZET2zSngRV/i2nA6O/AwO4fIt5xXErklG54HIGKBQImqSbcv+tHSCeHULRkCyJL74DuDyJ28WPEWw4KQCVbGl64AaHa5RICTLEn2fcx5ko2XpqAYBEt6W9H/MJ+xDtPQguEULziHmFlhw+9JuwrwTABa+z8PljJEVRt/X0ULbnNBsMesSf1nqr3dO45jjw9vs5BbGaajGg43mznslK1mEzs1rVBhAPAyXYTP96RwIXuNB5Y65ew4OpSHcMJlskx8LMdCQT9PlEt3rougJpyAi3HhrxBOo2BIQvHWk0RdOKeZutNflwaBt47lkLKsLCxyS9hxDtO2mzvY7cE8PgtQUSKNFip/A/hWoNYCjv9+CqCWJpSVOqzQOwhLHr6EdTftxmB8lJJ66BTk+BV03Ro4RAYl52OJzF04gya/+1nGDxxBqv/21dQt/U2+CSHlvO+DY4ZIpwaigpg7T94QgSiKjbehHBtNS789BUp0VN20zL4i4oQbbMFn+ru3YKmF5+CPxKSkPDZAGIlPxUQcEq14d9euIAivx/3L1iALbW1KBawbw9SLn8SduyUzGmhQnFnp6gWNxQXC+N6kGKsnZ1YXV6OpWVl6IxGpb5saTCIF1eswC01NcLk5o5UBWLnHERTHZ6MBVgeh+CQYb8EfGQsCShZDodgkOCUdWQvXLgg7CaBKgEoc1upQMxyOzyHuaMEo7we/0029vnnnxdGlSCW4cQuiCVwpQgTmVYyt2Q0H3nkEWFcycQSsLLEDkvtHDhwQMAq70uGlICU4Jj94314nb/927+VsGKCZ5dFZn/4GVWVCbLdsj4Ui7qc49SlNP731/vx7qkhAbGhgF9yYvOVT5E5SOW2KRtcd+OAo9pektPxIfTv+iFGmj9CeNF6lKz5FMLzVouIE0OMB/b+FJaZRLjxZgk3Ngc7kexmPpMPofqV0oZiTQwTFjEmh1HIUljV7fAsXi96bg+g+RGet0JClwcPvoThw6+jZN3DwswSBPfv/IHk1NY98j+jeNUnMiB2NgsleemB604AzCWlZmkuss3MjOax564Lsy2P3VvqZTJ9m4ywk9jgSgWZcgx3RSVpOL0U+XC62RClYbKoj2yyy96E/MDRVhP/uS0huays8/rkrSEsqreZ5feOJPGvbyXkvx/bFMCDG4OoKXOTWW10YBoWTrWnRRiKjOudKwNYMU/H3jMGXj2QQkO1Dy/cF0JFkYZvvxXH7mYDT2wOSq3aohIN8IDY2WC3a1Fix33cErKraYi3d+Hc93+DS3sOYdHnH5Uc1kB5iTCqic5eRFs7ECgtFoVhLRQSYEoW9fx//Vq+W/0/vojaezZD4rWdYB/+rYdDiF7oQOe2nYh3XUJkXg2qNq8TZvbUN/8LgYpSLPzcQ6Ji3Lf/GM5+9xeouW0DVv9PX4O/mI5Ry6mdOnbHd6U5whMKO7m3dMrqkD1lqPDbbW04OTAgYb8PL1yIVSSALK+WPqCxc1R2Tqexrb0dH3V1YV4kIuJOFH369fnzEl785WXLcO+8eTjW349fnjuHqGnif7jpJtw9bx6GHRDrHaOqxM7l7PxVm1lvAQJBhtwyn5W5sSxPQ7GmdevWZerEkq0l40mGkkCXOaNkPFkTluVy+KLwDz8n6CRoZXgxQ4opHMUwYJbDYbkbMrE8l/f85je/KecSHH/2s58VxWKywRRrYk7rRx99JCHKZFSZn8pw4T/+4z/Gww8/LHm7rBXLfNi3335bygLx+mSG3YWZoJcsM0OXCbhZwochzJdTaqcQiFXqxNlDfDKbq9m+WfT2T/2esQrNbomdwUMv28JO/iDCC9YIs6oFi4Q1HTmzA3pRBSKLNsAYvoToyffFMx8hM7vkVsmB1QSkAr5gWBSNGX4mpXKcg2wsS/QMHnwZsZaDCC9Yi+IV9yJQWoP+3T/B0LE3EWm8BaGGNcIODx99U/Jjqx/8YxQtv0vY2dzagS5wmc3AVvVNqRNPx7wzGRB7RYAzD3gVB24eVZ3x7mOf7kPKAGJJyw6XbDbwX+8lYKSBrWv8uHNVADUlGuIpCz/anhBRp+XzdGy9KYCVC3Q5b/vxJN45amBBpYantoRw50q/5Lk6GwJYPmA4Buw+beAnOxJYVK3h6w+EURTyYdvRFF7en0Rx2GZxSyM+/Hp3Eme70gJiP3tbEJHiURA7G+xm2/oaqBOTJTRMmPEEjFgC0QutaPnFG+g/fEoEl6pu34RwbaWMg+FzLejZvh/+4jCqbtsAPRwRRrX/6Gn07TkEf3ERVvz+F4Vhpcqud772+XVhYNt++y58wYCwrJWbVksocvO//Jixtqi9Z4uoF/Oz9tc+QO1dN2P57z8LvShsX2uGasdOCGI9jiG6yahI/JsLF/BeezsWFhdLLdhba2tRGwrJeBdXmqcNg4GHksn/n733AJIkq66GT/mu9t6N9zO7OzPr7bDAwhpYYA2sBAsrFvNJyIVchH7ZX/8XoZC3gEISToCEE04gQAh2WW9m1szMjvd+uqe9KV9ZmX+cm/mqsqqruqu9e7nb0T1V+TJf3nz58p537j0XXzt1CgcHBnD/6tW4ubVV2NxvnjqFl3t78ZaODuxoaMDZaBQvdHdLxOAvbt0q+wmILRCC0+rECx6O6Q5O1QLMO6VIE8EgWVkCUDKZimElM0rQyIeCnxPAXn/99ZLjSpbUvZGh/dd//VfJUf3EJz4h4cpkY1nPlaBXgUwytgwX/s///E/JieX3v/EbvyECTgSxBLb8nGJOX/jCFwSwUpyJglEMTWZ4MwWjmG/LyZJldBS4dfeH5/7nf/5nYXvJBDM0mUB9stt4dWK1OvHiYjQ0SJ3mwoPUgYUwq/FTe5C4uA/pwUtS2oZAlbmpgcYVqOjYJqrFkSM/w/Ar3xCPK9BEJcpWW3iD+3t8CK+5HlVXvR3BxtWSO8tjyDs9FUOy56SU4skkRhBe66gUhyoRP/MqRg8/gVTfGWGFJbwtUIlQ51bUXvcQQq0bHWEnt4jJ4mHd9Bid5hh1WNblvCCwaNSJKaiaAbqGTLx+2sDzR9N46YSBE5eZ0w50NnqlXM4tG/x48KYArgxb+MkbBk52ZTCSYN68DeYqAh6savbi1o0B3L41IIJNNoQls+VBPGEJKH31VBqvnsrgxvV+fGBXED6vBwcvGCIW9erpNPpG7DBUHu+q1X6849qA1I8NsJKXw8ROFqhPBdyX12bu1YlZOic5OIrBfUckV3XwtUMYOnQC6eFRhFe0I7yyDY07tgpr6gn40P3kbowePw1vKAhkqHlgSmhx1epONN64Hc237kSopcFWzXLK91gZE4neAfTveQMjh04ivKIVrW+5WZSMKRDV/dMXMbD3MJI9A9mc2FBjPTruvQOtb7kVXpWf6gKx02Vf3TNSOerEKoyYZXIo1vSZo0clv/Xn1q8XALqislJEm0SCyekc4wbIzFKd+MTICH568SKSrMaxZg12NjZKzuyLV67gqa4unBkZEXDMvFmW22EY8XvWrMHamhrEDWPMYpJWJ56s16/3X1QWIGgkO0oQy3xQlatK8EcGlGG4FEUiiG1tbRXRJrKwhSJQDD1muDGZWyoFM6SXebQ7duwQhpfCTtyoUkzAS1Vhno/Hu//++yU8WQkmkY0ls/u9731PQpoJXqmGTEEnCkLt2bNHFIzb2tqkHixDjAuVlQmiKVrF8zGXlmHOcwViS4WquYNHxoijlAhv021yQNlety8QotF2KxkaOfNjx5Y1tYy0qAVTrIlhvOmhy3IXgk1rBJiGKNhkmsLKRo8/B8tICXiVFWJZfbYkr4ohx1Vb7kKwcRV8VBUWEGtJLVqCVKoVe30BBFrWyz7wB5AZHZASPbGzryDVf07yqIKtmxBee6MNngmGHZbCdmNzYHahjR13/xZa3xay3ZZT39QYKTU+is2JSp340cov42OiTuwIO1n281UMJJUKkS0sGZa3yFIiHLnsNl57PevKsA1imZtKgJphlAajgD0ehEPAtWv9eOTWAGrDXhw4n5EQ4GNdBgZHLYlEpeLwzRsD2L7ahxWNPhDHUFBI2EqC2LiFC/0mzvZmMBixsKnDh2vX+uD1ejAQMaXG7EvH0th7xkA6A2zp9Aubu2O1H+0NXni9loreHZtGNF0buAxatt0UQHeEnb61gurED8Iook5s3+uChSFX0mSp74p9ThCbGhrF0BtHJQ915NgZpEcidi4rTR0Kom7rOjTdci2CLQ0YPnQKw8xp7R+EmUpKbddwZzsarr9aRJpEyZg1jBTqI9ObMaX+bOTkOVEtJrNLVeJQUz2MaFQUjvv3HMTQG8dhxGKoaGlE/c6taLzhaoQ7W7N5tYrdVFh2JmzAaywJYl0ncoNY5q3+5NIl9CcSuGfVKlxTX4+w3y+ANcsWMw/Y45Ew4uFUCmdILo2OSv7s9oYGdDhEUlcigTf6+/FidzcuRqOoD4VwTUODgNht9fWoDgTkGIULLXzqyfruIXM7PIR4KICtN96E+x7/CNrXrltUeEV11mOVVBhZlNejOz0NC3AokIElcKTgEkEfgS0fhGAwKDVW1UPBfxMsMmeWrKl7I0M6MDAgqsIUUeK/eVwCRwJYsrrcCIZ5Hp6PYco8HlndUCiUPQ/Pz+NQEZnH4fH4w76wv2zL79kfHp+fF/aHYJdhzjwfhZ8Iugv3KcdspZhYUd5zyuIUHmcmQsLUMRdT7laegzOObYo5XqWctfEcfd3Gtvhcjzd5/xoJYUL5w5I5os0UCMMbrpXf7FUmPoRMdMiu5Zr1VADT+TfL4bC2rDdQAYYqZ8e8SaXKuByX7SgAxVqwdEhFMCQZhRkftvcR56kS3oo6+EJVdnkJF3DVz4+Ollhuc4gCsR90QGxnAYhdMGwiF8RMIGVYGIlbGIxaiCctCf8V3GWnCKIm7EVbnQcBHxBJcF+IoJNhCH2HygoP6is9qKrwSv6sV0rEEMTaB6JgazJt2SHLGUvCiGsqRD5X/h1NAkNRE6Nxpkche7zqsBdBpmt67M8XjN3cINYbzJbYKQZiS9VNLQZuxeTj1JUVnydjSG6rMRpBOso5OpO1i8frga8yLDmrHpZ7icZhjEZhptM22+rzwhcKSa3YQHWlk0ZSCLC5iJkWNWNG+HiDfvjDYRF/4o1keR7mxqZHowJ4Caz9tVUI1FaLMnEhYp9JFpajjeHEm8904b0/erl4iR3X5dD3JJvK8joMB26qqBCgScBqKyiCTLmZAAAgAElEQVTnjM3xTmaWIJRsKuvD0sPm/iFnAZjHYrgwS/Twewo2Vfv9IuxU5fNJ3dhimy6xU46nr/fRFliiFigGYgnImRNbDLxqgKZDNzVw0sCpHOCk5g83y6bHjh477rFTaoyMFy7tLrFDJrYzcFlK7MhPwbYQRIoWTp5pAWXpiF+VAq82EJynNgKCTCmxo+rEZkFsQYkd9y2fUVDnMLqlgPJMAuipgO6ZbsMFkYRTJ/Z9P3oZ21kntkSJHXudYZwVgUl2bjrPqVYnXqLgRF+WtkA5FhiPic17OSwitcvCfi/n/DHlMM6YDVy5OMUUrGfsPPM+3hy6hCVxXCyriL3Z2T7kUKVkTqnnRABbMXXi7AveyWyTurGuza7z4Hygyinki3nMNTs92QUt28mxW2l14pz1NIgfC+LFgR2nfJmaw+xnzoNyhJ1sH7t4aLH6bk7BmyS4Oj8KADizSPZZsYlX+8FxWNa870RosjiwzLZRQ02F1Crbkr5VNuZ38pM9Yf4ctgDsNp/qxLbt7Zs1Zi2f94AlbtS85oh35W6pmqdzZXDUd1nQK7fCvh/268EJDXfeCzbDzkg4u/6v/O8Kzy0VQjzmPK67Wm6bCYWdsuPLHqN23rb923SEUB3jFL4ysqBXtVHPIdspe5LFVd8rYVU1XN0H1OrEY82rP9EWWJYWGE/YSTlcOge2NHuynPLXbFCWe0wKwYlyMvNeNjqndw5zeotHCczXGHU7GnoO0XNIIRjN+cPjg9jCsVMOiJ2XHNg80ODKVS9RT3vMIuB4C4TzlptqX9Tk8lmn34Yhznx1sE7sN0vkxLrxlPp7Mjmwuo37XW7/PSGIdY3RksnIk0jQnYnnVKsTL0vooi9aW8C2QLkgdukwbHOfY1k41hYzGzMeiNU1hHUdZfdCRiGI1XOILrFTLILAzcSWM4eUC2LnlGktmOQXFAu8KPs2DyV2HDvNYJSsW9tojMu5EM9TNoidoRjrmQi11yBWoxltgWVsAV1ix1k11kJNZQkoFa7IL/SwVg2c5g84ZceKCp8rdKb1M1fWM1dsEWxJjeuCuo9Zhq1EFMeiKbGzKMHjPOXAjsnPnfsSO+WG3Lpv61JrU06JnaJoXFYvx46dUnmzM7nIo0vsLGMAoy9dW0CrE2tmlk9BuWA0T/h9HHDiZuTyXvoauJRt60Vvt/Fy6/Q4WD7jYIL8djsFtLzSYnwmFo06sesBnkmnXebrUsB/AeSzzkzfHBA7h+rEk8Rhi45lzS4OldJjmqQ6sRxvCih+pp8FrU6scYy2wDK2gFYn1iGgkwGc4+VGTQYML3qANu/CU+UvPMyXrQuFndT4mMx4021ykSJL0W62I5wPYidaUNPqxPOoGjxXAFqrE2cx4lypIGt14oUDBHSd2IVzL3RPFrgFNIjVIHYyzrEGsUsbVJSTk5hd0S+DYbPZjRzLtpjzwZdUCO8CYcI1iF0GgHQqwFeDWA1inRfNRMy+LrGzwEGG7p62wGxaQJfYKZIDtEAcvJkEFNoBn7/c0OXIJipw4gaxGsDqGrHFngW3kzoRC7toS+wUvMRnOqRyIkd/3uq9TgXAyiCxy5iVo06cXVSbubKlU4mSXRJtJhR2mgVjT6RQPJFAW56w0/AQ4oEAtt50E+57/CNoX7tuNt3nWTu2ZmJnzbT6wEvNAlqdOHdHtZOtnezlCDj1Aode4CgHPBa+++arjVYndr2zlkwOrBPhkr0erU48CZ2kGQPQE4LYKeTAjte5mVh80erESw2V6OvRFpiEBbQ6sfPy1OyrFpqZhMCV+xGbL2c+uyiu83NL1uJVixIaqC8doK7ViXOAbyKWaszCw6IRhNLqxHnvGKfs8GwDW61OPAnneRZ31UzsLBpXH3ppWeBwTxp/9JMRPH8uhaAP8Hose+FMao3bM6cOa9U2yI4DUSSW4SHKhPydHR8qMrvY2Ml+p9ssB7u5hoKtpCqjJn/T4H/hi3PNBfjn0JA5xZ5M1Kri2PePM/EoEPt49RfwiZp/wargJQDUKPXKWJO5KuvtZ2erIoq+9ne6zUK0QQ7Efn3Vz+Frq34eaV9Q7rIH3mw5l4VYazW7uLgIw5ujFUFsOXUZj/7gRVx37DwqUhkYflq9yMZnTDGz7q9LfW4/mFm/wfYpnM3Vxj0NZMv2OL5GsTZSYsey8HIsimdHhkE2+aqbb8U7P/ZxdKxbvygddg1iF+Vt052eDwuc6E/jb54ZxpNH+pFJp1AZrkBVVRV8Pl/25Z7tV97s4uqts0pYxE+10U6R8mFKuVS3Gcc+k7HbRPcgb/bPOYrOKsXYoVfieOLwOS9nj8eb147fKWBSKOYjzkaByI+Ng3WbpWgD01kJ4zjIY4smOx/M0biecD6aoedHn0etgDnzngVwrNCHlXHiLIARPJeaQ9IIwu/J4JGqb+KD1V9Fu++yfTCP1/U68dgg2EHG9rFyg88GrvZElptmdRvacWHYzZR7x5zYH3W+C99f8W4kECB8dd4j9rsnfzrJTRb508bYf7ml5uyXGK9b/aWOnHvol8t54qEA1l/owQNPvY6rTl5GKJVGxpdbNMj5gspaBfVh3aC2kDYuFYrsBqiFpbZKhcu72ihhp33JBPZERhHz+7Fh50687f0fQOuq1fPhVk/7nBrETtuE+gDLxQJ9kQx+dLAP3/jx87h08QK2bdmKa6+7FrU1NTAymdycZZrZlWyPNwdexAE3bYeAn+c5HroNrDmygWnaL30BDWXen0m3oVNhGMgYGfh9PgRDobzxwfFCB8jv88Ob7YOFTCaDTMaE1+uB3x/QbZa8DQyk0wYypomA34dgMCSe51SehUmPUQC6zWKxAZlTE8lkShZNAwE/TNNmBf3+UnOIFx5fUCKGdgTfwM7AXlRbA9LG6w/IHKNiRTjnmJmMzEU+vz+LngmaOYdxvuTnus3Cs4Ep98cEAiGcqL8Gb1RtQSxtcsUDfr8PPr8v39egH6IWWL35CyD2fGAvknhkfNib+C66jcsGXmFdm4ajuOrUJbT0DcGfNmD5Cmwtulu28FbhIqUsXprmWF/Q1cZbcDyTPoVpgp9zHsjeH9MU34HepTynLoDrbhPw+cDedGUMnIlGMZpOo7GtHdfcdivqm5oXpSuvQeyivG260/NhgbRh4szFbvzzZz6Lva/vxb333oNHHnkETU1NMoGoyZ4vAnEUvF4XQOF8ZYnTKCvp/M6ZaLivbrO0bMB7nUwlkU6lEAgEUVVd5YQBWjAMAtWM+I8BfwA+rt4CAl4Nw4BpmfB5fQgEA7rNEreBYaSRSvEnhVAoiMrKShkLej5YWvPBtOd4n0/AZDQaFee1osJZFPN4Ss8hBLtcBPIAQSuOgBkDMil73gkQxNpOsGlm7HnHtLIAWdg2y3aMOV/xVaXbLEwbyCKD3J8gjEAYkYwX0Vhc5pBQKIQg51BXyDjfL+KHMKg8u5jO+134zCkQ65F3km7jtoHkk8GXMRFMpeFNG1lAmluUtudx2+fzuGxt5wMQjBb3E3Nt3AtUPI6RTks0Bj/nj3pXcAGKC+M8j/2c2j5FqTZpy8JoLIaR0VEOArR3dCDsvHvmw7eezjk1iJ2O9XTb5WUBy0Rvdxc++Y//gJdffgkPPfwwPvzhD6OqronThb16bTqMrI1Uc/GvXCl1pPAhzoMroUm3WWJ243AwkE4kkU6nxZHwVVQ5z0oGMNJ2vouPLyFXDo2ZkhchuMLq4XdqjOg2wBK0QcawHQ2Ck1gUwWAQoaoqO6xTJbAVm0MK55Zy5h3dxn7m3PZcVHbzAZk0IqOjkjNdUVEBXzAAeDlPqGgfvn/SwsBBwhpdc4gFJDjcPAB9X/UG4lsr7RB5fC35vbmjpS3AMMRXl6lKt8m3QYr2tCCv83LtNhttOKzd9xSGiXgkIpE+4YowPBwnSp2B7xf+sBGBjoBbCf0AMo4Pw2eEN12eFZst1G0KbKCS0wFwGJhOiL8sDDhxDLQmf9RnKu5BfU7WVHmIxdrweVPeAfdNOWy4z+uF2zvg+Q0HKFN9uJw2PF4snkAkMipMcUN9vfgpi3HTIHYx3jXd53mxAFe1urq68OlPfxp79uzBAw88gMceewwNDQ3OSnYujNgd6sFVMjvvzV75VKtk7pVPrqDpNkvHBhwrZNcIYsmaVFVVC6tBZpaOQ+FKKpkQfs+xYa+c244pP+fqa9ltLEtWZHWb8W2gVsezti7DbjPdhtEYfOYzGQOjoxH5m0ysLF2MMx9wP8WslDuH6DZcG1q8duP95lwySuYEQDgctoGsE1LIscnvFbPDcGOZQ9S4JhoFwU4+g+Nuw/QFhgvzVcUxyXQIjkXdprgNaHPafzJ2m4s2iUQC8Xhc+sZxQmaOQEVYQccPWczPgnL+3H7VQrseYVmdMOJy+1bYRrVTz3Z27JBp9dh5yRlj/Oe0VBv6GhwjjOzgxmhCzieLcdMgdjHeNd3nebHAeCA2mUyKA8GJxx1OwslCOb+Fk5nkMOg2S84GNgaxnU6OCzoRdCb4b3e4D//m/SfY5Vjgfmr8KHDC9hxPKkRoojY8Do+n2yx8G5B55f3kPY5EIvI3QWx+jiMBhZ5DlrsN1Dih08nxQUFBzgncxptD9Hxg6wwslzmR7xiCE14vxwnnE44TW2vBDjfVfsjisIFaqOQ9Vf4B76nyAcod18Xa8DO1KMbjaBA7L5BCn1RbYG4t4Aaxr7zyCt7znvfggx/8oEwAdEQL8x64v2LXcrknttOhct50G1tgyW2fxW43dS0cE1wV578Va0IHQrEndr4Zc9FMcTjcAFYxs7SN+o6jXbeZGRu4X+zl2no22nAuUCBWMbFuJ1OBNxXBUYqBdT8/uk0O+C8Vu6nIjlgsJmHn1dXVDoufP4fMxhgtNu8s5/OohefJ2GCu2qh7pZhY9d4plpc5nh+i55D5n0OUH8R7ajP+OQA73juL4HSiNlzY4ELH0NCQ+BQaxM4tltBn0xaYFwsUMrEEsY8++ihaWlpkQlDgRCn5cX9uypFSNfZUsr8oQTrhYLpNTgFxMdhNAY1i95QvG35OAMsfAg8yscw5USy9G4zaaqO2+IZ6cSmhMMXOFjqSuo0dyrcU7MYxQoZNgRO10q6cTOWQqM/573LmkPHGaKl5ZybbuKNSCue3UufRbexx7U45UbbjO4YglvMImViOB7UItlSeBX09uUWJqdxT9e5RYaIcK0oASC10qfGk5pdynzn3M6zbFH9Ole/int+mYjf1vlfhwLPxnuN7R4PYeYES+qTaAvNjgUIQ++53v1uYWIJYvnwVS6IcTCWpXioHtpB9VKuliplUoWLjsba6TU7Jb6HYjfdVgViybCqsy60mmJ+LZpfIYJvCFVY1Rgpz3lTIqW6z+O3GMcIfglgFTpbCHKKAsht0TzQn6jYFugAudVPODWTY6NCSYVPOMecIPR9oG6gUEi6AMj2B44NzikpbcEdxqEXSMVocrvFW+D7VbezQdJUuVO5cNZU2yudTRMds+AecS4aHhzUTOz9wQp9VW2DuLVAMxH7oQx9Cc3NzdnJTk4+a6IoBWAVM3KBXMXqlgJhuY5csUk6wcowXst0IVDke6HQq5b9CMKpWWHk9IuLkLIao8CF1nfmiLbmSCbrN1Oym8oyUE1dqgcF9f2ajjQKrdHTYBzqcCpzoOcQWw9Nzom0DlfvqZuYVcCnMnysc1yryIyf8lJtDSo1r3SaXurCY7KZEe9hnzinuOcwdQrzY3qcL+V0/W31TIcR85t3PabEUo4nGqLsN3ztk6ykUx3Y6nHju8YQ+o7bAnFuAanPd3V341Kc+iT279+CBBx/ELzz2GOoaGgHLFl8xKVNP8QQCLqdYuLw4Mo5yMWuLUZPfqZ6i2zihkUvSbqx04YNHQsZ5wy1kHJEGFqD3sYajGggWlYvtXBYRbHFqOOo2Eo+wtO3G8cGqOvzPmSvGm0O8PtaYZnkMewocbw4xMhZMy845dwvOsSZoxsxIuRbWKc5jaZz6hZzDFlsbanr7vZ68Gty8TtvBs8N07SeRVUVM2waSk+9b0G3s+2PBMi1RDebffp8fvoDfKZMCWEYGacMWj6NirsepP82LNdK2eJxuM3M2SKXTouY8GVvPSRtHa0Etdshc4QiAlfsssPyOxco7Tj1TSlaPnUPsKKjsXOWqe0+l3eXURhaNCipP5Al3SnkvMagoRGdFtsRPdN0fJfbppXaGKp3FqlmWVDbgvgEnN1Y5wJwPqNTso/K4k54m74Vx2rCCQTQSRSQakXdAY2ODVieec0ShT6gtMMcWYPF31on91Cf/AS+99DLe+/DDePwjjyNc02DX52OtNamx5qoPy0phUn9NkmNzddlklnEK9Ok2S9huaiywbkVKnFAPi/p5XLWCLQMWGViOD3kJuSq96TazYzc6CLJQMAlbz2oboljDqcc4c3OICR9MjrUc5gUj4lhKlGts2SlJnJ5cuWb5fBG28fOabJc9e0EErPJsFVyQPIsljLAg27A8ioADDltnjKhS0kYGmbRhayzIj/MFh1UqZYN4KSaaW0CFboPp2YDzNW06GVvPfhvTMGRRxq4VrFa67Ie7vHFtFwvmUklGlQbkQk+u2iyrdsuYkgUg53OeiZ7OcmzjrtYsrp3jm+ZgqP2BLJ5ZTsnqAv+1VBvuRtDpZa58QRvaWhh3Bwi7vx6vDe9bKpnC6OiIAGpdJ3aOwYQ+nbbAfFhgJJ7Bi8d78OVv/RCnTp3EzTfdhDe/+c2oqalB0nEU1GqcHQinVvtNWf3PJvs732VX6pwVPN3GK5P8UrKbXIyzAssxwvpuEt7leulwhVVYkkBAVlIldNAZO5NtwxVZWe2fxHlKtuFKrsMcF/ZtsbdRglnK1uVcz2y1kfBhhxnl3xPNIVnH1FGrLtaG62ammcHawAVsDJ1DlSfmPFseGWvShmONIM556IR1ccpw0AlW/i+H8EJv47FMWL4ABsKtuBRegdFADTttlzeDB2Svx14P/fxcxIw4n6atHL+Q25D9cytY8/7xmecYllJcMofY82gmY9ePzc0HOcCl2yxNu9mpCYw6yI2Dcsa1PW48CKXT6OgdRmvPoDxDluOfqGgNojCZDwrq3ue9twsqDizVNvKQ+XyIWBYGMgbiXDTiXCTzqB3Jop5FqevKFUQuKCnxNmeRgKwpn9+8NtLQIzXfyaAHAkH41cKE3AP72eYcLs+9YsIZepwavw3Pb2YMJFIpVNXWYeM116Cmvn4+3Oppn1PXiZ22CfUBlosFzgwY+NTzg/jx/stIJeOor6tFY0Mj/AF/LlxYfAS1PO4AMmei4sd0jtybvZqp2ywHG7hFuLIOgRMOqvJZ3J+r/CWVBzzXbVRu5mT6tnjaeMRhUFspW+dfz+y0EQzpzBEzNR+krQDdH7yn8gd4pObb6PB1ybxkcS2foNleXckDdnY31DJSwXcLvI3HNJD2VeC1phvxZNvbcbZqHfymIddqz7mkP/LfVMKIjJ16baZkIbdxIhNzqQg5ZXeZK5w0FnU/hXHm5xLS6NhAnG2bxdFtlpYNTMvMSwPIzXHjj2uGZlgeDxqHo7jz1aPY9dox+IwMDL9Pngc3iJVFVsXAuleHCMacEwoEyyI4e85Zam18ZDQtC6fSabyRiqM3Y4KfMWJC5hDXM5ed5+WZc4W5qEeySBt7YcC2HUGqvLKcKZqRMwTM9rNNsCw5Kc4C+ARtwMVMQ6Iz1l51Ne58+L1oWblyUbryGsQuytumOz0fFjjam8b/98QInjkdg9/DEI58Jcn56JM+p7aAtoC2QKEFUlYQPk8Gj1V/Gf+n5nNYFbhANwhWNnx6adnMY6aR9oXxbMub8J2VD+N4zRaETENgu960BbQFJrYAASx/WgZG8M6n9+G+5/bBlzFhBAOwM8n1VmgBv8eDhGniYDKB3fEYuhgNQUZ7EZiKDG8gFMKWG27AvY9/BO1r1y2CXo/togaxi/K26U7PhwWO9KbxJz+1QWzAk0GQ4jyOAE+OSVQsR66HOfY1/zt7onMEOwouSLdxs9aL1G5u/9nFwheOkFL32h4d9ijRbZa4DZyxkhXwmeZ8kLJC8Hsy+FDlF/Hxms9gVfASJY/GgthslEgRt0slbxVOtguwjQKxz7S8Cd9e8RBO1tog1kt2wn6AsixQ9nIcgjbHPTvfuNnKwriaeW5jzwO5e5WdO/L6nOXZ7Qsq+E63Uez8WNu459zFbTfFe7oGwATjmlYRENs/jHc8tRf3PrcPHpZ9CwbhV28iN+uqHqQFOB9kn/FZ7psCsQfiMbwci6HbMhGk8JJ7zpyBedSZdrIROyqEptTnOc8yF+VT2MZIpRAIBrH5+utx30c/pkHsfIAKfU5tgbm0QJaJPRmB32MgFPAj4GcuQi7Go9DJGAtT3Q6I8q/yHRPdJud75cDb4rNbNjLTCavKX65YfNdTGI+pr6dwCWrq91SF8TJkbCbmEMXEfrDyy/ho9eewMngZ8CgQ6/Jmx0ygWbdoDIzOosEF2MZjpmwmtvkOfHfFgzhZsxlhy2Fix6BU1wWMnXrzL7MYpTKPbZg7p5a23OkFOad9TDbLgr4etcCQB7bzAIC+nrGrL46BxhnX9nxSJFVpnDYMgLW8ZGKHcd/T+3D3c2+IWCVBLJMTio63uXTAFuC5skxsPIbdsRiuEMRS82Ku+1oKKI/TD4JYal1suu46zcTO9f3S59MWmA8LjAdiFdji78K8V/bVlYU2puu6jW2fpWY3dyRjtoRJLhtRj4Mir/qlOA7KGdfuOoMzYYPxQaxygh2ZzMKROMvsRQ5wZennsdP5JNkLAbFehhPvGgNiF+Hl2NiuyO2xQawNY4uBCpXjOvaWOu2KMGm6TU5pdynZrRiIHe9ZKA1iA5CA4lIs7DJmZ8m5JswMDibiY0HsQp54qHicTMIfDGoQOx9gQp9TW2A+LDAeiDUdOYNSDms5jmz+AvTSA3XLzQY5kRxb4GImwIkaI3pRZGktDGXHShHxN7UINpnnxwaxBh4VJvbzWOVmYheyczXFvkk4sb8yj4mtIBObFc7Lf2NM8TQ2gJzHyGsBsc4YcY8H9yJIMSBWCvDa1zP2gjSwXZzA1l78kIrTskSYLxRYeuzKmHGEnZqzTOx+WUkxQmRiC7JiF+sDNMnFsZKrSc4qkzCxloWDhUzsDJ9nNiYezcTOB4rQ59QWmEcLlAKxEwGUyTifU3FYdRt7UCw0kOgGscWUqVWfFbMyxvlcguy0fhZKLE4phq0YoJjCOEhZARF2+mDlv+eHE1usizsOA7tIWRWPRXViO5z4O65w4lzRrtzTtZj9b1m8KgCxGsDmVLU1IHcWTAvCicvBVErYaUIQu5gfoBme31ifVYSdBMRGccV0woln+DyzsXKmQew8ggl9am2B+bBAMRDr9/udnNiClX4dNrrsQ6gLmVgNUoswPlMAaAttscJ9X6faNxV6nsecTGMOSTvCTjYT+zmsDFyyc2I9/rFT5xJwSrPqxK6cWDKxhSC2HGd+LJM5PoM1V8xsdtHLQ51puzyUZky1DYqNA5UTa4/lsaW0HCIxDxuVBWIX8wM0Cw9q2TmxC9BuGsTOB4rQ59QWmEcLaBA7ts7tQmRAZwJUzARjqEFsjiHXbHOBYqxrkAq7lqdOPH27aRC7GRrE6lBhmXeWYbi0BrHuCXbmcu+dlaPsqpYGsfPokDun1iV25v8e6B4sEguMF05cCJy00z6+0z4TIDHLTLhK0SwUAKv7Nn0gtlzyy23HyOFMHId7ujnPZQk7KTrG9vTHzsILkD3IdrKgb+UwsYvocvIu0317BJyoeyV/Fs9nXa7gTRluuYdY566/uHNVVDRMdBtc6sTPOzmxSp14vHliCcwhJR+6PKciPxWjLBA7FxPPRNE0Re6PZmIXCfDQ3dQWmCkLaHXinCWn62QX3pOphmEuGDBMZ5KllpxcJMui1qPXqUqTUxLNlgwS0EIGLldM1pJcN7axr8rexZSQQVGatKU6XE4sj8bzFA/T1Qspy3chpSwQW6ZzlcVJMijzQVTWd3JyNfPjE9UQz7VxYy7LnDmGZLmoE+evO8yhIJMSHJN5Tg2DXNFcmaMoKOSMD69XzVNOH/mdaY59FTvHy4a8ymFy86KES3upjOssisl3OgfWHgcTKU4XX5cqhTfnQp3YeYPJO8wWoHJtLiDGxRlVuFD2KzJXsRwZhdtkEwCuRK2cY4qom+vdq843EeCbRD5ruerE0o9xwLD7fqrrcRdCyz4TTt/sX/aDmBMFnMRCpFYnnilYoI+jLbB4LKDViR1HQucx5otIyYvSB3h9AiqRyQj4JKj1ENh6bWDqvG3t78Sps/dTdUE9Xh/4I2DY8VYt08jub7/cvLKPtJH2eW6A3Uzfn2Vvg5lSJ5ZhO+aHzhMAglAOZZNAQxI1ReE0661l+D0Rh+1gyrG4D3/zO+fzvDfAFB3M5aJObPvy88C+co7zOQtsMp85qSUOOLUyJkyTMIj32Asv9xXw6YAVAlj5yXe6BaCq43Jf0wSPZWUy2XxftY846+o882GDLDaaCDzOw/3J4TZXfdh832qiNau5UCf2eTzwee1MdSpt88derHUvdHlA+TnuxzGV4X4FbiItLMdygVQeS/Z1gV5+b9fe5pTjLKRMAqSq93CpSJVy1ImVSrSAbnUdCoSq+0bPwVnUy6pKq6gc08zZydlfjuXxiH3GegCOPR1wP8bDdmytmdjFgz0m1VPDMDAwMID+/n6kUik0NTVhxYoVMmAymQz6+vpw/vx5JJNJrF+/Hp2dnc44t9Db24vu7m74fD5UVVXh4sWLuHLlihyHbdWKCf+uqanBqlWr5DO2GR4ezq4aBQIBeL1eacP+cJ/Kykr54d88N3/4PftVUVGB9vZ2OV5zczPC4XCRcWshEong5MmT0v/6+nqsW7dO2gWDwew1nDlzBkePHpVj89o2btyIurq67PF4TT09PaitrUVbW5tcBx+kwfTiZ+EAACAASURBVMFBnDt3Tq6F52E/edzq6mq0trbKsfh3NBrFsWPHxDbq2pRdeJyGhgZcffXVcsyzZ89iaGhI7Md/23OdJbbhda5ZsyZrw8OHD+PChQuyL/fhPaBdOjo6ZL/GxsbsdU5qQLh2ngqILcVYutcgC5k03aZ0+ZQFZTcHbFpGCpnRPqT6zgA+P4It6+GrqAE/NyL9MEavIBMdhJlOCKj1VdbDX9cBf20rvBU18PgCsIwkjJErMIa6YET6YGUM+KoaEGxeB39NCzz+oLzoM/FRGEOX6P/DX9sOX6hK2tvIwC6tIO+uAnZ2QdlN921S7PlU7qlSJx5TYkepExdzcNwA0sGiRgaIJixc6DNwts9EPAX4fUBDlRdrmn1Y1eSB3w8MRS2c77PQNZjBaNxCwOfBulYP1rb4UFXhhc8HpAzg8kAG/RELLTUeNNV6UeH3yBpP1lnMOnkFQKAUuFVslKvEjluduFiJHfe6T6E/O8Fp7Gdrcl2bsTY5Xz+/A+Pl3pdi68ptIyDUtJCJxZHoH0S8uxfpwRGYyZQsqPmrKxHubEG4sxX+ykp4/F4Yo1HELl1BvKsX6dGozHkVbY2oWrMCwcZ6eAN+sWEmkUK8qwfxS1eQGhqRRcBQUz2q1nK/Onj8fmHakv1DSPUPwuP3IdTSCF9lGF4OOncUi+vvQpA/XRu4/YVy7Tb/bcYC2PHGruxdbomdST5AvB8EpXzM+5NJnItG5d61hMNoDIUQcB4o+nUEnSnTRF8igXORCCq8XqyprkY4EAABo2I0E5kMLkejuBCNYjCZlHbNFRVYW1ODZh6TAJjnSyTQk0jIv9sqKlBFIc7shDP9eScfxLrUiZ1cbPYhbRgYTSTQH4kgnkwJqJbFPge385rCgSDqK8PweX2Ip9OIJRNIGhlQ/bg+HEZdZRgBPg8CXC2MJOJIpNOoDAZQGQyJv5udFcq8PxrEThUJLPB2BIdHjhzBq6++isuXL+O6667DO9/5ThkkBGe7d+/G//7v/wq4euCBB/D2t78doVBIQNaLL76IZ555JgsQf/CDH+DQoUMCnqhiq0IbEomEAOPbbrtN2u3bt0+AJR8uTpIEeul0WkAYASnPrcApQfHIyIhYkcdVYI0Aln294YYbBHgqYKrMHY/HBcB+//vfx5NPPinA8sEHH5T+89jc2JdvfvOb+NznPid/33777XKNO3fuBIE1N177yy+/LAD+jjvuwOrVqwXUvvbaa3IdBJ4E5LwO2oUgd9OmTbj55puxdu1aAfX/9m//JvsTHMvD50xiBLU87nvf+17Zj/bjwgDtIirAXq8AX/Zl8+bNePOb3yw25H35p3/6J+zZs0fOyWvnPrQd7XLjjTfK+VeuXJm9jqkMQ11iR7N84kgqppOMaDqJ9OBFxM+8gsiRJ+CraUXdjQ8j2LgGmcgAYhf2Inn5EIzRPpipmAw7f1UjQm2bEFq5AxUrrhEwawxeRuTEs0hc2If0YJcA4EBdOyo33o7w6p3w13GxzELqyklEjj0Fb7ASVZvfDH9tG7xBLlrlQKwOL9Y1lqdbYodTsmECfSMmjlwwsOdkGkcvm4gkLPi9QGudD9eu9eH2LT6savbjyEUDT7yRxvGuDIaiJgJ+D25Y78dbrg5gU7sfdVUeDEZM/OxAGkcuGbhjaxA71/pQF7YBbh6InUJ+7nIpsZMNI3S9wCYOK506M0gW1DQMxC5eQf+e/Rg6eByp/iFk4gmZc/w1VahevwqNN1yN+u2bpVcjR09h4PXDGD16BqnhUXm/V67pQNONO1B39SYBvL6KoBzzytMvY2j/UQGqHp8Plava0XTLTjTs3IaKtmaYySSG9h3F4BvHEGioQfMtO+VzL/2RIiB2OYo4qaGQPw7y+bmJWFiOq7LUidVKSjFEnFtlyXOvDNNE3DAwkk5jb38/Xr5yBTXBIHa1t+Pahgb5m70leI2k0+iKx7G/vx/Pd3djfW0tHlqzBh1VVQj7fDaralm4FIvhJxcvYv/AgABegkmC3dva2nB9UxPaKivlnPv6+7F3YEDA8h2trWgLhwXQlgpjHuMXTmC48Urs8KkjKxxLpXB5cAjHurswFI3BL9FW9hub3ycNAzUVFdjS3i6gtTcSwXAsJiCV/26vr8ea5iY0VFUh5PcjkUrjTG8v+qMxrG5qRFtdDYL+gA2OJ3F/NIidCgpYBG0Iko4fP44f//jHeP3113HLLbfgl37plwQYEdT+z//8D370ox8JUCMIJOAi20fwS9DFHzKcBJOf+cxnpA3/JuNJgMVJlmwhGcctW7YI40kGkwwvt1gsJgCPTCWB2o4dO4TVJeDjOQlAR0dHBRjyPAR3BKhdXV2yH4HdnXfeKSDVvbEfPO5PfvITPP/889KH973vffiFX/gFbNiwQXZlX/7lX/4Ff/u3fysAmsCPIJdglefi9o1vfANPPPEErrrqKtxzzz0CYp977jkBt7w2gla2JTglECfAJIN8zTXXyPWSqf37v/97sctb3vIWsYMCyDw/2d1bb70Vzz77LL71rW9JW7Yj0FbsNI9Nm5Ox5XdcAPijP/oj+X3TTTfJMbgP7cLPyBrzXvF6eL6pblqdWKsTy7s7G18JGCPdiJ99FZGjTyN+9hUEO7ai4fZfQKhlI9JDlxE7/TKM4W6bcfUHBcgS3DKMONi6ATXb34lQx1YBryP7/lvaeCuqJTyZzG2gugnh9TejYuUOCT9OXjqIyJEnEWhYgdqd74avugken+0E5PJm80e4Di9e+Isv6o65FyCmk3c+HXViFek2HLdw6LyBH+9NoXvIRFudF0E/kEhbiCbsKPmtK3zYtS2Ig+cN/OwgWQagJuxBPGWJU7VjtR9v2hZAe4MHXYMmfvR6Gud6M3jw5hBu2OBHOMhwv4JcW/fwLTO8uBxhpxI+9mT8vrwHq8yuzVib7BhxgXzJGZ3F0FoCSzOVwsjJc+j+6QtIdPUKS0omNJNIIjUcgRGJoHrdKqx66G6kRiLoef41JLp7ZZb0V1cJa5sejSBYX4v6nVvRdNNOhFoaMPTGMZz/z/9BmoxbSyNM0v5c/G5qQMuuG9CwcytSA8Po370fQ4dOoGrdSrS9/XaEGurs8HUHicy2DdwgcTZtPZPncSuel4s3ywKx5aBh50JUuCuZ0lMjI3hjcBAvXLmCE8PD2Fpfj4fXrsWutjbUh0JyKy/HYjg8MIB9AwN4ta8PR4aG8NaODnx8yxasqakRFpVb2jRxYGAAXzl5EhHDQGs4LKQLASHZ3TsJjpub0R+P46WeHhwYHMSGmhrct3IlGkKhbHhx9sGfRnjxhMJOloVE2sBgLIbLg4OIkjV2McEEql1DNulz9YpOpDMZ9I6OCngN+v0wmJrk8aCtrharm5pRFQpiJJ7Aye4rwu5u7exAe30d/IqJncT90SB2qkhggbfjYCL7973vfU+A7Pbt2/Gbv/mbwq4ePHgQ//3f/41XXnlFQCDBqWIqycyS5fzpT38qjChZzL/5m7+RF8zjjz8ugIsAT+WIEGQRGPN8PBbBMx9EhjF/5StfEVbzrrvuwkMPPSQgjPsz1JeMI8HZO97xDgGrBMYEhmRQyfoScBKwEdypCZfneOONN/D000/j9OnTAph5LQSLH/vYx+QayVry/J/85CcFfJPBZBguwTevhYCVIPLrX/+6AGFeDwEuAeMXvvAFAe9ve9vbpM9kXAlMaRMCdF4TQTWPeenSJQGxBNy0K0EwQa/tYFgCyvndl7/8ZbEnWeB3v/vdwtAq2/E392M7Xj+v5fd///flb9p669at8j3twuMw1PgDH/gA7rvvPjkfbTmVTasTF1nRX475l85LjyHCya4jiJ3Zg8S5vUgNnEfFqh2ou+kRhFo2IT3ai2TXYQG9BKq+qkakh68gfupFJC4dgLeyHg23PYbwmhsROf40Rl79Ljz+ACo33gFvuAbJ83uR6juL8LqbULX+NmRSo0hcOox072lUdF6Nqm1vE0bWBjul2UfNzC5sZtZZf5Bf2Tl7GjVieb/LEnZSqK7Ay5VQT9PC5QETzx5O4xsvJtFW78Njbwqhrd6D4ZiFgxcy8l3GBB65LYiTXRnsP2cIMN251i+A9fmjBmorPHjgpiBa6jw41W3i1VMGmAL5npuC2NxJWZTpA1jpPsOJfWE8O06d2En4d9nXw0JrQ0fdvZQ466CKTGwqjei5S+h7ca841A07tyBQU43kwKAwpL3PvQJfMIgNH38E0bOX0fXkS6hobULTjVejZtM6GJEYel94DcOHT6Bq/WqsuP+tqNm4Gn0vvo4z//5fEj7c9tZbYcQTGD12RkKRW++8CS133IDI6fMYPnQS6aER1G/fguY7rocvFJS8WeUzzLoNFmE9XpuV5QKHPB1j3J1i49qcYXVihg+The2JxwWYvtjTg5euXBGm9frGRrx/wwa8qb1dgCXv5qnhYezu6cHuvj5hbM9HInjXqlX4xW3bsK66WkAsrypqGHiREX3Hj2NDbS3evmIFYuk0Dg8NCUN7V2enANnjw8M40N+P4XQaO5ua5LOQzye5sTMBYHmMCUGsE+HIcxKg2nnjHkkHyhgZAbcnrlxBNJHApvZ2DESjGIhEsLKhAS11tRiNJ3C+vx/hUFCY2opAAINRAuIh+L0ebO7sQFNV1Zi84nJWzjSInQoKWCRtyKr+8Ic/xHe/+11h/H7xF39RmEgymGRhCc4IQAmayCbyh+CMDCXBIsEhwdef//mfC5P467/+6wJsywFPDBUmiGTY8v33348PfehDAsi4kVX8q7/6KzAc+ZFHHsHdd9+dDUFmG4Jugsv3vOc9uPbaa7MhxWQ4f/aznwnQJPDjtRDQErgSIJKhZHgzNwLMb3/723jTm94kQJR5pgS5tAFBOJlYssHbtm0T1pcAm8CXx/vEJz4hzDSBrdqYK0vmmNdAm9E+ZHpp1z/+4z8WoFxs+/znPy+sNwH0z//8z2f7V2xfHvMP/uAPJH+Ztua183y0E6+H95LXSeBPcM/7NpWtXHVi+7VRkLfkCmDRObCl7bOw7eY4BFxJNU0Br7Gzr8JKRuUn2XcGgfoVqNl5v4QLwxuAmYzA6wtImLHXH0Sy5xQiR3+GxIX98FXWov7mDyC0aieiR57CyOvfkTzYmmvug6eyHrETzyN+fh8q192I8KqdSPWesc9R14GqdTfD37RG8sjI6ha6KToHNpdXPd7zuFDGmzsUcCo5sIVtygKxJahEOr7xpIljlzN45pCBn7yRwq2bAvj1d4RRXwsYaeDIxQy+8LMk9p9L4323BnF50MK5ngzuuTaIWzcHcL4vg++9kkLACwGx3F4/YyBtADdv8uO6dQHUVnlsoR/5dnqJpuWoExdg9awfO97nC62NDWJz8+es539yMJgWjGgMyb5B+IIBVLQ3Cw0fPX9ZWNKeZ3ZLKPDq990n7Grf7jeESV357rtQuaZTAOeVn72Es1/7gTCzKx94Gxp2bEX/K/tx5kvfRf2OLVj5wNthROMYeP0Qhg+fRNtbbkHDtdvQ+9yrki9btaYTjdddLeHGRGbC2jrbrNtg0Z5nLIgdL11S1Ik97hI7b8i7xQgGEIDXfkInkRAu4bKMLjQM9CYSGEil8EpPD57q6kJzMIh3rV6N29vbUU8yx+PBUCIh+12IxWS/n166hB2Njfjoli1Y6wKxo4aB57q68IXjx3FDczMeXrMGo+k09vT14dDgIO5ZuRLXNjbi6a4uyZddV1uLG5ubsbq62taUc6tkT+J6XAMu+2c56sQqjZAkEM/PCBX2YSQWR/fwMC4NDcnnqxobcWFwAIORKNa1tGBFY4MA1uPd3Qj4vNjc0S75sN1DI2D1gxUNDWirr0MoEMgpf5d7PVqdeCoQYPG0IehjbitBHwfeu971LgF6BIJkIQmWGJZKhu/6668XtpR5tMzJJMAl8GL+5Z/+6Z8K8GTeJkGiYhwZZktASEBFhpEsJQEjHRnml5LZJNtL5vD973+/AEVuJ06cwN/93d8Ja/tzP/dzAmK5Eax99rOflf4RLBPEEsyqMF2GIfNaCAp5znvvvRcvvPCCCCwxf5ZglNdBkP3Xf/3XAoYZasz2zA0mEGc/GNrM49AGBLFvfetbxRZf/OIX5XOGXtNOZFzZZ9qI18b2aqNdCe4pnkV2l4JLPA9/uD9DqPlDIP3v//7vIgbFUGQeR4UT8zcZYu7HUOhTp05JOLEbxHIf3ot//Md/FHac4JoglvYuzBcud2ReiAG/94MhPHmUq2CGrIoFJBeBORYqoHNhsz6alZvG/XFUiBnmm+o9icjx55CJ9ov4kjdQgejJF+Dx+p0Q4S3wVbcCXj+sVBTpgQsSMpzsPgYzEREWtqLzKlRuuBX++hVInHsNw69/B8ZoLwK1bYAvIGJQ3lAVKtffLOHIiYsHkIkNofqqu1G14TYbwLJPVCg0M8gqGWdHow7/LgZg+dlCC7EuBLHTfU7LBrFFQun4USxhSe7qU4cM/PSNFHZtCeA33hlGbZ2tQtx1JYN/+UkSzx5J4T03BiW8+NAFA43VXrTUeTEStwQIX73Sh2vX+XF5wBIQu6Hdh5+/PYTaelV+ioqzNlCylY5Vend+PcbsHF0KeJsppL1hPNuyC99d8SBO1mxG2DLolmdTJ6eQarvgyue6Qexc5n9SQZiq6AwNjpy/hMH9RxE5cQ7JgWH4qypQs2kNqtauxJWnXkbk5Hl0vONOrLz/LgTqa+AN+tH/ygGc/NdvyDzVfs8uNN+8E5HTF3D2K98Tprdq9QpRJM4wv7GqCi133gh/RQhXnnwJ3sqKLKj1MvSUKrMUyiSQlbkvX7tWhxer8julQWyxZ2G2SuwQtFF4qSIYxKG+PnzmyBHJf72ro0NAbB2FRZ1yOWGSD6aJl7q78c+HD6M5HMZHNm+WfNcqR5eFbV/r7cW/nTghzCYBLkOM46aJ6kBAjkvGlTmzbEOm9rrmZhGJ4tggK0qGmMsg6nnKm18mEV5cDogtnEREvCqTwcWBAZzr65dTr2pqRGNlFc709eJ834CEEleGghKKTDzSUleDttpaCSW+MjyCpuoqXLWiE5VOiqI8E47Ccd41lQol0SC2XLd/ce7HB2Pv3r146qmnRGBIhc6+9NJLwsYSwDFHk6HFDF1lqCoBLFV9Cd527dolLOf//b//V3I7CVjJ/ikmluHAZCLJtDL8lsdjCO1EIJbCTGQxCc4IYBk6zBcZw4zJNrKvDPEl6ObxuakcXzdL/PDDDwvoZrgu+8Jj8YcgW4FYMsBkSbkfr4thuGxHuxDEMieWYJihw2Rhv/a1r8n5ed1UIuYPgSfbkfnlsdhXMsx/9md/JuJQZGwJXpXCMgGm6j+PSYaXDDf7xR/ux+shCCWwJcin/RgeTVaX9mW/CW55D2kXsulcGPjwhz8s+yoRq4lGJs9D8M8FAgkB8QCnhjz4h1e92H3RgN9jIOj3ZUGs6YjAl3I+p+uUqv5OJ09O920GQB3DggYuSF6qEe1DqG0LQu2bYCaiGN77X7CsjOSqSvhwZZOsmJqRPmFsR177FlI9pxBoXI3wxttRtfF2hNq5X519zMNPIHZ6N9L952AaSRGHqr76bgQaV0peLQWkPP4KVG2+E4HGVcjEh0S9kzmxnmCF/dspv6PH2zQWKwomh7l45rKqp6p0SZE+TOaeTqfEDvMNyZhe6M/gqYMpfO35FDobvHjsziBWNvng93lwri+Db76UxLGuDN5/ewj1lV68eiot/+4fNRH0e3DXNQHcuc0vqsRnekxRJd6xxo87twWQNi0kUiyjAYQDdHAhisZ2MYwijI+sPJQGtsulxI44qM4YycufVgxtifzYaYfcivIPJLe1b/c+XPrek4icOgd/TQ1adl2P5tuuE8XVrh8/J6rEHXffgY57diFYRy0AHwb2HcHpL34bZjJthwrvugFmIonLP34efS/vRaK7T/ar2bgGrW++GeEVbYieuYjYucuo6GhB083bUdHaLIwwmV1fRQi+cIUAZIpP2cNjIZe+mZu+KTvYi3T55ZgmCo0vW51YPYuTeE7ZFwJMgs8vHDsmQPJtnZ05EOvURQ96vYhlMhJ2/NkjR0SISUAsc2JZtcMZ3+dGR/Hf58/j5Z4edMfjEta7pb5ecmhXVFbi9MgIzkYi6Kyuxq2OoFM0nRZfrsLvB8EyzzVZMaS8aZnpbx4PEpaFg/EYdsdiuEKtC/q044BH2mKUecI9PbjYN4DW2hpsX71K+nWhfwAnrvSgZ2REVIrJwK5tbhKQm8mYGKRKeCotebCrmptgZjIC4HkdzItlLq3k3JaRsK/DiSdCAYv4e06GzB0l0CJoI2giYCOrStEnhtcyR5bCQ2QdyfCRYWQuLcEVmU0CoD/5kz8RASMysQR1StipkIltaWmRc/AB4zFKMbHs01/+5V+KQJMq/cO+UjyJIJhMKQG0ynHlLWB4MoE0mV2KRjFMmNfCPFWG7B44cEByWQlQ2Q+CWIZMf+QjH5GwaOaVEqwToFIEitfD4/E6eRwCRoJE5vCSESXDynBsgkCqLPOcBLLM3yWYJbAkEOd1uplYhv8qJpZscTEmVgkFEKwSAHM/MrE8JplYMsvsD+8N7UKAThaYuctkjSmGVW4oMfv3X//1XxL+HI9F4fd5MVLRiSON92EgvA5+GJKTMEauvfDF4eQqZsM7ixb1KnjZ6DZZpmxh2M2W9rcyKRgjPUhcOoTEhb3wVTWLenCgvg2pvnMYfvWbAmJrdrwLFQJim8XhNFNRKZ3DPNh0/3kY8RFxMALNa1G97S6EWjcJw8qcWmPgPDKRPpgZA/7aFoRaNyM1cA6JiwdFhZjg1V/VLPsmLx0QZoPqxgTDBM7+unYpaUHwbHt2xSdit1OrWMmFYWv9LNi+YS68dir3Z6w68SVmcMGUYhe5LQ/cOI6XYi+HY8DBC2n84PU0TndnUBUCKoJeEWNKGxYOnDeQygC/ck9YlIYJXq8Mm8LCBnzA9tV+hALAi8cMUSzuaPBhXasPKcPCa6cNXOw3URP2YlOHV/bd3OFFdZglJBSOdYUYK6fQcc4Kh7XXTCPlC+O5ll1wl9iRGJnszrlW6i8VIqnOVHCavAdoIbQplSaQt9DiWghRrKS7NEzRBdGJ2giItZBJpRC72I2RwycRPXdZclUzqTQqmupRvWkthvYdQay7D+1vv12ALEEsazIN7j+Cs1/8rohBtb7JBrEslRM734XI2QtIDg7LAlxFW5OEDjM3lvm2lR0tqFzZDm9FCLHzlzFy9DQsw0B4dSfqr96Mmg2rEWxugNfvg8m62SrUeqLrcYww63ab4/PYU34uQD+ni2JHAo/3LDCkl0C2ZWAE9z29D3c/t9++56yCUbQo2OSeU4LYV3t78cXjx4UBfduKFbi9rc1mYpUmCsPUDUNA7OePHUN7OIzHHRDL9hKaS5/XMHB6dBRnR0cx4JTY4b4ssXN4cFDUjVdUVWEVhUZ9PtmPnxM8k7nd3tiITXV1Uo6HwM/NXhabE5XhCucdlRN7KBHH7pirxI7L2O42BJjxVErEnC4PDQkgXdnYgE3tbdKP4Xgcg9GoMK4pg/oBXrTV2lo6FwcGkTTSqK4Io76yChkzg8tDg4gkkhJS3FhVJYC4sboaQQqyFVvUcYFrI5mEPxjEpuuuw72PfwTta23x1sW2eaxis9tiu4pZ6C9B3v79+wXQsWwMGUKCJ4IyAjgyjmQyGe5KppahvPye7CBzZAno/vAP/1DA6Uc/+lFpw32VOBHBjwqjVWVmJgKxBGt/8Rd/IWwm2V2CTgJFgmsCV+bJqtBl9SASfH71q1+VNrzV7Af3JcikeBVDlAliGS5MUPipT31KQCsFnwhSCUgJKAnoCURpFwJ5AkN+zza8FgJGnouglwCQYJYKy2RyyWayzA1BMY9HcSqC7t/6rd/KCjuxvzwOQSbtwjI8tC/zW5nPSrDqFnZSwli0L8O6mRNLYSsyw7w3tAv7w/YE3wyzJgtbbEW62PDhdTD/9/XXXkM8HkPA68Fo5SqcXfkQRmo2CYj1cc4vrDlmv0Wz25icO3dSSp43qdssWLvxhUQQm4wicfkQosefQ6r7KHw1bahYtR3eQCVSgxckh5WgsmrjHQivvg7B1k3wVTfD4/PDMtOw0gmY0UHEzr2O2IkXBPDW3/x+AcKsE8sQOXA/y3HGPD75fPTo00h1H0ewbQMCDSsFCBPUZqJUNLcklJkleCo33S4CUKJWbBpZx6Do9KjH6JJ+TkupE48BsfmI1jVvAemMhd5hEwcuZAR0nu01YWQsqe2asYBD59PIWB783oNh3HVNEF6vJQCU38kijR84fDGDH+9LIeT3YOcaAmiPlOs53WMilrTg83rQUOURhvad1wWwst0HK2W74XlZsgUMY6Hb4gaxY8KJs6itxIqO60zZKhULsI0CKMUY+VIuUKFQWKlFrfxhYFs+b1GL4IF1RC0LJkMcEwmk+ocxevwsuv73OcQv96Dj3l2IXegWYab2e3eh8747bSY24Mfg64dw6vPfktDh9rtuRcsdNyLQUMuSCAKMzYyd189zGswV/NGzGD19AS23Xw9/TSUiZy9h9MgpuxQP8worgiISRTBcf81m+MOhvDzZCa9nAp9xxuw2T+dRTKx6isoZ10qdWEDsM5MAsSXmEAVM1ddjQKybiXVK5xDIkTEtCmKdMpUSOsuoPNOUsGTml7rzb7937hzOjIzgzo4OYX9PjoyI0jFL8XA/srAba2vx5vZ2AbP8N4+ltsnMO/kg1sXEumySjRAAI0+86B2N4ER3t5Teqa+sxOrGRjTV1mRzZTOWKayrmgN9Hi+ujI7gTE+vkCkMK2b2RdfgoDCzhpmRtkxva6urw8bWVqkrq66p1PVoJnYWgONCOiQVgxm++x//8R8i2MRcTwIphsgylJbMIcONyXQSUJHpZB7sBz/4QckNJaCiYi5ZwV/91V8VEDVRLuZEEHr/cgAAIABJREFUIJbAmEwpQ2wJCglGCbYItBVbTCaWjKM6F6/h05/+tJTBkdj6lhYp18ONxyP4ZA4v82jJ0jIPlQwkQSzDknkcMq9kmmkTCj2RSSbbTBCrwCWPx+NzH4JW/hBEMqeWAJigm20IXpm/S9aVIJ/sbDHBK7LEvC6Ccub/ks0ttVGdmCCW52RNX7K0tBEXFghombPM4/AYKk94orHGxQrarrenB0bGkEniQjyMr1/swOHhsIQTBxi+UUzpWAOEpQUQPHb+npkYRfzcXgn7TVyk6IUFfzVLNnmRSYzAGLwA00gLK1q18TZUrLkRwbaN8Fc2AP6A5MsiY0jZnZHXvi21Y+tv/SCqr3qbOIdkUGW5XFbEvbZYVNcxxE7vgWUkEOrcBo8/hMihnyITH0F47fUiFsUQ5fTARYQ33IaGm98PTzAsdWYLnYi8Ma/H6NIao7y5rns6EyBWlPMzwGjcQs+whf6IKQwsy+dc6jfxxIG0sK7/z4NhvOVqhrKzD07IrwV092fwwrE0jl4ysbLRK+V4CIifOpDClhVkXn3C3LI8T2XIg4+9rQI7NvthJWz2dDLOpAaxxd9oMwHGLHrMGVPqxTJ0l6G8ZFfNRAqjx07jzBe/g8GDx7H6596BxKUejJ46h/a77xAV4lBzA5hP2/fyPpz6wrek/Yp3vgXNAk6r4CUwZtcdsTzm2I6eOIve51+TBefmW68VYSeGMFupjNSZJWDtf+2AlPPheTruuh2B2iphhIttM2GDKYN/DWKzglA1DhP7b8eO2UxsZyfu6OhALfVgHBBLn4pKwwSxnzt6FO2VlblwYsfXEnBH0kM0Kux8WwLZ/mQSx4aG8HR3N9P2RfmYn73Q3Q3DskQkiqzs7t5eRFIp3LdqFe5ZsULq1DJHddZBrNPPCySCKNbkZWRKqwg0MTVN5c7KvOeUziK0Ho3FcWFgAAORKGrDYTTWVKJneATn+/rRVFMr9WMjyQR6R0YEyF67Zg066+uk/mzBayFPmEuD2IlQwBL4nqGzX/rSlwTIMnyXII8gkSCWDw/DegnSyGYyL5NAl7mXzHElO/h7v/d7Ahh/5Vd+RUCsEnYqZZqJQKwSdiKbSaEi5nhS/ZeCTWRaeXwCaObKMsyZG3N4yWqy1A1BNkG4rGRZluTWkjElsGT/CPZY75XleghimbPL/pNRZT4wmVHWziVI5HfMoyUoJpAm6GMeLgWXFONMRpa5rRRWIuhXIPZzn/ucHJf2IYgtZhcFYsnekmEmw1pqY8gvATGBMRcMyA4zxJkg9sUXXxQATSadNWTZx3JUooud68SAif/3J0N4+sSogNhQwC85sWPUEadZHqPw3AtNhMbdv+XRN7syuZmKS9hw4vIBpHvPiECTMLRmBma0H8krx4RNDa3cjoqVOxFo6IS3olaEmgJNq+ANhGEmo4ieeAGRAz+Sv+tvewzVW9+aY05VOJzPB2PoMiIH/1fALkOFWVeWwk+DL/8HfBW1aNj1uJTYiRx7BtGjT6Ny9fVofMsnRAyKDK68C5djCaSCB2ih28C5UbbD4VAm083DLUvYyXGWnBOPnfLoSLEeJz1CqctpIR6zcOySgT0nDbx6OoPKEAR8bl/jt6VIOfd5PSTY8PShFJ4/kkZrnRc71/jRUO3B915N4ZlDaTy6K4R7dgRFPOpbL6cwFLXw6+8M45btAcABseXkdWUdz2VSYkdYHRetNu1cV8eAJfNJKYKTSAoDGr/YDX91JarXrxIgm47EMXzwOM59/QcSYrz+I++VkN/+PfvReP016LjvTtRsWCXgkgJNF77/hIQdr3roXjTevF3Ch+2xbwEMf0ynJQ/2ytO7kR4clmOwNuzwgWPofuplhDtasfq99yFQV42zX/0+BvcdEZGoVe95O4INtcgk7YU7+5Bzk4O6UM+T61dxr2kuSuyoe6vUeauCQezt7cXnjx4VEHs3w4nb2wXEcupgnynIpEDsZxhOXFmJjznhxJU+n3hW+TJedpkbMrInh4fx5OXLGEylcFNLi9SGZWmfJy5dkjzZD2zYAAJplubZ19+P+6nzsnat1KlNukDsZOadckrsqFx+9n1gNILTvT3oH42isboKG9va0FxTbfvkeY6VZQuZmibO9vXhYv8AqkMVaK2tRSjox9GuLlzqH8A1LIXZ3Cy1ZY9cuix1ZW/euB5rmpqyILbU9WgQWxJSLJ0vCPAYSkvmkECOwI2hwQwf5qAjU8earlTzVcCOgIsiRgSxv/u7vysDkcJPBL4EU9zIWJIRJNjjD9lO7qdALEEehaKYa/voo49m1YkZxst8UoJYqgcTRDL8loznd77zHQGsBKkEsWQeuR9BKY9FdWQyq8wZVRMcgR5ViglQ2YfHHntMGGXm+n784x+X/Qne2S+ynVRGpoAUgSBBNHNaeX4yrQxpptIxmVm2IWjt6uoSFpff8bwE2OwTmWGqEpOpJoglW1q4EcTympSAFPdTNuK+BL4U0SIAZ14vj0UQ+2u/9mtS3kjViWVdW/aB94zh0AyDVkrHkx2ppUCsVifOt+RCBw2TEcjJA4J80VAFOJMS0Mm/RUjJSCJ16QiG934bluVB9XY6Wh0wRrqR7D4OT6hKSuT4KmqQHupC/OxrSPWckFDjhlseRXjtDTBTsXzAaZpIdB3B0J6vwheuR+21DyDQ0IFk9wkM7v6KsLY8D5lZluFJXjyIynU3oeGOD8MbrIJpJGxsUqxGoAa2Sx7clwVix1N6sZNFReAplrLZV4b/dg+a2HsmjQMXTIQDwK5tQRFvaq23hX/YhuHEkYSF/3guib2n03jXDUHcsSUgNWW//mISzxxO461XB3Djej/O9Tr1Zi3gE/eEcf1VASBuL7KWlAaW0+TxtCinxM5SUCdWmM82Qb4NFHibKWArxzMtpEZGJRe177lXJY+VIkv8zZI7rOE68NoBBGqrbRB7oQtdP3ke/sow6rdvRu3W9TBGIuh5Ya+U5KnbtkFK7/Bzqgsr5519To9GMbT/KC5+/wlUdrZhzQfeDV9lBfpeeh09T74MX3UYbXfeDF91pYQwEzATxDJsOVBfK8rJM22DhQpSywPqYz2c8fR+ZkudOG1ZUmaHYOqV3l785+nTAkR3tbUJ2GwNh+0yO5YlYLI/kRDBpq+fPo3migo8sm6d5Lq2hMOoCwQkdzSX5m4JIzuSTuO1vj585+xZUTJ+bONGYV2fv3JFVIoZVvz2zk4JHf7hhQu4EIkIiOUPc3KzIHaS807Z6sQE2oaBY5e7cLa3D3XhsOTCdjY2oJJ6OO7atc78xmtMpdI4cPEiroyMYEtbm5Td4fx68OJFUTde29yCjvo6DMaionRMW9ywbi1WNjbK+UqK4Wl14sm6/4tzf9Y3JZtHNpZAjyD2t3/7t0WRmA8c2VcCuy9/+cvCwhJYMsSWIIm5oL/zO78jgkdkQAm4VIgvw165D8WGGMpL8Ecgx2MSkLrrxDI8WYX/EsRS2InteS6CSII4bgTNVA2mEBUBMvtB8MkwYJ6X/eNnBJjujQwumWaG3xKAs98E5b/8y78suahKzZeAlzmiLKdD1vWBBx4Q5pZglGwrQ6tpL1vJ1yNsJ4EkQS6BKFljhvPy+LwGMrgUY6IicTEQy/Mwd5bh2uwDFwAIYpnLy+sjKGbuMe3HvpPVpY0JYskqc3/akwCXOb7MbyZLTJsR4BfaoZwROl6dWK1O7BaUKOJcLQngxLwwr5TNYfgbASLzXVlyJ3F+HwZf/JKERdVe/xAC9Z0S5hs99ozUhpV2lilMLZnSYMt6hNdcj0rWe61tFTViAZxkdo0UjOEriJ1/HfHTuxFq34za7ffDV90oCsVkXql2zPI+UiM2EEagfqUwutVb7wR8QQlbLtymy+4VO96UFwQKDqb7NrPPz3TUiaXchVfSFXFpwMRLx9N4/nBaFIm5MfS3o96L27cEsGtrAC21nO8Z2meXyBmMWTjZlcH/7EshmrDw0C1B3LA+AFZEeeFoWkr2nOwyBBwzJ7apxiPfc7/VHT5YyXEAbAkkulzUiW0fuzh4nS1gK+Dy0Alc/uHTiJw6D1+IdSm5oGeCJW9Yu7X5lp1oumUn0kOj6HtpLwbfOCp5spLnn8lI2Zy67VsEANdv34JQQ52EJ0toKBmneFyUiNlucN9RNOzcipUP3i2hyATQvS++juH9R4UR5sac2JrN6yS/tuG6qwXsMt92tmzgnq4WNrAVeDul0lAzrU7MAA6G8XYnEtjX1yfAdE9PD06Njsp972A+aHU1bmpuxnvXrhVgyzDi3T092NvfL7msBKIEsBucHNa7VqzAqqoqyffkfSBoo5oxhZte7+uTdje2tMjx+B3FnJ7p7hbmlTmxMn/5fNhaXy/1ZFlnlsA2rZjYSa50TaRObOd5QxSER2MxvHb2LHpHRnH1ihVSC7amMiyBLgLKs8J6dsWxRDotIcSneq4Iw7qtsxNt9bXImBYYkswcWdaRZd/pXoSDIXTW12NLZ4eEGNNXHm8gaCa2HK9/ke9D1pAhvAxJZY4rGT6ykwSg3Jj/SXEkAjgCNTKN/E1gyVBkgkOGHHM/gju18bgEcQRhbEP2UgE5qho/+eSTwvISjKlyPWxLZpOAjMdjO6oRK7VdfsZSOOwrwTUFjfiyo6Ix+0vQR7Cs2GDVFwJAglD2l+cjiCbQJMtL1pJMMTfmzvL47Bv34b4EgwSxVAUmG8uQZQo/EWQTxBJ8E6QyjJf9oVIwgTjL3hBwUhGZfSuWK8wcXoYvU1SL9lIvJ8ViM++X4d20A/tGxpW2UGV/lD2Zv0sWmYsRbMt6uOz7XIHYUs55KZVJ+xWUX9Be3SvdxiU2UoRlnA+7Se1EI4X0wHmpE8stvPZG+GuakYn0iwBTsuuIhAET7DKkWADs6p0IdWyDr7pJcmWpJuwGsenhbqT6Tkut2GDjKtmXocNmMoLUwAUpxRO/sB/IpBFoWIHwyp2oWLVD/obH5xTczE3AeuwsvLFT7iLDVMa1Uid+tPLL+Gj157EqeBnwcJwxhLNEGRsXTaNA7OVBE7uPpwV8EtBWV3iwvs0nasLXrfNhdbOdx60IDL7mqETMkjqnrxioCFLQKYAVTVzEAbqHMth/NoNnDqdwrs9EXaUX16z24aYNAflNdWJLlKEKgFopCkmFjTKc2F+JZ5vvyFMnlhJUJQ5lv1Py78IEp3HeQ/PTJufn5nfaLXI1JrWlRFhtuW14PIbpxi73YOD1Q6JKTCBJ1tNXEZRSOPXXbkPDzm0INtSxph+iF7oxuPcQhg4eR6J3UJSDazetFZBbvXENgqwdy/BhDhZH0JFiTvFLVxC71I3U0KiEEddfvUkALnNiR0+dx8ArByR82TQyqNm4Go03XIPabRsQbm2SHF2W3ikGYkuBznJtUAzALvzzTH6Mlg1i3eKU4zxABJEEm1ficewfGMCL3d0CYJUnzO8JKHc2NuLBNWtkVnqxp0fA6MVoVJSExc4A2iorcRt95s5OrCRAY51gSaW2haAuxmK4MDqK4VQKG+vqcHVDg4DYwWQSx4eHBRi/MTAgx9xcV4ebW1pwVUODHJdANOufT3JCyAexLnViZ3LJgthMBtFEAid7ehBPpiSMuKWuFgE/RR9ZIDs3J/OZM1mCLM00iziGohHZr62uFtUO2RVJJNAzPIxz/QOiaBwOBCTUuLOhHs3VNZLqpp6vvJHgOo8GsYscoJbTfQ4Cso4EllS7JaAjK6hAFydBMpTMS+V3BG0EagRwBJUEhmQS3QCW5+W/eQyGv7INAZfK0yTQIhAkMCPgpDCUUsAlmCNAZXu24znVd+wL+8g8V1XCh58RUPJc7Jfqm/vaeUz2n795PvabxyE4JdBU/VK2YN+4D/dlH8iK0kY8L8+lADsfRH7Ha+N+iknlvrQZWVpVWqiYwi+Px5xa2oE2yUnF0ynxyEIBbcNjs2/My+VxCE55TrddWIKIoeHc2A/+lCvw5LZVKSZWVJPHYRo1W7W4anaOt5CgvsveU770TAumEZcyOdyYr+rxB2Fl0sgkRmGlogJ0PXxZeX0ivMR9vKFKwBcYE/IrIXZGAlYqIWHLVB/2BKvEoZMwZiMJIzYsQlN8+fF7b0U1vKFqeAIhWyCqQAVbM50zy3SOGQeuiWIh2HpsiZ0CEDsB4yDD2gSShoXhqIWhmIVk2oJfVvw9AjZrKuy/syDWgceGYSGWBhIpU4R7aio8ok7MLWWYGI0DA1HWibWk5iyPVRf2oKqCWMQGxGO2CcL8PJaBtC88BsS6Ag+zhxwvpHKS0YRyzLlvUxzEzk54sT0QjGRKasRmIjFRJ5bB4fPCFwrCV1ONYE0lPNSHgCVldNIjEaQjUZgpQ+Yjf3UFArU18IfD8HAQOUI+0meJPsnATKWQSaSEofWFQ5J/y3mW/zZiCaRHRuX8nB8ZrswQZn9VGN5AIP94BYPHFs2bW/a6GPCdnfuTO1M+WM9/iMoZo0qduHlgOK/EjhEKIgBGHjlbmQ+QUgxmWCtL4gwlk4i5AJuoTHs8kqfaWlEh95D5rCOpVH6OKiAlYxj22xgMSt6sSjfgMcj2Mhw4YRgCUiv9fvmhvQmiGcrMc7MPbMd6szwWfwdYK1blUE+ShaU1GNqcYLqd1IktKLHjfidQRZlh1Sm7Vm04FESQfXTbtOD8zIc1Mvyx1YeDAb+oG9P8LK+TzhiIp9LC8vLzECMf/X4RHOX+RbXYXQNBg9hyUKDeR1tgCVmgGIglGGdObOG2EBzZJZubWuikaCGtkuz9QgdbeoyWZoinM4eUUie2PP7iAJGfTsGJWyhtJJzYAbGqxE6FZaAQxJbjzI+ZyyeXnjtrwFb1yw2GlidAy79D2ga2KFLeuOA70YViynm0ywKxi/kBKscIkwTqZQk7zc9KV+FDYv/bZQMNYpcQONGXoi1QjgXGY2LzVl41qFqGoMopj2O7sELPZIOhnHIAdmCU/bmEDxehnPKAi7xwnIAkOZ7DaDufu5VsxYkpcTwdCbCwIwHUkLF9DHttfjoAlve7LGEn5VyNA2BtpswZhio2juPMEXEas9qv8rrcxJc8Di612GLHI4dXeLAyGR/pfhkgdin437YATO6JnkuGUfL6XU6wfU/VWHCBJmcfUbaWRGlnRDOPVsZOCWbUGf8S2eTs58ym8kxIdJUaj873DLscy7FqdWJ1b+xbUYyFHrtmZQp750GLYmKf3y/3ygiSiXXGXCkgOMEcIgrFqicyJuxxwPuplInV/GenADhjx3GsJDpJ/RTpg7uNEgtTq0nC+IqGhb05o1bCeAncx2yTmHfKArGuiSf7vDrXUggss31R86jLru5nQnQLHJuq61TTZ9E5ucj90SC2HK9f76MtsIQsMJ6wk3I6p5K/ptss0TzgvJXwfHBiuxYFYYE6F3rZ5oO7Qd5MzAdlgdhSzpobTU4yR6yoUzYH5ylHnbiYnz0HXVM+5rimKbdvSsVUzR0znQPrfl0v7ZzR8kKyF7cNVD547lrHe7RFndjjBrGshW7CCAZy4cSLZD6Y0YdOkG9xWrssdeJyH+5xzjPj16PViZcQMtGXoi1QpgXKBbGa+VrYzNdc3Z/8cK6ZYdgKh6oOx10atXALQex0x2jZIHaaTEQec1DMWVOO2SyfpxwQOwvRhHmP4yQInCmbzQ1i5zbHMn/m0SG8Y0N4lYVKCUnZj8Lc5efmVIrHgthiz8JsldgZ414thZAI56LKArELceLRILZMr1/vpi2whCygS+zYN1MDp/JsULiKr+1Wnt2WI1DPjhWJ3i0S/jfJElXTLbFT1PGcR5CaZSJKOITLpcSOgFhnjLjHyUIBTnMZ3jxmnnCHrBd8OZfgcT5toICy/a7JL8c0EXYsW53YzRguRIA2F6tJjg0mKrGzkOdRHU68hMCJvhRtgXIsoNWJNQiZDIh3g1jleBYDaIINZgC4TKZv7n5ocL0AxvV4DvgkASzv7XTVifPG6Rw6hXLeKTjGy0WdWELNC0CsBrA6B1aBV/vxcXKKs/VicyWwxgJ/+xNJU2U7jwczpU682OaQqcw75aoTZxfhpji/TaVvE7XRILYcr1/voy2whCyg1Yk12JoM4Bwvn0oDTnti0ADayQfPlgl0hf5NQyBOqxNvxlJUJ1Yg1i4MMrfhqfPJMGqgPjmgnhXdsiHqRHjGHkvlgNiJ6NwpLECV1TnlRy6wBbWyhJ3sB7X04tw8AVsNYpcQONGXoi1QjgU0iNUgVoNYpbk8/ZBXDWJzQF7lT48pkzFFll6DWA1ibd+4eH1UDUjnLjd1PmytQazLo5tF4KtBbDme8+zu47HyYt5m92T66NoCi9kCusSOBi467FcvZExmIUMB9fHaOJS0zZnMS4kdp4xO4eQ8LnuwsNoslxI74q4pYCp/FgepGsC6SjoVjOvlkB+bY66Le1zFHu3ZKrFTkmmdJwYya5EZYEfLArEzcJ68Phez20RAvUgbzcQuZjSi+64tMAULHOlN409+OoJnTkUQ9GQQCvjh9/nHFhm33dG8LEdVNqOYM5v7TrfRdtNjx340l8+z4K7jmKskPD0bKHXiD1V+CR+v+Sw6g5cATwAW/LmZL+v42Oca4yiN6ywtrDZKnfiZljfh2ysfwqnqzai00iwakq2OUaxkpqOTNKaUZinTyKKEnZa6QNqMLRVj961ECZkS3+k2Tr3ZJWe3fEdnvHGtSuy0DgzjHU+/jnuefUMSPoxgCL4SIclTcKOWVJMsiE3EsTsWxRXT/P/Ze+/guK7zbPzZe7eikSgEwCr2IlGNKlS3LEu2ZMuSLdtxYkl25JKefJNMvknyRyb5L/ObzHyTRHbiljgucRIXyXKX1SzKKhRVKEoUSVHsDSRIoi+wu7f85nnPPbt3F7vgAgQILHB2DEvave8t7zn3Ped5n7cgFmNX3VBbnpkYYs3qxCMjiCYSWHPllbjzoc+ic/mKmhwbw8TW5LCZm54ODbx9Koe/faIfWw6MIGH5iNqAFVG5Sfqju4mV+sfDDagr/WZkRrdlN3pTzdn1x8ydynOkpt8fffN+YbzP53k0iH2o4Rv4w6avoCN6FBAAaxcbq9FEXuUbkI3ZaPAmJ6xk+C6UjJeFY9fh6fb34vvLPoG9BLHuCKx85+HpWDEuxDWNRZilFmGSdhXVz0EysYhYaD/Th3uefhUffPYNebFz8XiZsoPVn3c2H5kHsdkMXhpO44TrImZZNaCvCHLZDGLxONZddRXu/NznsXDFypocKgNia3LYzE1PhwaO9Gbx7W09+NU+B8eGokjnfHiel9/Bqe1EcT/QwjejC7aU/lbM1hZ+VfvAApQx19Fanvm65nTIh3YVTVrhiMqA00rfq/lgZGafDvI7Hk2TTIINcfworIiPW5LP4bcafojNiZew2D4GO+IAvjV633+hwOZUXQcePCuKnU0X49n227C1dTNOJBeBG3MbtNHBJ+wRCpvYSt+HAbo+R8jhUPJKT/11Slkdue+wVQhCjMt9L89Lg2RkZqMO9CxQUySYpHmbEkzNsM+jZM77QYXipsFhXLXzEN6zbRdWH+pCfTqLiFXO2zUdu7CZdU2C2GHPw1vZDF4YHsJx1wO/Gx2poWJsRjv7Kn0fjKFf+m7rsS1EmOjXOjzmRY7v/M0UZHzfQzSRRPuyZbj4+htww4c+hOb2jpml3CrvxoDYKhVlDjMaGB7JYOehbnzv1dN4+qCLjNWIhsYGxKPRIqBCA5JfUEI+ucBcjfqt0vcFczX6fEZGmeyZq2sFtjzfk31jJELvbMiRIYtTIYRN/0bAW9iM8FsjM9t1wDmi8/TsILLjfOe1D8UGNFiDuCLxBj6Y+iWuTW5FIpKG78cK+x3BM0GRmxKWVWEd9WXRvngGykQi6m1K23U4nLoIW9pvwda26+BYUUQ9ZzS4rJbADIPY6ZYBAntiFXKnOXY6l1rnU9OGyPdBVdpQnrU41IJwaMmnNTKzSAdqvMV26PVF501XGXFBIBt1PdSnM1i3/wRufWknlpzsQcSi40s8supdGuVMqfB93obMThkC1ozvYW8mg9eG0+j2PNh2KGVDlFUplurcMValOe+VOh6oYVE7B6tCSLwaNjWGnueivqUVyy69FGuuuhqr1q9HMpmqyU2+AbE1OWzmpqdDA56Tw4muk/iPH2/Br944jqWrL8amTZswr6kJruPkvdz0cnFjSmNC8BI09lPGw/eCTWOwEQlWHSNDtcwSvQXw2nEcOK4D27aRiCfyi7/vefI95wMXPEs2CGqtc10XrudKmHo0GiyGbH1QczJqsRzf88w9mRzniJOD63mSX5+IxxXjPknvghOJojXSjY2xHVgT24uklYUXieXNp0SSBCBWNqrBRzbBAnh82cCGN1MzVUbcRp6HISuFdxvXYt+8deDz23DlOXxPMRFklRSAUw9LGZplfieMU55pnUEyFm2Aj0w2I/aEeXfqeXzYUXuUDfFcT77jb/rDtcd1qAsYmVmoA64XHHPaXM4Tz/cRs6My1uH5fs53ga+9baGlP42L9x5BW9+QOIjy9kD2NQUHSJE9KOMYyduXWSjDddqBh+5cDseyWaTlfSwGsdqWin0JAcxK3yvcH7zbdjB2wUvMsaW+5d22Q++258m488N5EL5OORnavGgyhYaODrQuWoSOzk7EY4V1YTr21xO9pgGxE9WckZtzGvA9F11dXfjSl7+GF7a9jjve/wF84hOfQFtbmwKxgc+NRoabUBo4ASjBh5sIz1Oec35fqEQKMUxGZvbogBuITCaDXC6LWCyOhvr6/PwguHVdR5iSaCwGO5gjBDL8jQuMZdv5RYXeVSMzO3XAcc1ms/JHAFsXzJOJ2QNXNj8FuxOBx36ivoO4P4RkJCt5/Mx70xsldR1f7FGRrfJoq1jqJQLLLmb+ZqqMbM65yfOBXDSJXCwlvS8jvrKvEhXB5ymyvT4I+CrqYIbIcMNKx9fQ4JCAkmQiKWPIPbGyIWpDSwdy268AAAAgAElEQVSYsiF0kCmwy48AWDrIHFfWnWgsamRmmQ441pzbOSeH9FBa5nwikUCcOa0h8HTOd0G8HLZk0CczOWFmRYb2IFL8/oij8lw2ZBbLcC/HtT7nusiJJ8wSe6k+kZDeVP0UHZZNZ1qxHdWes2IZ7ZiQd9j1QKcnbVWU40OwHOF5Amex68reMhZX82AsGeUQyyKdycixra2tMldq8WNAbC2OmrnnadEAjc6JEyfw8L/8E7ZtfQkfu++j+MxnPoP6ea00MQrCesrTDfHoByys7Bg9Whvl5Q82HHn6zcjMMr1xN+kgmxlBLufI4hBNKhALskJOTu0+JewoVGjHy6o5Qg9rhL/phc3IzE69MXqDU8VFOj0km80EQazscPwxbEiEXrD8Rmlsu+OKaXJZmVjiTgOrQ9Y/MFk0U2KugunGKSimSl+mxmSomgKnILvFMg9E1p+KGY8SplHGtuDnHAwMDMi4JJNJBVC5kdX5ilx3cjkVSsw1hh4LbUIcF57DCA+i3ihgaxrayMh6PQG9+dmcrPnj0fUFkaE9GRySe2OIqBUPMWzjeRcsS2wG3fMEagJgg1VJwJve9YjjTKUc8HeqU36bQzJ89vCKnScuQvoKb1pVuojSV+mHugtMddFPXBIYMGyXqXbskhyx1PiEP2PJDKXT6OvrE6c5QSxtSi1+DIitxVEz9zwtGtAg9otf/CJefvll3HvvvXjwwQfR3Nws3m/tWaOxLwr1EHZA5T+EGQ9uNozM7NQBx5XsWi6XQzKZQH19gzAhuWxW0AG9qDpcmMcqptWV+RGPx4IwdMU+OjkFequS8X04rmtkzqEDzSrkdV2F3iZbhmG6tBNk5QcGBuXf6+rqgvzTyjaEx+WjOKq0IQWZIFQ5YE9KbZUrrKQqhDQbZLyQ7T0/vakQv2rs9VRch+NEW0IQy08qlZJNp15neF/8XTPKMYYUEs2fY14bmYnrjToXtnscur4QMiMjIxgeHpZ74zxRoecBmxrsQ6qdo1yTdB5m1TISnl9qQ8Z+f4TNNTJFOtD61u92fu6whQ9TjMRXznQUFQVYuj/gu11JhuPKOTI4OCjnMiB2WiCFuajRwIXVwFgglqGjkp9kB/lJwa3pfAS9WQxvPvUCYWRml9449HrTyXnBTQQ3E1xU+L0O+5KFyPcF7HIu8Hs9F/SGmfIEttXK8Dw8n5GZ+TrQYX4cY72ZIIgNh5AJdx/kQRkbosIZSzfTc8GO8rk5T4aGhmR+1NfX50OFx7Ihxh6oUMu5YhO5xhCc8Hk5T2hPuHZIKDnDTefo+1OLdlTvFTmmen+g8135zlc7r8vJ8DvtFON5DIi9sFjCXM1oYFo0EAax27Ztwz333IP7779fDAA3GKX5Ijxes2tFeVglHv3wb0ZG5YrUst70eHJO0CvO/9asCTfgmj3hM2oGn4tKGMBqZlby14Lf9EJsZM5fb+GFvVpdT4UMNyMaxGomNgzSwkU5qrUhRqYA/HXkSyXmOqzTmaw3HdmRTqcl7LyhoSFg8YvfhamYo+Xszly+jnZWj0cHF0pGj5VmYvW6Uy6ftTSyoFbehZn8nk7mvel9kI6KqXa+EZyeS4aODTo6ent7Za9lQOy0QApzUaOBC6uBUiZWQOynPoW2BQvEIBRCiBl2pnvIhkOIVXVMFZJGViFcYc7IMOOjVvRWABqjx5SLDTcIBLD84waaTCxzY3XBhTCA1QVYhJmVKsTKa86PZmdLN5JGJgjl06FVNaw3zhEybBqc6FAxHQIYDu3VbW9UcRaVi6btjuRZBWGDM0GGBcv0fK/23oyML4XeSvWm2dZ0ehiJRFyYWM4T7dAK2wNV6EWlJxgbMrd0oNce2hN+pB5DUC1Xg1T9LgqIZfRYeL4FVXFpX0ptiFTxNjJTrgPqXTOtpeHAGtiO592uJMN1x4DYC4shzNWMBqZVAzQGXSdO4ItffBhbt76Me+75MB544AG0ti2Ax2qzQcK9bDBlEQgq+bGlQ2CYwjlVpQyskakdvVlBMZVy3myOqwaxZNl0WJcV9I+jA4N5rmoDwSqDLMCiSmIwx0WHfYnnVQr4qDxGIzM7dSCMfSaDeDyBuvoGsSPahkivTxbsCAo5sapkuK9sORsyU2SkYm6+WFSh2vFYz2NkIqpqcKneAsA6nB6WysKpZEqKvHA+sBqqhKAHPUIdR1chBmLSfkedTxxkOUfmD0EvK5xKgTAW+QragenIDyPDdjXl9SYOzHHq7ULJcB5w/SCI5dxgpVqVtqAq47JaN+cBc1B1+yypjp/vH1qoQsxnLNgdIzOVeuMY6BZn2hEp+e2M3ApVUxcHt+PIsXx/8+PDCslBZwMd7aX3o5VkuOb0BUxsS0uLKew0rejCXNxo4AJogMblZNcJPPzwP2Pr1q1S2OnTn/4M5jW3qkqX3A0EbXR4O2JggnYWUldOiheoKnIanBiZoEHqLNQbKxMTjLDwhxXT5es9eEGZfAEgAmz1jjUAsJw7Uj5fVy42Mqx3OXP0FoEljofxjE95GQ1WJXzejsOOJyRaQ3qAig0hgFXGTUVxqP6B3JTqvacURQ9+U3bHyMxGHQgbm2FhuELRLcl9jyonKT85V4VSS+4954GuQuyqFA1p42bZgX0J5hVBb+CEFVZf95+cMTJ8HvXM1d/bHJZxPcmL5XyJxaLS4o0K9AhipQ1T0FIqaH2jt050quriSqUtAAVYBZEfRa24jIzo5Xz0RpCqKw5LZedwy6Jwa6QgD1YcTaEesSpKS7UQ49joln38nveWd4qXyKSHh9Hf3y/Xa21pMS12LgCGMJcwGphWDWQcD3sPn8BXvv5NvLHjDdxxxx346EfvQ1tbMzIZVoakMWGlOHrTg96KYoRUaLHkpfA3bUzoHTcytakDCas6x5iyS4owHoGXlf0rc1lpqcLvucEohBd7UrmYixi/lzki3nEjM/N0wAJcmr2odnwqy9g2m9N7aIwMoiHSD99zZNwL/VkVRNEFjBRAK7TvkmgAAhSpKKx7uhoZ7RyaPXpT64XjsOqoLxEc7BErbXMIUqT6eYZNX2DFk8jEGzEcrQdXHSc7IvOHc82mU43rEyJwPSeomM7qpkG/2WDjzHNNlgx73Do5BcCrvU5BJqgLIMyomteV7q32ZFQEzviep7KMABfpJ6rzIunsshF1HDSkR2BnVAQQ50wYjEr4qg4hDjF/YncqgF4jE4T9TlBvsjNkX18WbQsqwoutYnRFULleOxOYNqBzXdX+gM5v9dGFISW6Qr/bQeRGJRl+T7aeQDaRSmHxkiVIBT3Kp3WTPYGLmxY7E1CaEZmbGjjS5+DbL5/BT17cg97eHixetBhLly6VFio6R4GbC82GhLVEg88NiNpvaL+5OsLIzGIdEFTIKCtnhmphwkWKm4hCj1gNRHgYAW6BWzEys1lvKmQvilgki9tTT+Ku5M8RR1qNf2h+KDuh8tR0uHDevgR59iLCyI+QeTEys0tvCniqticcazo69EfZEIfJBxhMtuLl1uuxte065CJRRBxWz+f8IDsbtjtkaFmfgQy+bt0kDSmD60ySTBDCOq7rzAkZFWKhxrSMrsvqYCwZtc9QbbIC50YkgkXdvbht6y4sOX4anjR0DZxwhcmTb6Wjw1rzP2m7EzhLQhPOyAQ5xGKX8727lYY0Oyv7vfCeTw2QmGlmLr/jONibzUhvXYnok30i9weFxt4EtpwjigQpODApovaeQR9fvWZI+kBlGc9zVTFS28aS1Wux+c470drZWZMbewNia3LYzE1PhwZ2defwd0/0YcvBjArV0thEmSwxMEEbtmAjqQBt0ffyhfp+1G+y+TQys1IH7BqvxzxorRPgWjUPpO9bYV6E/zX/u3hB8lPEyMwCvUkz+oiFRGQEX2j8Gv608WGkIkMqVJl5bCFDF5odRd8XrEYRfg2sUuEExa4z/ZYZmSIzHqhrJuu6dO3Ta47aJ6tcx9PJDjyy+D48svQ+5OwE4i57TRdsR370g2iP4nPy6YPZYmRqWm/MgXWtCNYdOIGHfrgFF+8/DjdqS25s0SfIiR3XvsrI5HOJx6u3SABiezwPLw6n8fJwGq7vI0ogrMHruE46/oNZYyORTGLt1dfgzoc+i4UrVoz/JDNAwoDYGTAI5hZqQwO7CWKf7Mez+4YQi3iIMek+StYsD08CYMqthAajxVskHsvfjMzc1YEe+9J5EP6+MGsKPK7aohbrzcgUOOty79xM1zVHk/71BDL4XMNX8YcNX0I8koFvsVCPpfYzwqiU2EhBLiGgoX8Oe9GMzCzTmxrkokgeMkE61qMIxLbjkUX34LHFH4FjJ5H0VHgpP8oXFsD0EJjJg2FFBRVNOCNTW3pTo+sLWHUjFtYdOI4HH9mCDQe74MZjEsYKMqx6nMPjHTCvQdhYseExMpOit4BjRY/r4sWhAWxLB4W4WAtD6mEEuWalzgb9AitDMHrjrMP9Sn8p9nTJr042i1g8jjWbNgmI7VxuQGxtIBFzl0YDE9QAQezfE8S+O4hoxEEiFpUcBBZZCUNVKWFf2FqUYVMKG1BthoyM4gZmm97CfNdoVs3MA6WfYqA+G+dBpXnNfEX+JZHBQ/Vfw+8JiM3Bs6KwIzakLk+ZvUpIbcXWTINbIzP79BYAkzCIHb1nVcUFTyc68Oiiu/HY4nvg2ak8iNUtmkpTWvT3o0CyJm+lmFgJsA1tqCv9ZmSmR28S1SNRHhG4toW1+4/jgUe3YP2hkwUQOw7AU+wBqQCeJgFYzZXrhEHsS4MKxNK7xJZ6UrysnHMhDGDL6boMUM17rbRiQ+8wQSxz6tdceSU+8LsPGRA7QVxgxIwGakYD5UBsLBors7gXQoJHOcSCsONy3ysgPHqBUBvg8t8bmRms6zwrNjoP2oypdljM7XmtappbwsQqEPuvBRBrBSC2nFd9Cj30c2UjWfScNbIBl8rUoflQChJVTp2PU8l2PFYOxJYBo2pvHNjRMvNKVcMu854amRmrNzWePnyLVYltrDkQgFgysbGAiTU2pDKbOcX2IA9iHQcvpQexjX19S0HseManEoANA9+S8xkQWzPQw9yo0cDkaKASiGXYn85n1P8sBZ3hfMdKvxmZ0SC+pvUWSqzTm8Cafp4yThbzPAqM5x3dJc6mc9kDBUlsxDFybhAbcoqMCiUbpxe+yENfulky11Gxo2XYi+nWWx5sBvdWCcR2p9rxI4LYRYqJTTAnVqe4jAoVLg9g9bXUfr40vNjIVAL+M0dv4wSxxoYU3vsptomSExuJoGc8IHYyx4fhxOxhz3Biw8RODkAwZzEamOkaqBbEGtbUMMc6nKuwD1abwEqgRv9m5s7cmjsAHWDW+EDseeZCGaY1tNLUWEhlGMSWY0d1v/LTyXYVTlwCYisxqoZpnX1sc2UmNg4/VNXa2IMLbw/yINZ18dLgILalBwtMrM6JLd0QT6atMiB2psMNc39GA5OvgbFArKcKpJtwYKOD/Dwo9cibEGITQlzqrCBkrwrETuYG5lyhZ+MJY5MHGl0IaEzG0sioxWkCehObElGurqIcex3aG1QWCINY10oi5bN/efHHhBDPvjBqNa240qgYj1HhxMyJ1eHEejoYe1CZgZ3ge3qud5tOI44PCzudE8RO0fiYcOLJxwjmjEYDM1oDY+XEjgVQDLs2t9g1Pd5hEKsKzM7t/E8D4keD+KpA7ATAzrk2Uedb2dKwNxeeveGYShBvCYgtBqNBYaciJpbViYtBrAGwsw/Ahsd0VE5sucJOGqAFc6qMl2PackZnuxOsuLDTGEzsFAFY6teA2BkNN8zNGQ1MvgYqVSdmTuwoL3eo32u53wygmf3AdqzcKNk/mIJdc14HfAtYnbhsYaeIFVQnPr9WCgZwTg/grOgomCho0FmtkaBHecC6FYcC6+rEQThxSXVizdSZ8OHZFz5cXLU6KOwk1YltU514ou/cFKVuVAVip9h5aUDs5GMEc0ajgRmtAQNi52K4dKFHZ2lRldH9OyWAKx+aVMR2yGIYBiNe0K8xNOXlGL9Q8dJUqp714flzCcQyD0zFwZaAcukGEup7G7wSOotcOXzK9wwaXdhIhelqxlL2rvr/KlynZlifcYDY7kRQ2KnWQay2iV6ZQlKheZQvnKeZK86BcPXkgL3m3NMspcyMcAGvQL/lZlqtgf88EztDQazoOABpoRJq8ipq/Y9+t3X320LjOn18fsw4vqFq2/rdLgL44V3mFAPFSg5EA2Inb6sf8Yti3ibvxOZMRgOzTQOmxc4cbP/DjZIw7WpTJBtxvdTq3yIFVtmXRvEKyOaLOFE+YuX7CUvOku8iopozlpwvWNxLNlfqyNnPXuvnVJuT2T/f5kqLHdlacjgt9S6phL3gTwCK2nzqjwKewXE8mJ1jSjafEStwMAVAR37mueR/hbmT9x/JO0UQU7IyTWHIXtGVJuE6Re1uyrW+mUUtdgR4WMF4yXOVjJvY3wgiFm2rNruKifZohyV9WM0R6eXO+RICrj7PGYBjbYklV1ED3dBEqbU2Q3pbr3JirRnXYodWQANLTzudAgCrzIQ12voH40GbqWV4DjlXcD4NYPPnDGT0+fTv+b7I05T/nwex46lOrIG/2MZSR2DwcozjeQwTO4MQiuu6GB4eRjqdxsjICBxH5X9w4sbjcSQSCaRSKfmnzUbCAHK5nBzPv0wmI0aPLwSPqa+vR11dnWo8HPpMRGYi9zY4OCj3xXspdx+yVnseBgYG0NfXJ89bzhfBZ25qakIymUSUFc9KPkNDQyKfzWbB+9QfbbB57cbGRtEHP1pfWsfUF/XJ3/lHXYc9XtRXb28veB3erz4v74X31tDQIDI8h34ePhPHjb/xnHq89JhRN7w+j9HjxH+nDjgHeC39PPr+wuPPMS1b1bGK+WyqExeUNCeq7HLvnBuBNzIoANKOpRDhn2XLf/vZYbiZQcDNqg2THYUVr0MkwfeFGyu1s/KcDLxMWo4HN1fRGKxEPSyey44KwPXdHLxsWjZgVjQORPkuKVs1J3QdTK25BtR1deJEhC12vo4v1LNPbBaeFYVd2id2EkDQKFA1jk2PmowTK+KUdYB0DhjJAhnHg+tBQqWTsQgaEhEkExGwYKq+Hc/zMZzlH2BbEdQnIojJElZw+jgukM76GBz2kXF8OV9dPIL6ZASJmDqfrFsZHyM5H1E7ItdT59ETbmLPM+mhwhMIW5yt1YkV8IzAzWSRG0zLQNnJOKLJRH6C0FnoZbJw0yNynOc4siewk0nY9SlYiZiAW0E3rgdneATO0LDI8Es7lUC0oQ5WQu1ZuDeR82VyoHPETiZgRaPBbKscejyzw7IBn3ocBWKnpzqxBpqu52HYdTHiurAjEdRFo4gFoNXhb46DNPf0rpsHq9r2RLk3jMUwj/vGSARZz8NQLifHUpbX4O/84+9WJCLnSDsOsr6PpGUhYduQlXUC79xkyZjqxFVsuKs8ZFYwsd3d3Xj11Vfxxhtv4N1338WZM2cEFBEIdXZ2Ys2aNbjkkkuwbt06LFiwQFRz+PBhvPTSSyJz8OBBEBwRUK1atQqbN2/GFVdcgSVLlhQB2YnIhO9t7969OHv27Dnv7amnnpLnWb16tdzL4sWLRw0nwSeP+/GPfwxeQ7E7hRAagj8+w5133okNGzagpaVFjHz4s2XLFpE/cOCAAFQNMgkIqYsrr7xS5K+66ioBua+99hpefPFFvPPOOwJOeT6ed9OmTbjxxhuxfPly0bn+HDt2DP/1X/+Fl19+WYAnz8/zzp8/Hxs3bhQZjklzczP6+/vxq1/9Sv4IcN/3vvfh5ptvlt/U3smXcfr1r3+NHTt2oLW1FbfccovcG0H66dOn8corr8iYHjlyRMaTOpg3bx5WrFghuli/fj0WLVokzoGJfEx1YqW1OQE0GGnmucic2IXB3VsA30VqyWVILLkc0br5AjiHj7yG9L6XkDt7BL7nINrQiroVm5FcsVmOiUTj8HMjyJx8B+kDWzFy9E0BxLHWZUgtvwappVcgOq8DdqIO2d4TSO/fyuZtiLctR2zBKtiJBtmEFNjf0N7b5FzPCnCvCzudE8ROEDxON9giIPBc4EC3h9f257D9kIMjZzwMDPuoj0ewfrGFzWtiuPyiKNrmWbCU3wYDQz5e2+/gjUMOFjRZuHlDDB3zIogRqVrKF9TV42Hbvhye2+Xg4CkXTSng8otiuHFDDOsX2WioV+Gi2/Y62H3MRcc8G+sX21jUEhFA65OFm8aN7EQdAmMCp1qvThwwq5wDfe8cwJkXXxMWdd7GNWhauwLR+jp573N9Axjcexg9r7+Nvt37kentQzSZxLwNq9B63RVoWL0M8aYGWFEb2TN9OP3qmziz7U2kDx9HJBpF4+rlaL/5KjSuW4FYQx28nIP+PQfQv2c/oqkk5m9ci8SCVlhxEhnFFPDMLoqlVmg9rUeB2GmsTiygkhV5s1m8fuYMdvb0YEEyiRva29FRV4eEZaF7ZASvnj6Nrd3d2N3bi4FcLg9EOQptySRuXbgQH1y6FC2JBPb19+OFU6fw5tmzIltn27ixowM3d3aiPZVCKhrFQDaLl0+fxoH+flzS3Ix18+ejMRoFAXF+ZC+wg9BUJ57IDry8TE2DWDJux48fF5BEANPV1SVsnGYVCWIIWAi0CGRvuukmAXQnTpwAARxlTp48KUysBnA8nsCXwOz666/HypUr5TcC2Oeffz4vw2uH2Vstc9111wkQpoy+t23btsl1Su+NgI5gjPd2ww03CCDj59///d/xk5/8BNdccw0+/vGPC9Ar/fB8X/va1+SPQI2AO8y28tkvv/xyvP/9788DxVIQ+81vfhNf+cpXhNFta2sT1pXHkEHlvRH4vfe97xUQvX//fjz77LPYt2+f6CusYwJX6vU973kPLr74YrkfvqQ7d+7EX//1XwvoXLZsmXzPe+Rv/Cdl7r77brlPgnLey5e+9CVxHPzu7/4uHnzwQdE/j6U+n376aXz5y1/G66+/Ls/0wAMP4AMf+ICwsBr4E9BTzzyez8Ix4nPxvqjPyy67LA+Mx/saTQTEVmLR9PfiECwJnDEyldnHC6I38cx7yHbvw8D2n2Jwz7OwUk1o3Ph+NGy4XdjWkcOvI73/JWS7D8Ajwxok3sWblyC1cjNSF21CtKkTbvosBnc9hcFdz8DPDQvTGonXIdGxFqmLrlLHzWsXgNu/42eIeD5Sq65DaunlcpyEy43K2ypsqszcqe33pyoQW2mDFZ4X1YaXXWCZSDQCJwtsfdfBL17PYPcxRklFBISSPSXDevGSKK5bGxUwa1k+9h53seOQiy27c9h/0sP1a6N46NYEVnbYiEdVeOhQBthxKIcfvJjFnmNOnnVd1GLj6lVR3Lg+inWLo8jmfDzyUhavHXRw6VIbt1wcw9I2S45nNGnVYXkXWG+yNlUA2KUgtqiAXJUgdqyic5VA2lTKaDbUGUpjpOs0Bg4cwekXtqNn+07ULVmIxR+6FW03bEJ8XiPcbE7A65mtb2Do4DHkBobguQ78rINYYz3mXbIGLVdvRNPFqwXI9u3ah0M/+CWG9h0GPSocynhrM+ZfuhYLbtyEprXLhaXtfv51nNm2A6lF7Vj4/puQ7GiDRdq+JKxY7xsqjcOY41MyplOn68DhXMrEloLYCzSvuWL1jIzg4OCggNffnDyJQwMDuK69HfevXo2VjY2oi8UEaP786FE8eewYjg4NoSEaxbyAdOA5WuNx3LJwIT6wZAlSto2njx/HE8eP4xT3/Yz2A7CisVFA7FVtbViQSuFkOo3HDh3CO729uPuii3DtggV5pjYfVlwY1OJt4RTZ3qpB7BSOjwknHi8CmILjCUZ/9rOfCfvGSUHwSGDU0dEhLBzBGcEegQ0BDZnFpUuX4pe//CW2bt0qjN/atWsFRJIdJPh5++23hXEku0dASmBGUEVQSbCsZShHUFZJhiDwF7/4BV544YWK90bQTQaR9857I8jWIPanP/1pHsTyWqUfyn71q18VJvUjH/kIbrvtNmFBw+G3DLclgGdYML8vNa7/8R//gUceeUSe//bbbxcmlR8CPx3SSxmy1U8++SR6enpEx5deeqmAbx5H/RLcE7AT9FNfZL15zTfffBN/8zd/I4DyE5/4hFyH5z116pTo8+jRo/id3/kdAaI8huD93/7t30T3H/rQh3DPPfcI6OS1yOT+8Ic/FNDOcSfA/uQnPylsLZnXf/mXfxFwTQZXjw2BNu+LxxMI63snYJ/Ix7TYmeUsLDcYPvc5GTgD3UjvewEDbz6O3Nmjwp42XnI76tfeAj8zhJ4Xvw2n/xSSizYi1rZcWNdcz1EMH3wFViyJpk33IbnkUjlP32uPInNsJ5ouvQt2YysyXe/AGTyL2PxONFx8O+z6VgzvfwnDR99EtL4VdauvR7x9tcrlKs0DM+HF+WiAcg4gxUPUTu5wvsWOhBN/Db8n4cS54nDiGmVhZXyiEeSywKv7c3hhT07wwCVLbcyvs3D4DNlZB6f6PCxvt/HJG+ISWvyL7Tk8tzuH1w84YBjy3Zti+Pz7kljZGYBYHzjV7+H53Tl897kMLlpg484rYjh61sOBUwqk3LwhjhvXRXH4tIcnd2TRO+zh2tUxXLcmiiYytJIyWaaETw3ouvSui4FQbbbYYeiv57rInDqDnjf34PQLrwlIzXT3oPmKDVj6sTsFxEbrU8ie7sHRnzyNnjd2oW7pQjRfug6JBc0Y6e5B7xu7MHLyDJrWr0TH+25A3ZIOnHl5Bw585zGkOtrQdt3lcIczGDx0HLmefiy4+WoBsuljXeh5fReGj3WhacNqdLx3M+y6ZFHOrNiWcLGokk3EzMqbDYogaRA7jS12JKLb94U1/U1XF17s7saOs2fhuK4wqp9es0aAJ0Esj/nV0aPye1MshqsXLMDKpiYJ/6XPKRqJYH48juZEAn25HL5/4ADeOnsW6+fNw5qmJpwcGZH/JrN75749iGsAACAASURBVNKlaE8mcXBgQK6bcV18ZPlybJg/X9jd6WJhwy2yztkndgoZYgNiJ4ICJlGGbCFBEkEPw4fJZF599dXC0BG4EbQxP5K/ESgS4BC8MMyUjB+ZP7KMZOfI9hEAkl3ds2ePADYyjwS2t956q8gRYDEUuFoZhi0TJBLkMWyWLGvpvfG+eH+8t4ULF0r4MD+U0yD2Yx/7mICySiD28ccfx+c+9znce++9wjiWglVdqKCc6vlM+jr33XefgMyiKm6+LwDxBz/4geiEQPuOO+6Q+6FuaLR5/wzxfe6554T1vvbaa+UYsrdvvfWWgFiC/T/8wz8UQMpj+Nz/+q//imeeeUaY5g9/+MPy/be+9S3543jQGcHr8HxkcalHsq28D4Yp83eCd47frl278A//8A8yTr//+78v98lrEmTz/giaydbynqnncMjzeKbkntMO/u6JPjz77iCiEQeJWFTAsWmxUzugQY93WbY7yE3N9R3H8KHXkDtzCLneLjg9R2A3tqFu9Y2oW3ENnN4unHnmS7DiDZh3zSeQWLgBkWgCud5j6H3xO8Lgzt/8KdStuh7uUC/6Xv0BsqfeRctNDyHWvBjpA9uQ6d4Hu24+GjfeKSHHQ+88h0gsgXjHGiQXX4JowwJFFZVhYU17plky34Kqu7O5xQ7r6bBExdEzLo6cdiVXdVWHjYZUBEdOe3hiRxYvvZNDY8rCF96XxPIOC6/td/HWURcv7cni0GkPN5KJvS2JlR1RMLqTr0VXj4tn387hO1syuHpVDJ++JYG9J128us/B2SEPt2yIY9PKKJ57O4cD3S6WL7CwaUUUqxfaiJLNLVMoaiz2c7rDssPrVOkaXeycrs0WO3wGrte5vkEMHT6OoQNHcPbVt9C7Y48A1cUfvg1tN1wJOx7H4LuHcPSxpzB05IR81/He65DsbIMzMIjuLa/gxBPPI9HajIV33oym9atw9pU3ceDbPxJgu+iuW+AMjaB3x24M7DuM9luuRes1l+Lsa28LgCWT23zlBgGyEZu1Ctx8NPHMAqmlhGFx3q6sb/yfVCe2prXFDiOJCEC70mns7e/H2319ePnUKRwbHMQNHR3CxJaC2Hf6+rCork5Chzc0Nwt41fM8f77hYXx33z7w2Jva23FlaysODw3hqRMnhMH90LJlkmu7Mwg1XjVvnlyvI5lUOdDKKzEtvXBNdeLx7LzHPrYmw4lp7AhCf/Ob3wgDR2Dy+c9/XsJSWcio1MgT8PKPoJZsKmUYfkvAw9xMXbiIqiLI5TEETMxhZVgxwdQ3vvENyaetRoYgioCQ4brM6fzCF74gAK703vgcBFdkDAk+yd6OB8SSlXzsscfwwQ9+UPJDw4WQqANej/dM0FauoBGfiewmc0bJoBIs8sN7ISAmsCST+f3vf1/Y6T/4gz8QhpTX0aHJvH+GGP/85z8XdpsA9P777xc2VoNY6uBP/uRPZHx4TubTMmyY+a8Eorx/MtzUFxlagmDqgiw32XCek6HJBNRkg8kMM3ybcnRc0PHw//7f/5Pn/O3f/m0BuASxPAefm0Az/FcaVl3t6/TOGVdA7K/3DuRBbCw6ulCUKcRTg8WICGA9B87AacmDTe97EXbdPNgNbRg5vF0WuuTSy4VdzZ0+iLNbvi5sacstn0eCrKllwx0ewNlf/xsG9/wa8676mLC2cHPof+PnGDn+JhrX3wa7oQWZ7v3whvsRndeJulU3ICs5s9tQt/JaJJddidj8hcLsqsqZajOiNDp7wFutMaZjOj+CHycyPnOhOjGnr+P4yLH4EosrxVVe67HTLp7coRjaVCKCz703hUtW2RgaBvoHPPxqe1ZY1BXtNh64JYGVnVHEWZTJB7r7Xbywx8F3f5PBwmYbt2+M4livh6NnPClCe/2aGNrnW3h0axapBHDHZTGsWxRFU526ttrBBj6iKWQ7itaWSbiOAKnQSUflx9Z4dWLGmXvZHCK2LSHDh3/4Symk1/G+67Dg+ivl33vffhcnfvYMRs70ov3Wzei8/QYkF7SIVk6/+DoO/tePWQ0Mnbddj5ZNGzGw9yAO/tdjiDc3oeWqS+Flsxg62gV3MI0FN12NVOcCnHxumyRat1x5MeZfth6xeY3BBFGt0JheUtZ5OEOZWcUY+1DVie0ZUZ04x7EFcGZkBE8ePYpnT5zAiqYmfHLlynw4MZnYx48exRtnz6I+GhVgqkONmcfKgk66aNPpkRH84OBBbD99GqubmuS47kwGe/v6sLCuDte3t6MnkxFWty2Vwu1LlmBpfT0SdJiEWPVRwU6T8J6Oeu9LwshNdeJqd93nPq4mQSwZU4aiMkfye9/7njBvBFgEY2N9yOCRyfvv//5vCUf9oz/6ozxwC8sdOnRIwB2BGUNsyfYxBJlMajUyDFkm+H3iiScEUJGF1KG65x6S6phYMpNkUhlSTADIEGpdTZkGjECU93DXXXdJPmi5wk7f+c53JMeUbCVZSoJAAmqd48pCSASdLOZE3f3FX/xFPuQ5/BxkkglICYoZ+kvQTgZVg1iemzqgw4AfFpIiACeT/ulPf1qAMe+Z35GdpUOChZ6Y+0rwz2JMdFi0t7cLW82x4OLNMGSCd+qC7DpDwenQoP7ppCDQ5b9fdNFFwtKWq9BczXjoY8jE/v0TfXjm3QHEImQVoigFsSafdZrzWUPhthy36nJGI/TcwB08g+EjO5A9thPOcB/qVm1GtLENA289LgA1uWgDEu1rkD1zEL3bvieMafNNn0W89SIpPuLlsujZ8jX0v/ULNF7yAdSvf48UZ2Lxp8G3n4Q70ieefTvVJOxtcvFGRJvaMXxgG3K9x9Gw8QNILr0CdrJB7a7zLGwQGlYGxJr5VovzrXDP+ZxYZFQ4cUOZcOI8gg5tt2ZoDqzc6qhczqDQjLQ4ySN+vLYvJyD26FkXy9qiuG9zAiuX2Sq/fMTHz1/N4tGXM+icb+H+mxNY0RlFgnGFER/DGV/yZn/4UhY7DrM6v+qEtXyBjatXRqWAU8+Qh6fezGHtQhv3XBPHkhZbAVitxrx/SLXeKUKHU5iLVhbYltNbmc10dSDWw6lkBx5bfDceW3QPPDuFpJtToF2K/pS256j8/YWS0XZMWqHYFmLzmtCz/W3s+8YPBXR2vOdatF2/CVYshn4ysY/8EoMHj2HBDZvQefuNwtZG7AhOv7gdh/73Z/KsZGgZKsyw4UM/fBz9b78LL5OTVjvMdyXjyrzY7Nk+nN2+C8nW+cLMNq5ZrorGUf+KrsvXTCkeu+nXW6XxmRCInaL8T20PGMLLSsSsJvyLI0fws8OH0VlXh99auVKY2HqdE3vkCJ48fhyHBwelkjALODG3lSHDzHO9uLlZijZlHEfyYR8/cgTH0mnkXFfm9sXz5wvjOo/nGxzEocFBXNrSIqHLvD6rGIc/pa27ytqwSbYHUp2YecKui5fSg9g2NCTzTfbw7KASVOguaysq2f4qbYg+p5PJIBqPY82VV+IDv/sQOpePjZ/Gs1e+kMfWJIhlfiSrEJMtJZAlyHzooYckhJVVdsnYsYIugS5fZoIyAilOEFa4pQyB72c+85mylX+ZQ0twzD8ymQwHZhEogkEWHCpXLVjL/O///q+wr2QQt2/fLvmjn/3sZwWI6Xsjc0hQyHsjq6krKJNx5KeacGICt69//esCZHk93lO4JRAXAwJA5rqSSSaILV28vv3tbwtwZO4wn5Psq67qTCaZAJAfPgeZbwJ4gtNyH4JPMtw8Bx0KDO9mmC8LOzGcl/myfE6en2HZzOkl8CYTSzaV52doOMOS//zP/1wuwfHlc/CP4d18Fh773e9+V1h1/jdZWz4XQS7/wnplbi11wutwvOmECIP9sV403g9zrXndXDaDmG3hhNeMZzKX4aDbhihcqZTJNhhFzH+FqrEXpCDRhABcYUMtNnDOFZlSGzovl0bm1LsYPrwd/nAfEosuRv26W+Gme9C37XtwBs8guehixNtWSihw//bHBNTOv+5BxFuXBSA2g54Xvimgt37tewTExpsXw+k9ifTBbRg+vhP+yKCAXhZushpakT21V+XcNi9GonOd7MSd3hMCqNmqJ9G+ErHmJYgkG6Udz9wbH/WWztb3Z06AWM1WEcQGLOjh0y5++mpWqg8vabFww9o4rlllo6mRbVF8ZIaBn7+WxU9ezWJxSwmIZdsqHzjZ5+P1/Q6e35PDkTMuGlMRXHFRFBuXxdA75EnhJxbkv3RZFIuaLXT3+5I3m3WBZa0W1i2ysaApIm15KhZ4Gs/GcJI3unknVmjTWgpiS+87Ikysh+5kB34UArEJAbG6l2TJypdvMVkMbsOFnEalD0+xDKsQ92zfhYPffgy+66Dj1s0CYvl95mwvjv381zjz0uuwYnHULWpHvHW+5LCmDx3D2VffRqKjTYpBsQIxP2dZCOqVnRg+2oVIzEbTmuVo2Xw5nP5BAcusWFx/0WLUL10IZzAthaV8xxWWtn7FEiTbW+TaUoBK63GKdZAfpQlfZ5xM7BSDWD5P3LKkWvAvjx4VxnVxfX0exLJQE9nV7WfO4LUzZ4RR7c/lJJ+Wf6w0TLb1fYsXS+EmhhgzlJihyTt7e3F6eFiAMEOQlzc04O2eHnQND0uuLasSs7Ixz8nvGG68tKFBjuP3vK98ePFY7/wk2YMCiPUCEDtoQOwEkW9NglgyfwSjBDkMP2W+KcN8CbqYb8lwYF3wicCRIJZsHAEYw0zJkDLclYwhGbvSD0NomQf66KOPCvgkICW4Iqt6LhkWSiJYI9hiwSNeh6CO19H3xjxUht7y3lgAieCKua/8qxbE6sJOZIsZQstWOKWFnXR/VN2LtfQ5CZYZjkyGlIwtCx/xQ9BI1pJAjuwmC1QReP7Zn/2ZgNHSD4EpGW6yunQWUEc8jmCdIJZMLsEtz8ljyfayIBOrDzPEmOwtgS7zZFk1miCWjCudDQSSfFaOAx0IZGN53wz7ZhEnAlkCdIaL8ziy6HRe8N/5RyDN8GVeh8Wv6JDQbZbGemfoCHn44Ycl33egvx/xqAWndS1Grvp9+Is2wfbZ46x8/zjl1C9sCHR+ypjvqJEJyJALrDeGEcNH9tQ+DB94GZnuA7BiCdSt3IzkokuQObUPA2/+DO5wPxIda5BoX4Vsz3H5jkB0/vWfkaJPsrnJjaDnN/+pQOyG9woITrStEPAp/WadjKpObCfAzWbm1F70v/FT2A2taFj3XrhDZzBydAeGj2yH03cSdl0TEkuvQMOam5FcfKlUSFaIriQAysyd6Zk7GlyXKb5V9K6PMT6F6sTnYGLZPu0ci7wqkB1mO2eGjOoPqf4v56kw4l+/ncPWvTmpNvyei2O4ZUMUbY2q5QXbI4+MKBBLoJsHsVKduBBhz16zmZzqJ8vzRi0gEY2gZ8jHz1/P4q1DDu66MoaFzRbePOzixXcc7DnuSrGo1Z0W3ntpDO/ZEMdFCyzVcifP0M4MvSmnYvGYFgHLMvPBkpLLfhGIda0kEl4IxJaR43pVmoZ1Li1MpUwexH7nMenz2nHrtWi77kphaFmJuH/XPnS/+Bp6t+/G8NETUrGYLXH8nIP0sVOYd+kaLPvEXWi77gpY8Si8kaz0imU/Wc5DW5oFR3DsZ89I3m3b9VdKXm2m6zROb30DfW+9I4WmGpYvQevmK9C6+TI0rFomLXckTzb4TKUOwsM0setgVDjxuoNdcGMx+CXtFgvPM7U2JM6Cq9msANgiEMuUN8sCNZt1Xen/ykJMju/L8Xv6+iT8eP/AAG5bvBgPrV0rhZ/Ya5Z/PJbViekjm59I4N3+fvzk8GGZ01e0tsqxbOvzXFeXsLYMS75k/nxc39GBmzo6pAAUr1nunaNhmGzby/da2g25CsS+MjQopFY0zMSWfU8nb3xY2ClmmNgJQufzFGMeJgEh2T+G05I1/OM//mMBmQRIBDHMZ2WuJsEu/5syBLEEuuxdytBjyhBAhnMkeRzzLwmOCTR5TrKpZFgJhJnbeS4ZhuESvP7P//yPhCtTht+VuzeCJb5oBJEEaWEQy/slsOXzlX40iCUgJ4AnoznegkVkcQmC2YuWBZY0E6yvRYaW+adkPsl8E1wyhLc0p5QAlCG+BOcEm2S4yXyGmVgyswS4ZJDpZOA48Hn5jGRHNYglaGTYMgtqUf8/+tGPZAwZNszzMsxYtwUigCUw1dWGCZD5O8E3/wheCaSZz8v/Zng19aQLaI01DXk8wTdDn7MZMrERdPnNeCZ7OQ7mWhGNkIm1iqpBVyq4U4k9UwZzdIXMcrl1YzFRgmvGCDU111EjXU7XQtX4wPCRNzC481cYObIDbmYAsXkLBVySEc1274fvZBCd34nkwotlQUvv/Q1Sqzaj5aYvSF9XbozYO/bsr7+CgZ2/wrwr7kH9htsQb1kKROPBBtESxtZ3spDiUUd2YGjfC0gt3ojUsiswuPc5ybdlkSg7NR9uph/ZU/ulmFTTlfciNm9REOamF1szd2r9/SGI9fwIEpExQGy54iNjsX7a0TGesLMplNG3MZL1sa/LlUJOOw67qE9CijJdsdyWCsO67U0kZiE74uFnmolttvCAhBOr6sR5woj/olufs3+sz5oWngDVJ9/Mom/Yx8c3J9E94OHpt7ICeJvrLQG6bx9jYb4IHrwlic2ro0gkI2wFXb7QywzSdRD4HBg01Qe3gKj4NlSqTpwLVWMNrXyBCSlyujLUMcw4qgUmdJ3R9lQXPSra7p+HTLQxxMQ6HtoFxF6Rz1XN9fVj+NhJpI+eROZMj4Qc24mEhBif3fYm6lctw7JP3InWqy/NO7h8QQ4s6uWDrXzSR7pw4le/gdM3KFWKCXB7Xt0p50ssaJEiUkOHjiHCaK7brhNWN8qesvSCzFC96fvSjH1RTuwjW7CeIDYRVyB2GuZ1PBrFIJnYI0eEjSUT+8kVK7C8qUlArKzTQT/Z4D+EhWU7nh8dOoRnjh3DprY2fGH9enSmUlJlmGsvJXUV5D72he3uxrbubsmF3djcLKHJBLDMq21NJqX/LFnfhfX1+J2VK7GxpQVpOjhKP1Nke6su7KTvp9p+1mPl85bYeFOd+DyB6PmI8wVlSDHB0D/90z+JB0NXqiXjSXaTLwJzPQlgyIgSLBIwEYAyDJcyv/VbvyUsLvMoyVoSBLEfLIHUq6++KlWDydwxVJdht/xUK8P7INhi/q6+NwI35q/qe+M12IKHIJsgjWHH/JBpJJNMcMnWNOVyfQn6yHwSxJLp/ehHPyrPPZ4PQay+DsFyKbgju0lnAEE/Q3VZRZj5q3w2XQyLoJHjwJxYOhbIeLJSsi7GRCaWx/LZ+Bxsd0Nmlw4GhmeTTaUMw4PpkKBjgmCZ1yJ4ZW9ayuj2PQzvJWPL41kpmuCYTDPvg/9kaDXDiAm0qXsyyazgTMcEHQkcPzomzvXhXOAcow6k52wE2HPGw//3fA4vHBoREMucWOYem+rENVxwiLQPfGFFmbuaOb5L2uLwY0UT8EYGkD17WFhUFlxKLdskVYSH3n5Kwn+bb/gM4gvXIWLFkBs4hZ5nv4rhQ69i/ubfkZ6ydmO72kQpKkpYWXfwLIaP7kCma7cwtPWrb4Qdr0PvK9+DNzKE1IqrkVxymYQts4BUsnMDWt7zecRbVQss1eCy+GOKidVgMbG5UJ2YmMGD5KcePKVCfN/tUqkYV62M4po1UXTMYx4klaGAKGIReBkFYh/blpVw4wdvSWBFRxQWCTRdtDsAW7J7tQHfgfSY3bYvJ5WQCYzZF/bXbztSIGrdQhs3b4iipd7CV54aEXb2/3wwJUWfUqkIfGeMSqWVNpFq113d5ldvIicqo7FkaJM/umJubVYn1grk8EskWGO9hBMf+NaPJKxXQOz1VyLW1ACfE4o9QVkoyHGlEJSbHpbqwt1b35Dc14aVy7DoQ7di3sWrRT6PBWwbvkO2tgtntu7A4IGjaFixRI4bePcQTm3ZhlhzIxbfdSuiTQ04+uiv0L/nADrvuFHCk+PN8+BlskXjPRPb7uRzYqU6sT2t1Yl1BWC+JUmCWObEHj4sIHYJQSxzYgMQy/BhgkvmtxJs8o+fPIg9flyY1S8wNSwAseLY4Tvh+8LcMhT5pVOnxCysnTdPjnvq+HG8cPIk7l62THrTMqyYrXxyvo/f37ABN3Z0yH1dqLY7VYPYKbQ7BsSeCwVM8e98SQlomNe5Y8cOAaIs1kTWlCCLrCSZOBYHIqPHqrYEimQIGSrMokMMn6WMLnzE8F4yjwSx/HeG2ZLpIzgkkCOzWK0Mr08Gk/mk+t6Yo0pArO+NIHbbtm0Sqst7e+CBB/IglgwkjyeY02G+AqYsS8Aan4eFlAgIP/WpT0mlXt1iR6ue+aAEzdIGpkz4CME8QaxmfEtb+fB6mmXldXguHktGkyG5BHpkhAlgWaSJ4JDPwfBrsq78jiCW4b5/+qd/Kuy0BpZkbcly8nwMLaZOyFwTxJKJJRBmdWIyt/wnw4jJuJIRZmVjglhWVOb4URccG+qFz8Bjea9k1TmeDFHWIcXUUynjXO1U3dcL/O3jPXjmnX7TYiektIlUZZ0xMqwGwz52w/1wB7rhpHvgZ9NsFotINCm9XwffeRbeyCASC9eibuUNAiL7tv2vePTJtiaZyxpLIHvmEAbf+Bm8zADmscXO6htgJZtUCLFcJQL2Q8ycPoAhsq49x6W4U+O6W+H0d6Fn63/DHRlAavlVAmLZqufsb76hQOwtBLEXGRBbY31gC5tztT0aHZXBSpkRJMoVdopYIMF4wUDSFIAxvl7DI8D2gzk8uzOHd064UiH4mtUxXLrUxoJ5loQI8znJjFqspgqgf8jDL7dn8cvXsxIO/InrFYhtqgMSNo8rZk0JgofSvoQMs9pxUyqCO6+MSaGnH27N4KkdOazptHDjhhha6iP42tMZ7Dzi4v/clcLtsxDEdifa8aNFd+OxxUFhJwknDsyHBv+ljrDprrTLOkqeK6DTYnXi7btw6Hs/l/9uu3ET2q65TOW+stw0j3UceDkH7vAIcj19OMOWPG++I7mr8y9fh7Zrr0Bq0QL4jDvP52VbcNLD6Nu5F8cf34Joqg6L7r4Vyeb5OP3KDpx8+iXE5jdi0QduESB97MdPYmDvIQGxBMXx+U0GxE4QWBFgck95NpPBE0ePCrBkGx32bmVhJ4YBdw8P49XTp+Wfq4PerwSae3p78dzJk9jf14cbOzvx4OrVaIrH4QWhvjSTtLDDjiOMLfNqNy9YgE2trbL3feTgQQG2dy1Zgs3t7RJuzHuge+P31q83INYUdqoWBkzuccyL1EwrcyEJ1thWhswfARxZNAJEAlICIDJ3BLEEV2T4yM7yOAIusncEWGRvycAR6BCQESTxw8JOmtGtRoYvDgE0GUx9b8zHJSDW98ZrEaDx3ngtFini5z//8z/lj+wwATYBIz1NBGUEagwvJlAjw8gwZ4JDAm4+g85r4fVZEZn3r4FzaWEnsssMm9bhxGSpSz/UBdlYPjufhzrl/RAkEsRStwSaBNBkVZkLzOtxLOhc+Ku/+ivRL0O3ybhybPjM1D+BMc/PZyRLS7BJVvcv//Ivcffdd5etJkwQy1xVzcTynGRqmT/L4lpkYqlj6onPy+94DeqM4JvH85iJfHZ35/D3T/YX9Yk1LXZqmIUNh3IHTKnKZ1bA1krUYeTEbvS+/D9S4Intb+rX3CRAZGDn4xg5+pYKZYrXkz4Q1ha5EcQ7VqN+/W3yTyuaFECsq596mUGMHHsT6YOvwM9l0XDJ+1G/YjNyZw5KVeORk3sFs7AHLcE0+9TWrbwGjVd8GNGmTgWCSphYw8LWJgvLOTabW+zoV+p0ryf5rWyH8+5JD8vbLVy5QuXAkiRjMc7OeRFsXBaV4kzHz3jYdczFC+/k8OZhB/NSEVy9WgHSq1baUqipKaVcAsLCBL1oD3e7eP6dHHYdcXHJUhsfvy4hYcJP78jhqR0ZDAz70sonbkdw4JSLxjoLD9yUwNUMJ04E4cSlC8M09ZEMIU71rwFwKGJey4HRWm2xQ7Pm+sj16z6xR6XFzpltO+B7PhpXX4SmtcvRtG4Fmq/eCD/non/PfgwdPoHs2V54wxkMnz4r1Ytbr94oILZu8UJE69gTNGgKzJSPnIORrm70vLEb3c+/In1kmTtrRaPquy3bMHyyG7HGRlixqBxrN9RJux4C6ZiEExc7BNTwlEntmEZngWaHVTixNe0tdmjnTrJPbF8fdvf1YeupU3i7txfz43EJD76ooQHXLliApG3jNydPStscFmliFWLmqvZmMvJPViq+pbNTCjsxv5aVhql5gtm06+L40BB+fPiwgOAPX3SRgFjKPXnsGLZ0dSEWiUg+7JDjSEjxsoYGYYJZ8TgfTmxa7ExkezxtMjVZ2CnsUSSwI8gi+CFoYpgqwSHzTwlmCLg0e8rQYYIlAjEypGRcKcMQYoIxAi/msJJJZPgqwRWBJw0CQ4t5bLUyvEcdjnuueyOw5p9mXFlsiaG+DKfVPWRpJHk+gsebbrpJWEgymQSxOpRW8lgCbxefhc9x3333CaNLPZSysZQl80lgx1zXSgwlr8tiV3x2hj+TAWe+LD8EqGS/6SDgeZjfqlvZ7N69G//4j/8oAJcsM5laHYas+/wSiPN4gkw6FXhutthhTmy5ljh0CHzrW9+S8WKoN0E6WVYW+SKzTUBN5wb1plsP8RiejyCd4znRPrGVQCzDiTWQmDEMY5W5thxDA4KUF1c2IhErz5ZZ8ZQUdurf8VN4I/1ILLwYqYs2wa6bD6fvBIb2Po+hfS9Kexy4DqJ186XXa9269yDWslTa6+R7egjj68uxmRM7kes9ATvegLpV1yO+YBXcobNSvTi9/yWMHHoFTl8XrGQzUss3oW7tzVIZ2U7q3oWFZDMz38rng9fKvOb88GEhERnBQ/Vfxxfq2WInC8+KSuVzYWILC14RoCnaNcwwsBXCXThx1sUvXs/iv5/PSJ81ngAAIABJREFUYvdxD3VxSK9YpmjkHDKwkJY4d18dR0eThVf2qYrD+0+6SGdVwaZUHOhstvCxzQncc1UcHc3K0SSPHbCwu4462H3MxeCIL0CXrCvDjA93KUC8ZZeDt484IAZhZeI7Lo/jhnVRLG21YUdLfEMXYCObf4CwssKDeo4xLQeclIPLx+lkOx4lExu02NHViWca2FJj6EtbHd/xBDSe2fYmTj7zorClztCIcuol4ojPa0TLtZfhok/eDTebxcknX5Cqw5lTZxGtS6B+1UVouXojWq+6BKlFHbBZhCmc92lZyA0MSQXj/r0HMXKiG/M2rpE2PXRCDp84JUWeup97Bb1v7hGgzGJObNPTcs1GNKxYKiBZF3YaHcqtBm/mhBczQj8CdxSIjcNnAvoFcNioNTUiYHN3b6+E8JIRPTg0hBHHgW1ZSFqWMLIfX7ECl7e2YndPj+Sv7h8cRH82K+tyRzKJy1pbpXUOc1xbE4m8rpkXS5b3TCYj1YrZF5bnvHnhQqlmTBcymdcXurrw6xMncHRwEM2JhJznhs5O3NDeLmHL7GOrQ5/L6maC72m5SBqpThyJqBY7g4PYlg5VJ45Gpz76hr27TYudaQPeoy6sK9OSkSPzRpaOIIZsHJlZMp0EV2TgCGz44TEETQRnZGvJwjK/kZVyCWQZAkzwFf5MRGYi98YcWRYk4n0RPJPx5ITnMxHYkenkPZJh1ICSv5UaUD4DwaFmTksXMIJkhgMz3Lfc84afnfdAXRHwa3aTv9NRwPBtFr0iQKQO9YfgmrmovGcCZI5FuA0Qn48OCDoiCIb5PNQx75kVnsstuASofGbKkI3meFHHHHs+C8Exz8P75bV4Tyw2xXvk9c/nMxaIVW28qy/UJGNVoR2P/q1S0RpznfKhmZOtt4hlS3hvrveYgFRWB7brW2DFUvB9V1rhZM8cgTvSKzladqIO0ZZliDYvhmUzEiC8UVCtGfzMINzhXvhODpFoHNH6NljJenhuVkKWnd4uAbrecB8isTrE2pYiyiJTiQbwfvTHzJ3Z8f4UqhOfA8TOQJBamIwVcknVgoR01sfRMz72n3LRm1bNWV2XbXJUkSYuGS0NEazssAXgnuzxcLzXx1BW1SLg2879ZTIOrOmwsbrTFkY1/yEYzvnoGfQFwNISN9dH0NakHEdMYTzV7+HQaR8ne104HrBovoWVHRZaGiwB1EWfGa7rSkBUrQvUVjGIZXXiFBOGSz4zB2wFPXo9SMGl4a7TSB85jmxPv9g8mlHmvxLoJtvb0LhupYQI85iRU2fgDmdgxePSBie1uB0JhhwT5AQOfb0vYioHWdTcwCCcgSEJR47Pn4d4yzxEyFhmcsj19mPoaJcUjWJ14mR7K+qWLpJzktUlIJGc3BnIvgavm8q0D6b0KBB76OTo6sQXwGHDWXl2ZAQHBwelxQ1ZT92ymSxqnW1L+DD7xrLw0/F0WkApe8pyvpM9XZhKYUlDg4QRq2wCZXeEiQ1CiXuzWalmzP6yC5JJYXP54fVODQ9j38CAsLrsF7uwrk4KS5HdJUPL+7hQqRt8Jt53VSB2isbH5MSeDxowskYDNaiBiYDYSmBjtva9LAewa1kHstTIghP0B8wvKOpJhWkNWqhw+6wLakRKavIX6UDHWRLUyvkCUC7fc3lmFWN+G3iG5edi9lW/PqZvbG33Nq4KxF6A/o0yn6bwOvmpXTyV1TTWCW28vgqJUN8VsdDBjA9el1EFWPKRFIXjFFMmW/qgxU9o0dHPSiAdXoumUAejgLJCQqMBdP7lLl8wqhTEhtnGakFskUzJPVQCtxdKRo9/3gmo1SA1q3R+K+sLBPOEtlnPHanOXGx8Rz1PUGhPphIbDoemmujWCsLU9SsROveF0sH5X0dNonOC2LEqFE/mu0Ad8320GOlU/NoXXv/CrkiqDvP44B2RsQq1usnrp2TuitkIwGhhZS2Yk6I2UsF9kPDIfyq9j+N5T6vQW9UgdgrHx4DYGgQh5paNBs5HA2PlxI4V1mkY1RrPm827tdWGpzDWhU1UgRf0UQpgi2XCWybhZoNNlO7ZUKHSaXj/bRj8WRPFoEFsXMKJv4bfk3DiXHE48QxnBiuyFyGQVrwHFKQ62hSPxTgodKvevzBGKZGR6wS/a6ZmNFYsgOUSvHPBwgnPJ2yxVHPFIK1Si51iJnZGsbDlFmUBmoVIlnyv9ZJNfYB1AsQWMGllQGzZ0OtgqoyaicFkFRkNnIJzzmS9jZoHYRC7/zgeeHQL1pOJZZi1LvQ5RSzfqCENriPgLWwMQtfXIDUMctXiGLz3oVDtSu+PBrBqzS3+qBp5hdFWvmHtSL6wBfS0j+6cTOwUjo8BseeDBoys0UANaqAciJXKz0Vho8F6aoDGrAEaeqqOHcJbdlt+Hjoo29W2bD9gDZIVPC5TYKRMD2EjMzPeU+kTO4urExeZ+YAZLfemhAGnlpGZLAC+4PgZxZqOs1JqmKUpvbfwhnnUb+O8zvmA1EoAIK+X8EZ8VPGgGm+xE36eMAMbODHKuD5C7o1izZ034Aw5RNRUVHmMpZ/zvk7JCSfjOhr0CxNrWzOixU74MfPvdgBSSwFnuC1PESCdBFBXNKzT5CCsCsRO8b0ZEFuDIMTcstHA+WjAVCc2AGlcIDHECIwKATTA0gDyWV6duOZAYiWgOhMArGajdIhloNxRoKpWqxPXGEjMOzZDDGM5cDtdoFenqajqxPa0Vyeu6JipgXduKhxaeRDrOHgpPYhtQ0PisJOaMSwSEBTEqlpv5wL3gbMgfD4DYs8HDRhZo4Ea1EC11YkVb1AM+EwObCHgdiz9zCq9hdzLejNj5sEcnAdj2AOV9WUjjiCcuKFMOHFhx1ywmhcod6tizuYk54iZ64yRH1vCvCr7qT6VQGx3KugTW1KduJzMdOfAnn/+Z8laWwFYzr3r+BgXiK0il9O8p9W9p/JyjpHPmq9OPB4QO5njY6oT1yACMbdsNHCeGqgWxJoc2BrPgS2ZJxNtYxNOyikFseNidE1o+nmEZc/sEGvdYmdcIHaOshdFG8M5qoM84KxQHbdWW+yUBeSGnQ2m/MTCmMVdWJaJvXAtdi5Utd9au45psXOem/GQeE33iZ08NZgzGQ2cWwMTqU4sDjkTOjondVDq+TfzwLwLpfYgX9jpXEzsFOdH5a2fuc6MLu4UbisS5h8L4LZGW+yUOg5naJiuItjC1eSLb3wy8lkLgRfjv46+P7XWYDSInaYWO8YBFYxquMCVabFz7k13FUcYEFuFkswhRgPUgKlObEDIeJwSYRCr2/CUvkmm3+vs6PcaHtfxjGlVINYAyxkNLKekiFMFpllgTdBjMl/3qAhU1X514pkMEmvl3kblxM6Q6sS1xphO1btdVWEn5ZFQS8sURJ6YnFiDa4wG5pgGTHXimR2aOdNCdMfKwRoPGC4FSCZcffaEq8+16sRTtSErWoqmcOM3rdfRbUMiEekmrVm34rzYWVSdOKTsWgGPo5yU01TROA9ipTqxPeOqE891ZrYqEDvFzksDYucYgDGPazRgQKwBseIUrbKNjQGxwUbb5PRWzOk1IDaPxiqzDVPEREwrIJ0IszIOENudCAo7Lb4Hnp1C0svlH3e6Q14NIJ36kGQDYos8IFPGZk7UhhgQO3l4woQTT54uzZlmuQZMix3TYqdaAKuZ1vGAXiMz90CvJ8DEQgIZPFT/NfzeWNWJtX0d00MfqdCwmP1Wy3TZFNbSyNSKDoqGvhzLZ1rs5Blq5fso39d1ulrfaPZ8qu9NOwpUYSfLtNiZiNNoCmVMi53JAwsGxE6eLs2ZZrkGdnXn8HdP9GPL/jSiEQ/xqAXbsvPcnMpe0H1ViuFOpdYqRkZrbG7pjU9rhRhdPQ8UpCg/d4yMmiuzSW8eIgJiU5EMPlv/VfxB4xcRj2TgW1GxLVZx9Z6Cha3Y4qYEkI7R5qHQAsLIjAKxNaA3mRql88CjW8RDd7IDjy66F48uuReunUTCVUxsORlhZsucK1wJufQ6RkaxqTNdbwSxrmVh3f7jePCRZ7HhwAm40Rh82yqeO+H5Hp4Llb5XaLx4x6fnopGprJtAb2Em9sWgTyznUzQaBfg3hQBaD5qTySCWTGLtpitx50OfQ+fyFTW5gzcgtiaHzdz0dGjg7VM5/O0T/XjuUA5xm2bIg+cxBylgM8I9VfSWQUoElhh7vUjI16W/BRtKIzNL9BYCCJXGdDwbgmo2GOY6lefODNO1Cie2kIxk8AeNX8afNf0z6iLD8Fm8Rwr45Mv3hP1jgfkr+U3tqEOmkbap5NDS8xkZjexqRG+l/SfDY67yYTnm3alO/GDpx/DDJR9H1k4g4WZDz1fJJoW/L12bjEyRo6PIxs40vRXGjnbEtS2s338cn/v+s7jk3WNwo7ZULVZblEh5WznWb0bmvPWmQexZz8MLw2lsHU7DhY+oReeCzngv3eXqfWa570ttvz6mkgzAnNhEXR3WX3MN7vrc57Fwxcrp2Faf9zUNiD1vFZoTzBUNHOl38O2tZ/HjF3ejr7cXixctxNJlS5GIJ+B6bknoUgR+sKGQ0KX83lItGqpVQmm4k5GhUmpBb1Ih9JxjKh4McXT4ngfLJrOm50JEvnNdNW9sm4x+YVPB+eR7vpGZ5TqQ6sR+BFE/iztST+KD9b8QQCvvAWcP5w7bZQigDTY3YkJoQ8jjKrCbNzARzjUjMyt14PuwLAsRASDK+Iy2Icpr0R+bjxebr8aLzZvhRxOIgQytEiuWiea/57pEe8S5pWxVaL4V2SojY9szWQfBWiJudsCN+FjU1YvbXt6FZSd7JLzYD9YuzgW1lhWHXSv7Etid0t+MjLxD56M3/QYP+j72jGSw18nA4z4geOcU98H9gVe0P9D+A/2ect+gx47/9MrsKcrJ0I5ks1l5hkWrVuLaD9yJ1s6FNbmVNyC2JofN3PR0aGA452LngZP4+je/i7d2voVbb70VH/rgh9Dc3IxcLicbjLz/yyd48WQDyrBAbWhke+mp33i8kZm9OuAmQBYVLni+j1gslger/I0LUc7JyfyIx+NqX+pDjndyOdlEGJnZrQMvmAeek0NbrBediV5YActD6yE2xPfATTPDqDWxyu893xOniAAbDXpnlAzfbcUmq+6l1TyPkSF4LKs3z0PEsmDbFuyILfp0HBcObYgdVTYk2PxmfRtnIyn0RpsQiydgB2sTbYrjOnByjtiivAwBj+eG7E68yFYZmVrRWxSxWDS/5nA+uL6HRMZB29AwUllHgAvtjgDVYE5xXgmM5XcyF2h9IPMmv3cxMoHzcPL05vg+Bl0Xadry0D6RQ+G5rryrhf0BHZ7KhnJ/QPvP99e26FBR4+lQpmhPUU4mgahtY2RkBINDQ4gm4li6YgXqGxqnY1t93tc0IPa8VWhOMFc0QONx4sQJfPGLX8TLL7+MD3/4w7j//vuxYMGCIhCrDY32ZMomM6KMif6NOguDWCOj2CW1aVce4JmsN82cjjWmjuOAf/xwYxGNxuSZZLFxHMXCcqMQ5W/Ks8/v+BuP4QaCvxmZ2a0DesTpBKPDIplMBkCk+F2oZr6Vvj/TLRNmCaq9NyMDAY9h4KBsomJmaBtoKzhXNOtC71c0ape1IbQdPH48NsTIKMa7FvUWjcXEftCmcH7ouRSO9gm/izw2PN/0+qvX4LAN0b8ZGeVKnEq9hfeJvE65/UGlOcp74/HnkiGI7e3tlT1Ha2trfu2ptf28AbG1NmLmfqdNA/RadnWdwBcf/hds3boV99xzDx588NNobm2j2yzPpGn2JCIedeY48JZV+Ch/0wA2H2bsB55PhgcamVmhA7Lt2WwG2SzBSRTJuvpCyKdHcOvKPIjGWMRBh395cB1HbT5Y1EeAbRDmZWSAWaiDXM6RDWcmm0EsnkKqvkHmhdgQz5fQUeXMUWaPoen8TfhN/hb8kGdPjMys1JtlW3AdF0PpIUTtKBLJRH4djAlIVZaCJRoch+uMi6hFcEv7oiI8/IDZEadaNEaaLZhUft7u8Do2fzMyNasDz3GQTqfhuR4SiQRi8ZisqcyDZY6sRHGIDWH6ZSESKgxudYSHNjxGRtnkqdCbzTBieYGVkc9fJ0gzCgd6k2nVzgkdXSEyjOgJHOZ0ZFQjM5LJoK+vT0BsS3OzAbHThizMhY0GLpAGSplYgtgHHnhAvFg6R4H/DINU7VHXhqnUg6fDSo3M7NEbx5KMSSaTEYaNG4mGBgVO+L0OPQ97WDkPtPecG0/+pkPNjczs1Jtm6WkzuOkku1ZfX5+P2NCRCKU2JBylwDlVjQ0xMiq3TOu01vTG++Z86e/vl+cgY8/5om2F3vzStkgUh20X2RB+T3meJ2x3uC4ZmYnpQHIKA0YubK/H0vWFkOH1BwcH5d5SqZTME/0JA6RafRekPkAZwDcbn0ezqRy38Nzh91oH1c63sAxtAecI/3gew8ReIBBhLmM0MJ0aKAWx9957Lx588EHJiaVRCIfC5gv1BCGiUsjpHCHERiZU4KjG9aYXHQ1iCU70d1w0wuE+kuMShBdzIeamoxTAViuTz7XN5WRxquY6c1FGPOqRSF7X1ehgsmU0oNAbCr7/dXV1YieKin2VvAvVhNzyHNqxVs5xVo2tMtepFNqr0h0q2eup0BuvR1syMDCQBycEsvoewmC0NMxQcu8r2AMNYI3M6BDic+lNM2LhsOOZIMMw0eHhYZkbGsRq8Kr3IVMxR/XezNidybG9Ot1Mv9uTOd84RpwjBsROJ6Iw1zYauMAaGAvEknXTHvBwsSYaC735LV04whXmjEyBedQb8FrVmwYh3CByXhCUcjOhN5IapOo8aXpYORd0ESedv8bnp3wY2J5Lhufh+YzMzNcBi3JwPDnGejNBEKs3xeFNYa2+C8Ymqmq/YaZuIvZNz5MhFmKJRoWx1wybjuIoZ0OMPVAF9OaKTeQaQ3DC5+U8oT3hPKEOwpXwwznXZh9SqMp9vu/pRN7tSjJhplW/25pN1U7XauZ1ORl+p51iJif2AgMJczmjgenSQBjEbtu2TXJiWdiJoRjciJaGq/F4GgjtURtdrKO4gBGfy8jUvg50WBPnBL3i/G/NmugwP71waQY/HEJcVPgpYFM146ILP3GeGJmJ6yC8sOeLbJ1D11Mhw7HWIFYzsWFnl3aCjceGGBnFhPAdmS1601EcDDun84PpCZwnpfZgKuZoOVs1l6+jnRLj0cGFktFjpZlYve5oJ1hpyG04IiP822x7f2rxefReUEfSVDvfCE7PJUPHBgGwKew0XWjCXNdoYBo0UC4n9v5PfQptCxaIQSiEl6neoDyeH72RUmXQi4s4GRmVo6U+taO3AtAYPaZcbLhpIYDlH50XZGKZG6sZ9/Dmk+fioiIsK0OLA685NRJusWNkCtWbdWhVLeiNtsB1VTXqcmPKOUKGTYMTmQdBD1BtQ/R8k6SEoIo3i3mwAEu+gugMk2HhET3fq30eI6OqkpfqTbOt6fQwEom4MLGcJ9oJFrYh55pvkyVjbNXMs9d67aE94Ydrjs6r1CBVv4tSyCmogp+fbyUdFMJ2h+NtZManA01M6C4Ghb2g7vVd2CeWi9QrXec0sK20lpR/txWZUipjqhNPA4gwlzQamE4N0IB0SYudh7F168u4554Pq8JObQvguc6oYgMsbygLh/RKrNxCRhs6tWE1MrWgA/ZxVHhidFsgHQ7MRYIsmw7rsmzVRkdaZUifN9VDmO0xIE3OVYVBHfYlnlfp78j2TEamJnTg+eA4S2ukiBSFlUrUrCyrc5QtW9kDvu465JzzJB4CJzqHLV+FWPf5pHPMH92GKmxDZooM53a+uHa+smdQVbnC8xgZVioto7cAsA6nh6WieSqZkj6xrGDNisISgl7NfHNyVcjYQbVUKKdazpE5JwWh6HDk2LGfNVuIBeueCoFX9z3bZQRsjFMHF0qG48D1gyCWc4OViVXagtqHsDoxx0f3Lpe+w7oyrnaOBfUCiioXG5lz6k3aEgWkhVq31bswpq4ryGiG3GKBtlCvXnFwO47MP76LYedDjq35grZKYUBcSUaqEwctdlpaWkx14ukEF+baRgMXQgM0ECe7TuDhh/9ZWuywsNOnP/0ZzGtupbUK+hiwDHuhiJMCJ4plFE9m0AJDgxPV+8DIzEYdsH0KFyNpgRHTLTE8sAUCFzxxcAiwLbTREQDLhVBaYxRa7xiZmaS3CCxxPIwenwhbIwXOCr717KTETYQqBGQhqruaCLhVuVjau84NaDweC6I1tA2hUyuwIBLFoXpNq1ZcQVcGfh/8xiPpYDEys08HwsZmsmIu9CZVct+jyinCT85V0Qql880l6HSVw61aGbiKwaHziABV2aRgLtIxEwBYiQTQ0TRTIsPnUc9c/XXmsIzrSV4s5wvbu8VicTEUHkEsC74FjGq+jU4wd+hU5R5F2RDV217tXBQY05Ef4fodRiZgVIOWRXQoWcFLkm97Rnst7dD0L6olTlGkXmmrtGB/oFuoiZOSbXSCd1ucSaGP63J81Ls9qvVOBZn08LBUO+d9tLa0CGtfix/TJ7YWR83c87RoION42Hv4BL7y9W/ijR1v4I477sBHP3of2tqakcmwtQE3Co6Akrz3TIyTMliSl8LftAGi19rI1KYOJBTrHGPqA/SkRm16wRV7kctlhZXj99xgFMKLPeSyWdkw8HuZI5w7RmYG6iAmgDQ8PjnHRcy20RB3MT86gFgkK30aOd58xwth4WpjKPPAZcsTtkKhI0OFpctmhcBBWnfojaSS0QVYFEhVDL1sMjkXjcwc0IFaLxwnJ84MRnCwJ6RsdAlSggJGnBOj51smqM9wbhnHiqE/2oQhh/PKkfkpkQUENojA9RyxVZx+0WgsYI6DeZ1V1ymVIWPr5CYqo6qsK4a62uvUioyKwMmdU2/h56kso+yHh5yj8yLp7LIRdRw0pEdgZ1QEUCmAlUJBAYANM39idyqAXiMTtDdj+xvfRy5guvXmVOw1IyWYHqB7MuuWaEGfeMXQF7q6hmV0kSmdNqBzXdX+QEV18aMLQ0qkhH5Pg8iNSjL8nmw9gWwilcLiJUuQqmcv+9r7GBBbe2Nm7niaNHCkz8G3Xz6Dn7y4B729PVi8aDGWLl2KZDKRzzcosLDhdtM6/0GtwdrDqR/DyCiGiR8dpqt1o3JJalhvBCLyMMqZQY+pYmEJRAreVA1EeBgBboFbMTK1oLecZyNl53Bx8h18pP7HWBZ7B74Xlw2lzGuOaeCUUBtDVbWW3vn8BodBGdpDz3nAKI6QGdGeex0unDeDQZ69zB0jM6t1oEBkmbkT6hcskRzVzLdSGWHffJyoW4rHO+/E/uRSRDwHNvvrhpgfMrO0Y5zOtGFqPePk1fOa87BEJgirNDKlelM57mpMq9XbWDJqveQYifGgcyMSwaLuXty2dReWHD8NT8W85h0CgSdMbI+sVDqMIzAwmp2VcQ6cCEZGKcdmdITv47DjYK+TQw8jHQK90cnNdyLc17aw5wvWhVJ7HZJReyHqnEy4miOKBCk4MGUtkVoLukhosKc4h4znuaoYqW1jyeq12HznnWjt7JymnfX5XdaA2PPTn5GeQxrY1Z3D3z3Rhy0HM4gRhGhsoiy6GBjNpqjNZ7AohL8XmYByERNlZOaEDvwCGtFtcgJcqzYOUsynMC/C/5r/XdB8floZmRmktxziqIsM4cbE8/i/8/8RG5PbAZ/hWaXOrOJ9YDnzqWdBsaS2Jkqi0m9GprJuZoveSueMXnPC+EIfox2A1cl4kqi9p2kDvrz6j7Bj/uWI+dw46xkZ/DPkjCmcl78Fsy9ko/Kz1sjkIzeKx2Jq9fb/s/ceUHKd5fn4M31me2/SSloVq1mWZVnFAveOG2BKAJtgQ8rhlxMgycn5pxM4OTnUJJQTHEIgoQUCGGywjbtsXCQ3SVbvbXe1ve/0mf953nvv7J3ZmS3SrnZn972w1u7M/e797vOV+z7f877vxxjYuNOBlSda8cDPX8Ca4y2Iu10SG5t2SPvY3j8Tseu0DNwOB0LJJPaGQ3glOIzWaBRuWQxKX4CcCJwX+xzm5fD5/bjkyk247YEHUd/UdLGrMCX3UxI7JTDqReYDAgdJYp/ux/ZjQ/A4EuI+6HJTNbOOEc0tkSKw6aYTz+B3Wmb+YmC1fWY/sH8+0mtG+hQ/0zKzE4No0oMC5zCu8r6EzxR/GWsDbwKO0hHD3jQQZalrFNO0LV9kKB0pypqlTBppsLMWi+ZqmSyMNoM05BVuZm/IVMMsXw97e4/b38x5Ja2PkMTGcbh4Fb617A+xt/QyeJGAy3R1T5FZ2/1TBNqQnNLMAGPNzUZ8zW+1zAhfFHymATcD9aSQ1bjDiZUnWnD/L17A6pPnEGfcPdVWug9b97bXwXQrNt3G0k07LZOGGwlrKJHA28Fh7BgewrloBF6XWxTOVGICaYrR7Ww00ejxkQJ8msvEIhF4vF6suOIKIbF1S5TEzgceo884jxEgif0sSezRQbgdMfg8bolBkFU3mzoiiRBSRHXEMdR4rVj/TScnWsZMIDHHcBvRz7QfGH4HI8dcGgsksX4hsS/jU8VfwVr/64CjIi1uVZ4/k1iaLp0j62C2E8TAMdzJRh02LjaKOWiZuYmb+e6wh6PktnONDjIZdVaSEyYTOFyyCg8t/Tj2l66DF0k4Df/UUWEwMn4tF9RMImZ+lxk6o2XMN8I04ybLYvw/SazLiUuOt+C+h1/AqlNtIyR2mknSxSJjM3kfUWITCewliR0aRFs0Ci9d+T2eERKbi6jale/MgXoRypDEMqZ+xYYNuPVjDyiJncfcRh99niCQjcR63Mb+nvbD0lXSTXbjDIPcjrZKtYyBjbEYkB2fvMPN9pLK1kfy7nnmWvtM4fPYSeyni7+CNf43UiQ2FWuWhVFY36VciK1zZnCFfiaNwtGEXHzGs5D42adsXAzcrG08rHtlzisGdzSC5qoEAAAgAElEQVTn0Rz9LVcZQzVNiBL70NIHsb9kHbyM2wbjOLPMyed5H5njJ1k3LTO5NjX6QBJJJ7MSu7DihEliqcR6TCU217gywNYxNwEMJkxipxvr8d4XWdpUSew8IS76mIqAhUAuEstkKhYBy0XE7PGOmeRFy+QmsHmNmy3EaGS7gvR46IksfuQ1BlkWJebi80STXgRMJTZFYlGRiiYctYiRsQqfRjwuwiq8saKWw5VthhUCrZs5K2Rpn1Q/MU/J1a/G6m+5y7BPGO7EBom91CSxWVTYXEriWAt3WibnAoPVrtnIeq5FifHLTJLE6nww6TnRDSqxcewNBUcrsXbiOgNK65jzKLd44x72dCdWJVZJjiIwPxCYKIlVhU3VZsudK1MxmXNq8xSqmfnsqUASy5jYrd6XkUlix1OxRDOxG/jq5jcrY8guhtI6SokeFS9peatMh5pJ/9MMEosk0nekNGpo7FWs6uxsxiC3EutF0rbly2zo1+MRrtkYU8o6T4jETkDRTWuDi6GEK4mdH6RFn1IRsCMwFolNwEiZPmdcYZWcXLB7c+ZKubqSz113eroTU4kdIbGvA6jgfhWjJtFMApBGYi+GATOe69l0u75ZKrDeJ7fbZo5+IHOKw3jLpOdxmpy7qUVE05W/DBJrxsRyGxHrOF9X5WwKo5LhqV8QsDC1cnKMcidmTKzlTjzSqMZvs5FszfK5KpWdODMm1u3mRt+jDehZ9DzqTqz8RhGYZwiMFRM7FkFRZXZ+KrN2Emvk2tFY6LmKgZ3EGomd3jBJbGbG1uwJcsYiB7NVhUipJ0pGJ01Gz7dNhU5mkNipI5bccJhK7EojsVOZkdjJIrFTd5+pJ29at3RvjlExsdkSO1mLSUpgz5vEW9mJx0zsNEsXC5TEzjMCo4+rCOTKTsyY2MxD3UbnYKKmSarTY8Usif2gSb7mDAZZSeyo7MS5XUBHJXZSA9NiOudtYM45ZcnKbu8w9yifYrdeIztxfFR2YpJYdR/OLxfqFImV7MQuzU48TUR9QomdrLl8li32KYlVTqMIzDMElMTOIXfplDI6ajNNw2BL9e2RLU7SdjUx9opInSXfyUtqpGSSRqG51cFI7JR5PRqGGS6BqQXbSZJlixDLe3quZHbOMwyUxNpeBjlieh3yeRa3RdkNJH002EaROaTs42pkpIyKSTR8s43eYxqNUpL/yXKfkQGcI8nVbDJAZ4LEJhkTO0tJbNrU7RhJymM2qjUnj5lULcO901pYZNcxEvxmm+MzPp+FWZpnmsQaY84A0XKBt8aa1WzGfMD3ofFJWqZ22xxiTBlmg/B6jtTuw/a3dNq7OM00nUYX3vMlsamuaz6nLQdk+hvcwtD+QLaQAns5E8QJe4UoiZ1nBEYfVxHQLXbmyNY35gvW6XClG8jJJBKIw2E3XhxOeYEmTUtYSKK8mC2CSrOHpNdpvpCN88UsTyYMQmwnvOZLO0WU7ZlgTXVWyWj+bbWkW+xYzCH71jdidnJYOOm1Yv5u7AICJAwCm2bIyXjLIL3m+Ra5kHHGy5njTWrAa8n/bctQ1tqSFHTYeYlR6Wk0cqfamE5TRKc4uVLebbFjzqXSDxLGXCuHNVc7nXA4syefkhk6kUQyYeSygJznkPP5P7kW53nze8Hdup58ZX4/CwlsGiGULXacF32LHafp8k6crGFujQX5zuy7I1n7DUz5k8ggsHK+WWZkyhjJcW8Nb3lPyxRgm0mmeWxPiMRmLOrJs5jzjlVnw+Qw33vyrFafJCYj36X2ZWZfNMsY5sU4i3DWooJtQlISO085TSwWw8DAAIaHh2VgFRcXo6ioKJWpjx0xEonI94ODg/D7/fJjfRaNRkcmWxNDXqewsFCuxXODwSD6+voQj8fh8/lQVlYGr9ebQpzXDoVCcDqd8Hg86O3tlTLWhMB/+Z1MCOYkzL95jYKCArhcLvT39yMcDst5/Nu6D5+P1+PnPJf1cjNI3Tz4PZ/Luh+fnefwc15zaGhIfre7UvJ31jMQCMi9eI51b2NsGZOU2CBmfXkef/g5PyMW1ndWXXLhRqx5vnVtPhvryPsTg2wZBSfSnTU78QhK+ewunYzHkIyGkYyGkIyHAekrDsDjgdMbgNMTgMPlMYzhWBjxyKCcz3gxJupxuLxw+grg8PjhcDJ5gwPJRBzJSBDxyBBz1xvneQJw+grhcPvgMF3OE9EgkrEQ4HTDyc95H/NQ9+L8dbG+kOzEYoPYJ6A5mJ04EgOGo0AoAoRjCcQTgMsB+D0OFPkc8PscYMJUS3AJR5MYDicxHEkiGjN4ic9rnFvgIxd2IBaHfD8YTCIcS8r1CrwOFPod8HmM6/HgdULRJNwuh9zPM/I6y+ssyFO/12qeZCc2SUA8HEUsFAI7gsvvhyvgM2yIeAyxoSBig8NIRqImQbWIJ+BwOeHyeeEuLIA74JexFw+FEBsOIRGOSJ9wer3wFBfC6fPI+eyBiUgU8eGQdEZXwA+H2yXENvOYPfG5ENUyPorETk92YksxjSeTGIpGEaL96nLB73bDY7VZMolgLIZgPI5IPI6oSXJdDgcK3G4Uulzw0PYz7UGeMxCLIRSLCTl1OZ0ocrvlXP5O9GOJhFwvlkzC53TKPUl8zzfuPGcYQhYiOJnsxMSHzxDlc8diUm/pa3xmtxtel0sWTfh9JM5UoUlZW/G63IKJRebZv3hOPJEAY3Ldpp2c1YbN9S7R7MQTMfnn5jltbW146qmnsHPnTiF3t912G6677roUySQ5O378OF566SW8+uqruOSSS7Bu3TqcPHkSr732GljeImPWyhPJ6xVXXCHXWr16Nd544w388pe/RGdnJ1auXIl7771XrmORvF27duHNN98UcltXV4df/epX2L17txBPi5SSAFqEmuVINhctWoSNGzeivLwcTz75JA4dOiREsaSkBJdddpnc5+zZs/jpT38qhG/z5s249tpr5R7Wwe9ffPFF7NmzR8jgjTfeiOuvvx4dHR34xS9+gVdeeQVdXV1pz0hSW19fj8svv1zu9frrr+PIkSOCmb2+xMUi+awjf0hGSXpJkPmdGHzmih1x4/PceuutabidOHEiRbJJYBcuXCjPQoybmprk2c7n0OzEBmr5SraESLKP9bUi3LIfoea3Ee06hXiwX0ilp2IB/AvXI7BwHTzljUgmYgi3HcLw8Z2ItB1BPNgHuLzwVjSiYNlm+OrXwFNcTasIsYEOhE6/haETryLadQZObwH8C9Yi0LQFvtoVcAVKpN8GT7+FcNthuIuq4KtdDndJvRDZZDKursB57A59IdmJUyR2vNX0WRZTNbL6kl19pYFGZYtrPyc6EnjzeBS7TsVwpiuBgWAShV4HVi1wYssKD9YvdqOq1MlhiFgkicMtcbx1IoY3T8RxqpPGWhJrFrpx/Vo3Nix1o9DvRGtPAq8djeLFAzGcbI+jJACsX+zBO1Z7sKrBhaJCw5B97UgMB5vjqC11YdUCFxoqHEJoqcTlY9zs9G3rkgfZiamUcl/2RAKDx8+g+829iPUPovyy1ShZuwJOrwfhzm50vrob7dt3YvhMK5xuetyMqKskoEVLFqL6nRtRsWmd9JGe3QfR8+Y+DBw/I0S2aGkjaq7bgpKVTfCWFss5Q6db0LljtxDciivWwFddAbdfVlRSStjMxw4bs4k1VYwisdOYnZjEk0SrLxLBi+fO4Vh/P5qKi7G+shL1gQD8Lhe6wmHs7u7G293dONrfj45gUIhsmdeLyysqsKm6WsqU+3yyuHCwt1euta+nB/3RKKp8PmytrcVVNTWo8fsRcLvRMjyM3V1d6IxEsLy4GKtKS4Xksi4X4m47kfltotmJrZCGoVAYrb19aO3pQffQsBDRYr8fjVWVaKyoQDgawenuHrT19WEwHIbP7cKiikosqqpEoc8nZDYci+Fsdzd6h4ZRU1qCqqIieLkAb38/TOBdokrs+bCAOVDm2LFjeOihh/Dzn/9cnuYP//AP8cADD6CqqkoIGVXap59+Gt/97neFyN5000145zvfKSTz5ZdfFqW1oaFByKOdjK1fv15I7KpVq/Czn/0MX/3qV4XwbtiwAR/72MeEKFdWVgqp++1vf4tHH31UyOWWLVvw/PPPY9++fVIfqpAkvyRyJLm8HokcVdXGxkYhciSSJMkk41R1SZTf9a534f3vfz+eeeYZfO5zn5Myd955J+6//36wbqwvDz7Df/3XfwlB5/U/8YlP4L777pP7ffGLX5Tvea+amhpRX2XVKBoVEkuizHuTpBNHfk9FubW1Fe3t7aioqMCyZcuE3JLAktQePXpUvufftbW1o3AjPrfccos8A8n3t771LWmD6upquZd18G8S2RtuuEGILNtqssf5kNhciuWIM8zoOEYtkzsp1IXg5nS6kYxFhbwOHtouBBXxqBhEVFJpjHhK6uBfuA6Fl1yD+GAn+vc/hWhPM5LhIYAKLl+LLjfcxTUoXL4Nhcu2iSIbPncIA7seEYIqRhaScPNajetRsNQgssl4BP17HkfwzG74a1eicPlWuMsbZTWfrseZ8azaD6anH8iCekbs8IViPVESm0ulGdMlLJdBYnebyyS4s6SMw+1ALALsOBrD42+FcbA5ZqhaCSqySRT6HEJOt17ixtYVHvj8wKGzMbx8yCCenf1JBKNJFPkg5127xoP1SwwDdfepKP7vlQgONcdSqmtDhQtXLnPjHavcWLnAjUg0iV+8GsGbJ2NY1+jCNWs8aKxyyvkSETBLcZN3U45Fi7FiPHN9N7EyJoktWoWHlj6YMzuxUbV0N92c/drWRy+ojHk/Kqah1g4MHD+L7tffRs9b++Hye9F4722ovX6LKKSRrl507tyDjhdfw/DZNlFSxU3Y5UK0px+hjm74aiux6P23o+HWaxDq7EbrY9vRu/8o4sNBeR+4iwpRfvlqVG29HKUrm+Sznt2H0PzoM/DVVqPx3TfCX1sliq5FYqcdA9Ngmdh9zAXnTCU2k8ROxRzicCCaSKA7FMKpwUHs6+7GUy0t6I9EcENDA+5ctEjIZbHXi+MDA/jNmTNCOkl2qdqSyPHfEo8H6yoqcG19PdZQwEgm8cipU/jt2bMYjsXkb6qsy0pKsK2mBluqq1Hh9wvBfbq5Gd3hMK6rr5fPqWqOIrHTMCeOS2JNRTgWj2M4HEZzdy+ae3vld6rMVFJLAn4srChHXWmZkNej7e0YCoeQkDALoLywQEhsQ3kFCr1eIbcHW1rQOTCIVfV1WFBRAa/bPTImJ9imSmInywDmyPlUWUliSQI5Kd9zzz1497vfLWSRpIlk7OGHH8Z///d/i/p6xx13CHGkcnnmzBkhtVQuLbdWTkhUdOnuSpJKAvj9738f3/72t4X8kdQtX75cFFESWZ5PEvvII48IUXvPe94jxJgKML+jCkrFlySbqu4f/dEfSb1I2khM+TvPY314DuvEa/M5SO6+853v4Etf+pJck+SbRPaqq66Se1FR5X35bFRxqeySYH/wgx8UUvov//IvQqB5va1bt8qzyLpgMinPy2dkPegqbbkjE6/nnnsOO3bsEMX6Ix/5iJTj+STGxJn/kqhairfEEWTgRnWVCwd8JuJFjFk/knqq1i+88IIsNLCttm3blqrbZLqlbrGTvyos29np9CARCyPcvBfDp94UpdVXewncRZWIDXaJkhpuOwpXYTlKN96LcOsB9L75MAKLLkfBog1wl9QgERkWEjq4/1kULLkCpVvvg9NfjNCZt9D32v/BU1qPotU3Itp3DtGuk2IpB5ZuQcHSzYj1tGLwyIuID/ci0LgegSVXwlVQZrgpZznyVfHORhINfWDubrV0IVvsWHPkWMRlMi5u5qQ74QQfqa43DW7MJLHRCPDG8ShePsRQGmBtowtlBU6c7qI6G0N7fwJLql344Da6gybx6BsRnOpIoLTAgTWNbjTV0NADivwulBfSndiBnsEEfncwih+9GMbiahduu9yDs90JnGiPyz2uXu3FO1a6cbozgaf3RNAbTGDzcg+2rnCjhAotPfmyJEG7GC6IF9o+mVGeU+e+Oou32JH4VyDS04/eXQfQ+coudL2+B8HmdhQsqkfTffeg9oatcAUCYLhItG8QkZ4+xEJhyO4B9MtMJjBw+KSotIl4HAvuvhHVWy5H9659aH70OVlMLF+/Sohw34FjCHf3omrLevmJDQfRu+cwencfQOmaFai/9Wq4igJpZH7mVdiRmEorQCGlxE7TFjtWAieSzCN9fXilvR2/O3cOu7q6UOrx4J4lS3DP4sVCYou8XhwbGMCzzc3ojUTQQGGlsFBI7P7eXrzU3g6SQpLea+vqEE4k8O2DB/F2Tw9ubGhATSCA1uFhnKBI4ffj3qYmlHq9eL2jA3t7euBzOHDTwoVYXVYmrsWjjmmY38bbYscKh+sfDuJMVxfO9PTIIl5taQkqCgtRQLd1tws+t1twONDSirb+ftQUF6GiqAiDoTDa+/tQ6PdjRW2tqLG9w8M43dmFWCKO1Q0NqCopSZ/JJqDCEhslsZOx/ufQuSRr//mf/ylqK5VQktcVK1bg6quvFhJ66tQpbN++Hc8++6yoiFT+SM7efvttIXhUO0kMSRKtw1qhtNRBkkSqilQm6Qp77tw5UTEffPBBIV+8N5VYkrIPfehDQtqoavKgakll9j/+4z+EPP/DP/xDmiLJc0jsSLB//OMfSx2pAJMM89pf+9rXhKTzvnwu/pDEXnrppWhpaRHCyWcjsaTayvu/733vExLLsiSnJMR8browWwaaPV7XviLb3NwsRJXXpKr8qU99Ssg2DxJlYnH48OEJ4UYC/pvf/EYU1/e+971Sdx6/+93vhJxTxb7rrrvEBZptNdnjUGcM//BUH7YfHYTbEYPP45YFCN1iJ0/IibgT08BpRbSnBQ63R9yGGd8a7TqNocMvInj2bbj8RSjZ8B4ET76Gvjd/gZLLbkfR6pvhqVoiaurwkZfQvf3b8DWsQcU1n4AzUILgqTfQu/MnCDSsRdnmDyLSdQrB07uEsJLAkggPH9uBSPcpuadvwVp4q5fC6fZLnexHPscbz9V9YMdrnwvNTmx7GYzcaoLGSHrnGSfBx0V2SeaQi8WAs11xnOmMS6zqsloXigIOnOlM4Kk9Ebx6JIaSgAO/f51fzvvpyxE0lDtxxVIXLm9yo7HShYAXcIkrqZG7qa0nju37o/jBC2FcucyDj17jw5G2ON44FkP3UALXrPbiiqVuvLg/ihMdcSypduKKJjeW17vgdlsk1oZcPmBtVtf+/pxK4jSbt9gRO8IBxIeCGD7ZgoHjp9Gza78QS1eBH4vedxtqrtssca6SzMmWDEfygwAIdXSJy3Df3qNweNyou+WdKLlkCTp+9zqaH3lW3IZrrt8iKmzXq7vQd/iEEFgqslR0B4+dgtPtRuXGS8V1mdcgZuKWnkWdzrR90uaQaU4IJe8Q/l+22HFO2xY71oJKOB5HSzAoLsSH+vqwvaUFg9EoblywAHc2NmJ5aam4/tJ9+Eh/v6iqtX6/kFEqtq92dODJ5maJGb2jsVHUWBLjb+zbh6MDA/jwsmVCeHn9nZ2dEhf7oWXL5JydHR1yvWXFxeKOXBsIIELvKgvwaRzb4yV2ohocjcXR2teHvWfOIBiNittwfVkZygsLxYa07P7BUAh7Tp9B1+AgFldWoq6sFH3Dwzje0Skkd0VdrZzb0d8vSm45QwQrKlHo943koJkEUVcSO1kGMEfOZyzn9773PXGJ3bRpk6zEUVkkOaLLK4kXiRljRBkfSgLLH8axnj59Gtdcc40QXouoWUmPGN9JUkziR0XxscceE4JMNZExqFRQ//iP/1hckenKS7JGIvbhD39Y4mWtgcD7kmiSiJLE/uM//uMo1ZGKKsn2j370oxSJJeljnaim/uQnPxFCSXdhuvvSZZdEls9M8sp7EAe6GFPZJDGnQv2v//qv4gL9jne8Q7CxlFi6BVNZ5fVYZz6rdfB8xtLSjZnq7Wc+85mU6zKJMV2X33rrLVGFiV0mbsSFbsZUeXkuceN1SKypLPNgvUnq+Sy33367kFgqy5M9DnfFhcQ+f2QgRWI9bs9o16o82x4kNdfPYaXM3taJeBSIRyQ+lspsrL8N4bYjCLcfQTI0CE9ZAwpXXovgyTfQt+vXCDSuQ2DxFfBULpbY2UjrAfTvehS+upUo3fQBOP1FEuva/9r/Saxr4arrEO1vQ7S3WVZdCxZfAXdpHQZ2PwYHvS5WXQ9v9TKJk2UCKMN4FJPH3GpEt8oRozCPtgvS7MTmCMtiRLFrx6JMRsIkJg4EvEZW4ZbOOJ7aE8Urh6OScOn9V/mw40hUSCxjXzctd6OuzCXEl6GH5QVOlBUwaRNEiX3pUAw/+l0Y9eUu3LTOg5aeuMTbksPQNbm2zImHd0Sk7C2XebCywY2SAjOjsZmUVuzbaTRyp3qBQUir7aJTGR+bD9mJ6dabYJawRAK9+46g5fHtEgNLt+DqazbBXWSSWKLEZEKmG3EiFhMC2/Xa20iEoyhqWoDKLevFJbjzlbdw9pFnpB+UXnqJxLkOHDmFyMAgKjetg7+uBv0HjiLS2YOKKy9FxcZ18BQVijJshYSNzoE8s/vKGup8EknJTuya9uzEvBtdikkmB2Mx/OTYMbzR0YGN1dW4ZcECLCstlaRLJJckvExqxN97wmGcoAtyTw9ODwyI2koCu76iAkPxOP7r0CHs6e7GNXV1qPT50B4K4czQkMTY3rxwoai//H55SQm21tRgcXExvE6n1EMwyNhua9R4vMBFvYmQ2FAkghOdXdh57Dj8Hg/WLlyAQh8VWLe4E5Og+j1eRBNxHGhuxrnePlQWFYkb8WA4gu7BQRQHAuJyHIpE0UZl1utFU20tSgMBuYYVjpJFf845vymJnSwDmCPnUxWkuy9JHAkcVVLGgTKmlERt//79QtSoZJIMkiwxoRFdfHkeiR8/s2JMSfBIxEg46Xq8Zs0aUUiZeIlEcO3atZJEiuSRJI4qI8kdvydpzqXE0h2Z5HOySixdiR9//HFRU6kyMtZ26dKlUhcSRBLTxYsXS4wvySxVXLoTk6CzLN12qQoTAyurMZVfqrYkxnwGqrpWcqWxlFg+J5+DqjMPKyaWv1u4MbETsSduJOV2JZau2EwIReWabsZcICC5ZR3OJ7kTldjPPtWH544OwOOgquBGJom90Ni6tNVaW1qCqY7hm7/3Mbb5YIp/qqRUSwd2Pyok1l1cLWSVMaze2hWIdJ7CwNtPINJ+RAwid3GtqLaMnyVxDTRejsDiDZJ9ONx6UK4TatlvrM47HKK4+hdeBn/dCiRCgxg6/AI8lYtQdOnt8JY1SEIo06/RYgCmy61B4eyLC9bv2g+mPp51KsaCKLGOIK7yvYxPF38Fa/xvAKiQS8vGLjliL8XosJLO2PdDND/PSoLG+i5XjOdMlrESzdi3O0kCbx6L4pk9UZztNpIuXb3agyd3R/Djl8JYvdCFqiInghFmHoYQ0s3L3di63I2ldRw3Sew5FZeY2LdPMxu+sR5Et+Qrl7olgVPPUALPvB3FJfUu3L3Ji4UVLmNLHsvSM8Qq08gb2Q/aaDSbOTiL4mbHJbHW/tNj9LdsfVH6qLFBCQ4XmzGxJZfCy+yp0n4ZNM3cczfb59Zy3FSWMbqvSUzdLrgDPvTtP4YzP/8tBk81o/7GbSMk1kpMaxFZlxPRoWE0/+oZdL+1DyWrlqHm6isluZO7MID+QyfQ/Otn0LvnECL9zH2QgLe8FJVb1qFk9TLEBoLoP3xCvADoRly2doVkKra2RTGQMbZVSw14K3xihnA7LxJ7gTGjTOwUcLnA4JjvHT6M55qbcVlFBW4ySSzJpYUU1Vcqtk8wUWhbmxDOKyorJaaVcbE1BQVCdn9z+jQeO3NG1FqS5EK3G6vKyiTutSoQwJudnUJst1ZXYxtJndcrrsQpUpftmaZwbI+VnVgyVyeBwXAIx9o7sOPYcenDDeVliMSiQuQZy1pTXIyFFZWoKCpEMxNenWtHfygo7sU8v7q4GI2VFUKAeweH0RscRm1pKVbU18LjNHPrpF4Utn5on8eykPVYOAy314sVGzbg1o89gLolhuiTb4cjad8LJd9qPwP1tUgslUzGb1Lds+JT+TuTClE1JFH75je/KW7DJLFUAxn3SfKUmdiJ5IrJkxj3SRdYkljGvTJ2k3Gg3d3dQsJ4fRJnuuzSZXk6SCyTMzHhE5M1WZmEmfyptLRUXKJJREmOqTKTZFLVJJEmiWVZqsQkuiScFollbC9dn0k4qegyVtdyp54IiSV55vkLFixIS+xE3IjtzTffLLjRBfsHP/iBqLLEn/dke9ANmq7EVMSZydhyMx6r+1Bd57NQYY5GwvC4nGhNlOO58GU4Ga+CG3F4XNzGwdgGyDqUxOZBMh7xSYwjPtyPcMs+DO5/CuGOE3D5iuCtXQ7/og3i/hvra8fg3scROndQtuFx+ookJjYRG4a/YQ0KL7lWEjc5vYWID3Qi1LwHwydeR7TnrGyt42tYC3/9KiRCAxJfm3Qk4atdJXGz8eEexHpbkYxF4C5rgLdmmcTmclseYzueESP6QpJZGUZDRhKWHJ4Cep+RvjtZ3HKRWKsVx0qsM+dJrOU6SRLLrp0ATnfG8es3IthzKoYF5U5cttiD6lIHfvZKGE/sMohndYkDFN0GQ9x2ApIE6vq1Htx2uRd1FU50DyQlpvalQ1Gc6YqjOODA5YvduHSRB71DCew5FZWcO+sWucU9uaM/KXGzkTiwqNKJlQ3GPbgtT84ETzNJ/rMY4JkkNle9x+tv2RZHxiKxo5wiUl7r2RM8pdiK/UZTVYZZcL1u9O07irO/fBrDzedQd9M21IgSayikssUwVViqcsEwBo6eRssTL4hqy6zENdduhre0RPojkz317DmI3l0HMXiyWQhq8fLFqLnmSsSGhoUsJ6Ix+BuqUbpqGRJDBqnlQgmIIAIAACAASURBVLqvshxFixsQaKgVFdjgDfYFkAwrY6owmNB9JqnEXiCJ5ZOSqFJh/f6RI3ixtRWXVVamlFh+R3dh4jMQjUqSp+dbW/Fqe7sQNmYlvrKmBhsrK9FUUgIuVR3s68PLbW2SpZhb7VT7fJKZuLGoSOJumZm4LhDAipISFHg8OD04KHGzpT4flpL8FRRI8iePpVZO8QLVeCQ2Hk+gNxjEifYO7D5zRjpDfWmpqK7cJod4cMdXEtVVC+olGVVrTy86BgYwFInA63ZhSVW1qLId/QMYCAXhcblRw+f1ecX1eCgclkRWpQUFKA0UoMDnk9ALszMa/yqJnQG2OEtvSRL7P//zPxJTysy9VPtIYknqqPoxSy7jS0mgvvKVrwj5InliIiWqtlRbSVbt+5XyhWMlXaJCS7fYJ554Qsgwr0X3W2bdZbZjkjCez+sx4y9V0GwxseerxJKI8t5M2ESyyeclqWXsLNVl3o9uz3T/5XdMVEUSa7kTEwOSSrpMk0zy4GRv7UWbuVfrWCSW16frNtXgieBGAsuFA16TuFMRZn1IqKnAWlvx2OORc3UzJrz6+te/LvHFA/398LqdiFVegtDGP0Ky4Qq4knG4HFlWqA3rN404WPEpY3ZpLXORcKMhbdI6cSeOIBEeQLT3nKiyoTO7JPtwyfq7hGQOHXpO4lfpOsytcKKdJxA8swuxgXYULL0KxevugKdiochAJKTcB1ZiXB1OOF1eJEL9GDzwLEIt+1C0+nrZUid87iCCp95EpO0oEvEwPJVNkum4YNlVci2WM1KnmqQqq4+QrTdp37lIfSf32DZiYoO4yvsyPl1CJfZ1JFGRctDPjGOcQJOmGx6WujDGJGIlWRlZUbMvS2QveDHKGPtHGv+JJoDmzjie3x8V12G6EV+9ihmHXegbTuKhp0LYfzYursXXrHajosiJgWACrxyO4ScvhdFU68J9V/tw6WI3SvwOUWmHwwm5rtsJ+NwO9Awl8dhbEew9FcPtGzyoL3fi7dNxucahlrgQ4+V1Tly/zoNrV3uxuJp7LTJZoInRLMZ6IpqDtV+n1eLi8jqOPSVlMpTYfSXr4E0m4OSqQ5aDs+jofj32naaijLxiSWL3H0XzL5/B8NlW1NpJLOd3G4kdPnNOCOzQmVYULmpA5ZWXonhVE5yMJYwzpjWBZITvgSgSXC3hfqR+nxDgc8+8jN63D8uWO0XLGhHpHUDXS29IpmJmlC9YUIvy9atRffWVKF2zXLx8uE/tWMdUYGC06XhYY5Q78cqT5xDnrhE5dme40PlASGw8bpDYc+ewziKxJSVCcCUhuEnAI8kkhqNRdIZC4hb8dEsLhmIx3LpwIW5paECZz4dhZvWNxYwYVybzdDhk31luz/Pjo0dRYZJaJoHa290tiaXoblzl92NDVRXeWVsrLs0kv5aL8UTGQhrpG2P8WO7E+0JB7BgaRFs0KoSSYUNwucCsxD1DQzjZ0SlJm0hWL1+8CAEqxok4ugeHcKj1HAZCIaxf1CiKK7fREZ8IU4mlAkuX4kPn2gS7utIS+NweibM91dmJ/lBIMCGxZbwtMxkX+XzGPrSWT1fG9jsS4hGJwKNK7CxlmtNYLYvE0r33ox/9qCQwYlIiEigqlvyb8bHc2/Sf//mfRXm1Ejv19PQI4aOr7lhbvDAJEZVYkljGm5I0kiiTTFJ9pLrIrL687gc+8AEh0pmJncYjsVSSqfjSLZpxoiTLrCtJLJXPj3/84+J2y2RUfDa6QvM8xuAyEzL3pmX8Lwkrn8lK7ETXYcbXktySqI93TCSxEwn0RHBjEijWlRjRDZtKMuvNvW1Zd/4wQZaVcGqsulGJ5cIE2zkSphLrwLlkOZ6LrMfJaCXcDiqxzpRbuDFZjI6MyZaRdSzFyyIuudQzvY/RaheMtTWpi+rpEAI6fHIn+t94WJTUwtU3IDHci0jbYRSvvxOBJZvg9AQQG+oUAtq/+1F4SupRcvk98DWshquwTOJlSTuddBOmu3KwH+GOo5IwitfidbjX7PCRF5GMhuEsKIHD7RdXZofDhbJN70dg8UZRcZPc+idLjLL2nbHV0pkaP4YSO4ytGe7EdCu3zwpWIp40Q8pmJGWLccyaMXcslzgBIcseqDNUxhpqoUgSx87F8erhKPacjqPQD2xabuwRW1nkQHNPAl9/PCR7xP7xLX6JYy0tdiIeTUoZfsd42ndv9mHjMjcWlHPbFNNpwWUk8xkcTAhRffrtCPqCSbxvix8dAwk8uzeCcDSJ8kLGoDmwv5mJ+Ry4/xo/tix3w+d3IEk/yFmE26j3k+UqbH1hbt+ROs8EeiL9LXuZjOzEpevg5XxmpHIeOcwb2Hv2SL+2nThdZZxOQ4k9cBRnH35G9oKtvfkq1Fyz2YhVtRYpiVckjp49B3DiR4/CU1yIeiZzWrUU3opSMx8BxwlDTLjHqdNYbXE4ZK9YXrft+Z0Id/egbM0KeEqK0PHSGwi2dqCgoZaZxhDu7EEiEhESu+CO62XLnbi5n70ANl0YyB6oWbBOCXBG7HRaTOwvXsAqklif1yCx0zAfMEMwySlJ7AutrbJHrMTElpSIGmrl4bcWWqg8kqy1BoOSiZhb79y8YAHes2SJxL0au2AZPY3/0qWYpJcZiZ9rbcXa8nLZF/ZAT4+RoZjheoGAxNrympeWl+OuRYuwsrQ0PdnTyAqPrV9niWweZz4YKzsxt3Siwtw7NIQTHZ3Y39yCxopybFm+TEgs269ncBh7zpxBa2+vJG5aWlMjiqrhep2UJHbhKEMuetHc0y1JnGqKS2SP2FNdXRLSFvD6xD15OBJBsc+HdY0LUUO1N55l1wPb82hM7HjsZI5+n0liqe6R6Pz617+WLXGYVOjKK68UZfKf/umfxLXWIrG9vb0pMpbVWDExs5NYklSSWBI5qoKMrWUd6B7LbWSsmFjLddfKTjwWiWViJ7r/MobUTmKpBpPEMq6U+78y1pQTDAk1Y2DpOsx7kgDTdffgwYOiKmeS2HvvvVfIrVWnsbrCREgsCbJFYsfCjQo2yT5djKnc0v2YbteMieWz0WWbCwNUrq0EUbnqxuem+zbblC9oemcc6krgCy9F8fKpkJBYTiBUmDU7cZ5kJ+ZrIRZFPNQn6qvT44erqFqIZDIWxvDxV00SexoFl1yD2GCnqKVlV74fBZdcDXdhpSinwROvoev5hyQutuyK94pLsau4Cg6nQV4d3I82HkO48zhCp3cJKZZkUcu3Yfj4axg89By8VUtQsGwrXIUV6Hnlh7LtT/k1n0DRyutkyx5mQZ4oUbeI22TIvZYxRv5UZYK+0OzEWd2O8yjhUNo8ajOUxHM/AYlPPdluuPgePWeEYmxc6sbmFW7UlDrF8eBcbwL/+lgQO4/GJdvwLes9WFjFPZSBHYdj+NrjQXH9vWezD1c0uURhZaIoseU59GLAkZY4XjsWlUzI3HqH+8I+vz8m2+ysrGfcrRsVhU489ExI1NlPvSuAmy/zIBDgQlYW4p9rQcD6XAbdBI3fCy1jcSK605qAz5fsxPZthEgOuDcs93U9+/BTQjbrbt6Gmmu3SHZiYx5MIh6OItjSjo6X30T79h2ilC68+0YUNNbLnrFph+XNIoTWhVB7FzpfekPciwP11ShesRjRvgGc+unj8BQVYNH7bofT50Hny2+h8/W3UbXlMix78P2yPQ8J8AhHyu6tNXXbIpnzGN879rAmK7GTZCd2TVt2YtuDyv39VB+TSfz34cNCYi8niV24UEgsY2a7wmHZz5Xkr9zrRQmFjmQSZ4eG8G0mcerqkvPf29RkkFguRJgkloSXbsi7Ojvxemen3IexsFQ+uW3PycFBXF1bi6vr6rC7pwc/O34c9QUFktl4Y1WVkGteL9dcNerzCYzt8RI78RKDwRBOdnZi1+nTosRuWb4UJf4AnE6HkNE9Z84KiV1OEltdLS7Bbm5kTRKbSKK1tw9nurulelXFRaKyHmvrkM9Wyj6xlegaHMDRtnaZbDctWyqKbphp4Uc6ovGbrY8oiU3vCvPmLxJIKn6WEsvERoxRpdpH4sMERoxVPXDgAD7/+c+L6kf1jySQ6undd98tbq0kUfZtZ6ikkvCS+JHEWu7Elvsu1U9eg/cmmeUkSMX3gQceEFJmJ7HMTmxtsfPZz342bYsd1pEqMVVUElE+B1VTywX6y1/+shByklhuBUQ1k0STKjJjefl8JNQkwLwGSSzVWRLNf/u3fxP3XWLCvWIz3YmpzPK5WVfr2Xlt7qtrbbHz6U9/Om2LHboTM1kWn5XXzcSN16SCzGty6yMScMbdUsFmdmKSehJZumLz4AIDsyczOZWlXk+08x7rBf7utz147nC/brFjAy0/9v80AqXiwQGE2w8j2nFUYlm9dasl1jU+1CVb6gyfeE1ceYtW3YBI1wkMHX0FxauuR2DZNskwjEQUwZNvovf1n8JTvkAILpVYp7/U6NNCYl1IhIcwfOoNDB/fKcpq0arr4Ktcgv69T2Dw4PPwVC1GwdJNcBVUoG/H/4q7ccXVH0ehkljpWVNFLlPv8GnOvK0k1j4hjJBBilvBELDrZBTb90VxuDUuGYKpwK5rdKG6lMqoYVvR5vr+iyE8uTsq2+Zsu8SFFfVcJAReOxaXhE9Lqpz4wDaf7DXLfWQZ9yic2QUMDSfFZZj70XLLnts2eCTR0893hCWB1Io6J96x2oOKQge+/WwY+87E8anbA7hJSazJhKi4xnG4hImdPo79VGLpWsvRmEGS7CTNsI2zeCFNdRmSGRKRqGGc9+49gpbfPIfhljbUXrcFVds2wFtWAndBAA63C+GefnTt2C3ZhylpVV11Oaqv2gBPeYnhZJlJaIyJR+aegSMnceYXT8Hp86L2us0oaKjBwLHTOGUquo3vuQUOrwedr+5C95t7ZSuepQ+8Dy6/X5RZOz5TmUF6olinEjtdJBLL+9F9lRSRLsE/PnYMr7a1iVJ6Q0MDlpaUoNDjwZnBQezu7pb+tKS4WPaKZQKnQ729eOzsWSGp72pslJ9y0yXWSDpmrFWdGx7Gk2fPiur6zvp6vKOmRhI7/fr0aZwcGJC/31lXhz09PfjFiRNy/Q8tX26QWIYPXWQSS+LNjMJne7qx69RpGSer6utRWVwkbsN9Q0EcOteKfqrGjQuxuLIKAY9HCC6fl2rqwZYWIbILKyrQUGbYGfuaW3C2uxuX1NVhQXkFuoYGcbytXXDdtLRJSexEjfr5eB6JG4kVlVbGjdJFNdtB4vW5z31OSCwTITGxExMjMdMvM+laBIqdjiRsyZIlkviI6iGvT5deuvOSxDL2lQe3oyGJ5b6qJMS89yc/+UlJVGQnsSSE1hY7rAOJKA+LwFJ9pbpKosykUcyMTMLKJFLMvMwtbywSy9jezIMk9oc//KEosSTkTHBFMszsxIxfJXlknSy1k8ov60CyzThbxtZarsYk/ySxVEupYv/Zn/1ZqhzrSUWZpJ340EU4Ezfei/UnbtyaiAScyadIYq0ETlSO+axcBODB7+n2bSXYmmg/PtgRxWef7k/bJ1a32MkTFVYIJhAP9gq5DB57BYngAFzF1YDLg2SoX1x94fbBV7VUVNJo+zEM7Pst4PbCVVAOp5er/Mxq3CfXCSzagMJVN8BT3gCn22e8ZWlxx6KI9rUIIWbWYm/tSpSsv0P2nx068iIGDm5PKcEOl9dIBOUtQOnG90pSKblPlriq/FgsSB9N+UZGz5f06hY7JnIZKiytz87eBB57MyLb4RxtS2BJjRMbmtyoKnYiFgfcLqC21IG1jW609SXwuwNR9A4n4XUnURZwSLxqbxASM7tluQs3X+bFwkqnqLmGn6FBgE93xPHS4SgOnIkLyX3fVp+4CT+7h1mQwxgIJhHwOeB1OXCiPY7iAifue6cPV9Kd2Ge6E2e+DCax76KNueRWZw0WMvqVM8H7pJHJKSaJs3mLHSszMfeJHTrZjIETZ9C76wC639yHSN+A7PdavGKJJGQqv2KNJFwabm7D2V89jb69R1B7w1bJSExV1Un1L9MV2yRJyVhcFNee3Qdw7ulXJBZ2wZ3XwVdRJiS29fHtsmesr7LMiPHuH5C2rL7mSjTcdp24EydMd+KZJP6W0mu4EzundYsdLiwwJpXuu9zH9XBfH54/dw4n+/uFRJLIMmnTFVVVMlyfaWlBy9CQkLUSj0diaLtCIbkGkzFxi53Lq6oMVZdxoWYMbX8shmN9fXimuVkU3d9btkyuSRX32ZYWSfTEVzAV3v5oFH2RiGzV865Fi7BCkikZcbVTOU7HU2JJYulSzNjXY+3taO/vl1BCPrubzxeLIxiNoNDrk8ROVcXFoljziMQTksjpUGsrhkJhrGqol6RQ8UQSRzvacaqjUxKLMj42Eo/JT1kgIGS4pqQYEU6usjCTyiaWNu+oEjtRy3+OnUeyxkzBTPxDt1kSzWwHiR4TA1mZcpmIidvPkDRaSZ04oEgsuX8qCRyvR5dXqokkblQNSS6tPU2p+DLGk1vgkCyS9JJIk8hZW/aQ3DILMpVSkj4qm1YMKMkkY1wZ68nYUe5dy4OJj/gcv//7vy9km1va0I2ZRI+qcuZBV2S67fIZWY4qKTMAkzgz4RPVWJJNvnhkhS4WS92Dyi1JvbWHLJNdcbsg1onP/uCDD6YIruXyzHt10f/fVK/tuFF1ZQwuy5LAksDzd6q21j6xxJh15Xfcrogkmsoz9+GdzFY7uUgs3YktY12JhrGSncsVVmy4CcYOy/w7ZXvumrFOkSFRPYePvoxQ817EB7qQiIbg8PjgrW5CQdNmBBZthKeyEfH+Dgwfe1lIb6TzJJKRIZB0ussbEVi6GQWLN8Jbucgkt8ZascPlRjw0gIi572wiNARf3SoULN0siaEiXacRPLkTwyd2INx6SNyYvdXLxV25oGkTPOULxR3ZSuw0tRiY77RZ2T75Xbdo0osC5zC2MrGTbYsdURFyqFQGnzEMlswY2ZxE5wJJUNpcPkHidL5lrMdu7Y7j8be4dU4EB1sSKPACfi9jEAGKal43sGqhC/ds8oqLcUt3HM/ujWLXyTg6+xNCcptq3bhmlQdbL3GJm3CBz1iUEnxNFfbA2RgONscxGEpKRmKqrnQzPn0ujpcPR/HCgRj2n4khEoVkJr55vRfbVrrRWOliLjf7kMuLvWOnXv0koPH0LXZAJTYb577IbrJUYR0OhLt60PnqbrRvfw29ew8j0tMnbcUYWVeBH5Ub12Hhe29GUVMjhs+eQ/MjzyB4rhNN99+Dio1rjZCPbM9jjsV4KCyJovr3HRUSXLyyCZWbLoOnpBDhzl707TuCtud2oHf3AbHdChfWoWLjpajadgVKVjbB4XIiYZKHqW+f9IqP75IMccWNjyKxXiTFXTXjOI/5wFxDEgV1X2+vxKkyoROzBpO8MQ62yO1GQ2EhPrB0KdaVl8v3b3R2SgImliMJ5v6wm2tqxB2YrsdM6mTZjySCTJDUFgrJtjwkyYx9vbmhAUuKitAXjUoW41fa2uTaVHur/X5soipbWysuzVR1xTV5DFJnTMRjhBRkmXvHyk5sxVezGBVVqq1M8HSqswuD4bDM+kVeH+rLy7CosgLVJUzYxLwa4jggMa5dAwM419cnqu3iqkqUFxbKMzAr8enObpzs6EDfcBB+r0cSPjGpE12JC7w+wT/n8zCxk26xk3UumPMfDrLznD4tLrmLFi0ScpbtYPIlKpVUSEkESV5J9EjwGM9qjBfDdCGppSpIpZLuunSxJbmjCkqF0cqmy0mTbr38nmSU12UZklRrwmQcJ78j2SY5pvJpqbS8H5NP0cWWbtGM0SX55f1JlKkQM6ER1VG62zIWN1tyJj47z7Ey/5IUkmBTpSa5J0asq/WMMtkXFsqzUFHlM1p1Yn2JC8l3RUWFPI+V9Ip1peLNTNCsl/2auXDjs/E6xNOewImxrawz2454kuDyvInE7VrtOxaJTZgZHGeGoBk1nJ3kcbbUzaiHI5mQ/WFj/e2SYZiEk0mduNeru7hKYlfdJTXyN+NSuXVOpKcZ8cEuJGMhSd7kLiiX/V5dRVVCfo0ItZHVTl6Pqm4iPGhkuiwok9hXI4FUCLHBLsR6muX+jJ11FdfI9dyFFRKnaz+0TfOjX9vdiQ0S+7qxT6wkDks/sik0U21cnY9BNuVlTKNwOJLE2a4kjrfHRWEVj4g449MMV2DmMGFip2V1LjRWORGNJXGyI4GWnoSopyTDVSVOLKtxoqbECa+HZWzZhEmGo0ySkhQCyzdPeaFDyvBmDFFs70/gVGcSbb1xxBJAQ5kTS2udkv2YhDp90E3OkJ1y3MaJhZ7IokjaHDJhxTaDxJqJnVw29Wp84pTdrVjm3gt1OSYhC4YQbG0XghrpGTACrrkaYqps/ppKUWQ9pUWIDYUwfLpFsg4Xr1wCX0WpIUqN8TzJeBzRgSFEewdEUfWUFsNbWQqn2yN/xwaHMHSqVYgur8P9ZJnkyV9bJSTacn3NNuanBAPzwrlVXsMSsKAeRWJPtY3OTnyBsfdscbrqUh3lFjdUWfm3i9vasO8BCLjdklypNhBAezCIc8EgeiMRBGMx6RdUZBfRRiwsRIEt3EzCc5j8ibZrPI7ecFjclUlia/1+OZexsfyMrsaMi+0JhVDM6xUVoa6gAGVer8TgpubYXJ4QRgONmq/HIraixCaT2Bsczpqd2LqYZBtOJtA/HJJET4xX5budKmppIICSgF+IqhB3sxCJbzAaRSQalfpz6xzuK8uD3w2GwugZGkQwHIXH40KxP4CSgoCovC4KK0w0MMbzqBI7uqn1E0VgTiNwPiRW943NrabO3L6k5tYQthdGquNy4rclxTDzIsrLwHi90XimmWy+auwGkV01NvYUSZ1nlOF9jWvIBoWpTJJmKnzjLTtSFd3PNacSP3N9Z2SKs4/tiZLYXCRgTBKby8gcK7voLCsj/T6VjSjjNWENkwRjL02yYw2f1BBi5lwxz80xkho8qYsZLqeWlW8sEhtRBOa4s9unFj4k0umMz/gr0/ibDVjL9DBaAbW7SGYSxZz9zfY8I2VMElvEmNgHsb/MyE5skdipu48B8eTqZpYxm4bb35j7aqXcTU2WMkJUTfVW2pfSVoZRn/N5zNCTkb5k6yHSL62thQxPM+lB7J7WliYZfWdmcDPxylRiM0nsFPZrySJs9k/bMEwpqpYSKtOAiaHlKmz1B1ljSDE/O+7m+9d8DxNT+7g1miX1tpbvjPUK23nTMCdOlMRaj2S8/kekDusZ0tycs0yP6ZaBOUWZpoQjacx7adca71mpbkcicHs8WLFhA2792AOoW9KUl/a7IzkWenn5SFppRWB6EBgrJnYsxWz2udZaBsFsdPu9GHWzGbuGxWqzfI3XxQhBscimjZCKojv6tTJqwSK1HG5cb6QfZN7fenOnmdOqrOeRd0HWxE6ixKav7I8XJzdZJSAr4TLJzmxySU6HIYdeRYPT8L8eXXXTzW9ULp4MY03uk1pfsiWYSmsGyw/ZpubaDecpVGqmo30ytaKpU0czttjJQWIvWFG1ZtsJK8Qj73MZP+YepyOu+GZ75iA/Ix0i3S4YEze7cpy2UGmGYVP9NZNDWQtQ443ti4ubMQhSSuzxFtz38AtYRRLrte0Te4EqrB1Rq1+Oek7zHhaxTBG5DAKdSUyzxXKmrUNlIXup781QtrS39CRdhQ0Ax/bKGGuLHXExsR/mtUYWso3rj6sQZ5uPzOumYT1Jd2klsdPDE/SqisCsRSAbiaU7sm6xk69keERdzVRAcy88ZPvmfF1eR+hz2rtuyuKAL8aCgM3AnMextheanTiFot1gmUIDcyIG2cUg0GkGnK3TC6HIYqxR2bGM8VEvhvMwSuV6WT0wRsIBpuI+4xm/54V1FsN1KomTKJWZ2YlNJXYq7zNlpNtcsJgxF17r/mYfvbgkdTQht99fqBH/L9mJnRdlix37gk36mpGxTU62cWUR2vTl2/HJ41jjx7aOZb4Ap29sj5fYKfXM5zFXTcscYmsHJbGzlmpoxRSB6UFAsxOPfhFpzOYYBDary54SS2t0zqW+o9mJzVadhcbabDYkJ1s3K8bQKjeV8bGzOTsxn3c2kcTUHDYLCaws+ki9kjCyE7umNTtxruy3s2XhzE6u0yzDKZirJkRip+A+afOEMRgyVzGMvyfhRaIkdnp4gl5VEZi1CEw0O7HMJRkZeGdbDJ8dZK3bSNzuWG036TZNC+kxXjqK9dzEgNmJA85hXJUlO3E2Azwtisfm+iaG+njxTJMxYqYw5i1llI51f61bdmNyito0pWKaE/iFxcAaFxlRRvlHRnZiZv6VREGj3eLH69daZjTxPq844BxEefxY20mS2Cnqo2nzxByfD8bNTmwZWhMlnRdrvtbsxLOWZ2jFFIFpQ2CiJFZjYPPVvXhqt/+xZ55Ii9+asW2GTKN1Hrv9WpPDVKvAF7LFjpWAJEUKLsbKvcFeJrVynzJOJ7Har2XMHjdFWNtJ7NQrk7N4i52Mt/qUuSSnmucibxl0EZ4ntxI7dVvszPc5ZEIkdpIZj6VrTHcZJbHTxhP0worArEXgfLITi62opGFeYpC5Uq79YO6OhYlmJ7aUr/T4NZsadjEMmDkYa3tRDL9ZgJsVO2wlb04tykyJW+ss32JnDhPOqXILt+YX412D0e7E07DFziiDbYoWbNIU3ekmdec5tiebnXg2uV6rO/GspRpaMUVgehDQ7MRzl4Rk9phcWyNNZlEi3WU0t8orvCXD/Xwy97HXXYnyzPTRC8lOPEqJHdUZVTGd74qPZdBLhIJtKxGLtBgfZ8lZMKkMwHmSnTjHc04NBsbgm5WJrCZB4kfFxF6E7MQp0jmPPDUmnZ14Fi1SKomdHp6gV1UEZi0Cmp1YydZkCOdYMUtKUk1jcY54KVxodmIrfDpzywRBaZaqEFq36ct6mvYStMXJWSQ2teXupEjq2AQtshNW9gAAIABJREFU77ITT4LUjV4Xmnvuw2neHVZiJ8lO7Lro2YlH9d85SmwnlNjJWBWZdaEbSmJnLdXQiikC04OAklglsUpiDcNdleN0DJTE2ubcWWiwpWqXz3WztsB1OHDRSGwyCReDQaaQLGs8qz2Z1oWq59kXJlJKrJLY3InypoBcKomdHlt7Mld1JNN83iZTVM9VBOYXArrFjm6xo+RNCWw2Ej/+FjuOHIKqscvliBKbkpfk8yxe5uOs6muZuYxbGgcfk1jm7m853Y6lFyZwuHgVHlr6IPaXrINXshMncroqG44C00PELOtCSe/kSa+FmbHFjlO32Jkmb5YJkdiLsXA2XkxvFo8eVWLnF3/Rp1UEcKAjin94qh8vHB+G25GA1+2Ey+lK6VKGIZoyR9Psz1xbq2gZC7H5hRuf1mnrIVY/MChNOlW2+o6WMfrKbMTNUGKD2OZ9CX9W+iWs9b8FoETqa5j46eQyfasUB5J2HpByH80gpBPZfiGT+GqZESUmiyGXSrSSh7hJl8my9c24/S1nGYvErsa/L/0E9pZeBm8yIUpszvvk2npnrLppmax4mrPElGJNEht3OrHyeAvu/8V2rD7Rirjbg6TLmX4f+zxhb7tcn1sqpt0utNp1HpVxAwglEng7FMSrQ4Noi0bhcbngcLtH8J0mAp3mXZJtbhtLaTazE3v8flxyxQbc9sDHUbekKS+tfFVi87LZtNIzgcD+9ij+7ql+vHgqCq+LpkICiQQzOlqmqm1jULvhmjmpWxOOnK5l5jYGNiKSqx9MxiCYiIGh90knLtZkMZ6RdQG4RZIeFDiDuNr3O/x/ZV/AOv/bQMKWQ9ZgHJbMmt7ls32X9pk5T4ys85jXybieljEhTlsRsK8rzgHczPi6VJ/O0a8m29/kegn576GSNfjmiv+H3WXr4U4kRIlNW4RJGyf2+S3zfZZr7tMy6XhONW4j10uKO7ETq4634OP/tx1rjzYj7nZJ1mLDRLHtS51pVOX6TsukcKMSGySJjYTw8vAwWmMxMNmTeCdkI68XZLiOLImmX2bUi8H2da4yAJVYX0EBVm3ahNs//gnUNy29oNrNVGElsTOFvN437xA40x/D93d045FXDqKvtxcLGurRuKgRPq8P8UQ8w63KgWQyIQaUMaHZrI6kEWMki/9pE52WEdfKPMBNMoSO26ayyYEsdCRpDLpccKb6gkM+i8eNfuNyUdEfMSrYn5KJpJbJEwzicMPriGCl+wDu8j2MJt8xOBx+0/g3DMV4PCF9O9UPbO3Nzy0VPjVZONhvqMMbSWhSkZByOc4hCUO1l45oGaVaBnMVN7r20kAWAmK095hzSI7+lrtMAol4DGf9C/D0gnfhbHETnFykFTztcxX1J7MK0q/j0h+Nfm1G67KPapkZwsB8l5jLEnFHEg3nenHDzgNY1NYj7sWW5wfbyHiXpbuEG/OLOe9kfqdlpF2JG0lsNJnE6Xgch6JhdMdiEq8u73nDwDO2OjLna/GzMvE0/jVwHok5t5fhmDNc+S37wFo/sMYcP7dfL5HFpshWhvNIJBKR+jUsW4rNt96Gyrr6vLPJZRrSmNi8bDet9AwgEIzGse9EG/7zv3+Evfv24rrrrsMd77oD5eXliEajYmBYByclTig0QOlybE00YpImjO94vpaZuxhYfSDOF14yCY/Hk3oZ8Tu+iKKxqPQPr9dr2KVJgOfHolF5sWmZfMGAVnsc/mQ/yhKtKHGH4fIaJNbqB7FYTIinx+NN7wexGGLxmJATt8tjdQOZO2QOoUunyy1u1NaaOz9PkBAzyQ+Jjfnd7CrDsW04x8s2QhN6Hi1DIpgVt0QCDqcTLpcTLoekW0IsFkeMc4jLbcwhpsHM/pG9v/HzXGXiiMdiGHZ4MVBUh5i3SOYj9j/2z1g0Jv02dR+SpETcNlel92stk5wB3NzweNzyDrFc5ePJBHzhGKqGgghEYkJcEiZxIhljn5Ifo/MYkdFiuwAuS1VMETFjQUPLmGORCwIAgskkhhJxhONxmencDDOzFnRoC3KR0sTNsPn4vhDAZQxZWKfKsA3icek/I/aB7V0Sjco1ORZdTi4qGUQ4xjJpNkW2Mj64XS6EQiEMDg3B7fOisakJhUXFM2BVX/gtlcReOIZ6hXmCACf21tZWfOMb38DOnTtx11134SMf+Qiqq6vTSKxltPKFIAqK+SKwVtx4HVmns5FYLWOsVhKbfMCNqoNlMFr1zmxTGpH84UEy6na7hXDIyyYWM1VYiAHK73iQ2BrGJxc/nHBpmTzEwFg5H92mkPZ3u11p/YAr4lwEYx/x+0l8R8aClRPEWom3zyE0hEh2rIWw1MKZGcI402VItlKLd9ai3jh10zLsO9lxEzJJd0U3iYpH5krOF6IIyRxizEkjc0j2/kZ1hy+gyZWJyzuL89Gk5iotc1Fxc3s80gc4p7B/cA4wvH9G1LyRecIYjHaiaiyajSiD9jnE+k7LjIObk5iO2AcjuHFRYETQGAvrlC3E8ZPtXUK1l+8Stu8omyLH+yejDElsb2+vzBeVlZWpd0++mfNKYvOtxbS+M4YAV9LOnWvFN77+NezYsQN3330P7v/o/SivqBIVxlhds1bdkqKsjCithvsoV894cLU95RamZfIQtxF3vmxtSoMzEg4jEjHJSUHBiMsn1Yu4QW7FIHRY7l8JJGIxcT8Wld5tGCRyaJm8wCCZdMDl8YqruRE1D8SipmrqdMLjHklLFUvwuxjCkTAi4Qh8Ph8KCtlP6IppzCOWKmd5Cxuu6YYeKwqs6bVGsqtl5i4GNH45ZwxROXG50wxOY1Fk7P7GHkPuGo/xPcV5J1cZF7xu07VU+hTVWauMm1a4OR8lRbWVPsrFNpM8iXKrZWYUA75DhoeHhcRyTvF6vDQ4kHQYbsTi5s2FdHpxmIvs5sqZlKFKa3l4WDEzWmZ83Gj7jfKuI56m67ExX4+4bVNpFTfiTI88sw1knFphRqYZQKWV17PIq2UeWCqsZVPYncNzlQmFw+jr6xMSW1FeriR2xpiF3lgRuEgIZCqxd999N+6//35UVFSYbn+2+CBzwrJIbGrV3FxZE4XWYbh6pGKKtIxpmI+Q/+nAjd3Fwn+i7TPZMlRMwkJiDXJSXGy46lBx43eGIudOuZXyOfmdKLAul7GCbrqna5m5iZuoaKZyRqOT6lpRUVGaEiKGptkPxhsLk+2j1v2nayxY0/Jk7jNeGV5LjELbPDrRMhaWdkMyV92s+8yWMpwPOJcMDAzI41KxpyuhziE6j2a+S/i+GBwclHkkEAhIP7H6/Gzr1/b5LR/rZldMM+fRXM8z0TKWHSBr2Bn2Ace91aYTtQ/sZWiDsI/wh9dRJfYikQi9jSIwkwhwImlpacFXv/pVvPTSS7jzzjtx3333oaamJuW6QxcNi6RYEzRJjEVqLAWF/0o8gxmboGUuHm5WMqXJtM9kytCosAisRUrZB/jD/sHvRL0wkzJYMWbBYHDEBcxcneV3PH+iZXhNkiEtM/sxICmxDB+Of7Y1+wjbzt7frDjE8eaQ+VCGBpskJDGV6Mx5NBsGc6EM5ws+m/XDfmO9PywM+G/mHGLNB8SMc89E5h0tY8zNnEfzCTe2LevMvsFFMfYVSxm05pDMscBzrbwLVt+x5iQtY7jlcpzlwo34clxJiJgpTExVGWshm+0zmbFt9YNcZSybor+/X941fOcwJM4KZZlJG/t87q3uxOeDmpaZlwhwompra8N3v/tdiYndtm0bbr/9dlRVVcnLgpMB3b344iN54WGpK3yh8Dv7yn9BQYGWGQcDGu7WC9lSmsbDbabL8CVBg4BtzReRpRwVFhbKYkbm8/BzlsnVdyZThteZ7H20jLGgNFO4sY9w7rCMiMx+MJN1s8Zcrj6qdbs4fcdacCPekhDO9Nqw1BhtH4eM32zz6HT1UapYVjtYCwnjzSHTWYY2CJVXziMW6bJiY3NhwDJ8n04GNy1jhHJcbNwm2nfsdctWht4+llrPuYR9lkqstZieb8a9kth8azGt74wiQANz3759kuCpvr4eS5YskReHtcLNl4ZFVFlRa0WXpJYTh0Vo7AqCljFc5eYKbuwLVnIm/m61ORc0JtMPWJYvlsmU0f6Wf2POcgekuxfbei6NBcsNdqrGtpV1dzLz6FwpY71j7CEo1svQUmVz9Z25goE1v+nzGIm9+J6xjwW+Y6ykX1byQMsbyP75fBw/2ndG3o2We7IltHDhw0riNaMG9nncXEnseYCmReYvAnYj08oaZ9+ny1Jg7QjZM3RmImfFxWb7nJ/lup7ex4gnVtwUg7nQD+xxmnPheaxxOdXzWzZsLLV4MnNlvpYZ6807FtbzHbdc2ORrPxjvebLZDuOVmQ/jZ75gMBmb03KDzlerXklsvrac1lsRUAQUAUVAEVAEFAFFQBFQBBSBeYiAkth52Oj6yIqAIqAIKAKKgCKgCCgCioAioAjkKwJKYvO15bTeioAioAgoAoqAIqAIKAKKgCKgCMxDBJTEzsNG10dWBBQBRUARUAQUAUVAEVAEFAFFIF8RUBKbry2n9VYEFAFFQBFQBBQBRUARUAQUAUVgHiKgJHYeNro+siKgCCgCioAioAgoAoqAIqAIKAL5ioCS2HxtOa23IqAIKAKKgCKgCCgCioAioAgoAvMQASWx87DR9ZEVAUVAEVAEFAFFQBFQBBQBRUARyFcElMTma8tpvRUBRUARUAQUAUVAEVAEFAFFQBGYhwgoiZ2Hja6PrAgoAoqAIqAIKAKKgCKgCCgCikC+IqAkNl9bTuutCCgCioAioAgoAoqAIqAIKAKKwDxEQEnsPGx0fWRFQBFQBBQBRUARUAQUAUVAEVAE8hUBJbH52nJab0VAEVAEFAFFQBFQBBQBRUARUATmIQJKYudho+sjKwKKgCKgCCgCioAioAgoAoqAIpCvCCiJzdeW03orAoqAIqAIKAKKgCKgCCgCioAiMA8RUBI7DxtdH1kRUAQUAUVAEVAEFAFFQBFQBBSBfEVASWy+tpzWWxFQBBQBRUARUAQUAUVAEVAEFIF5iICS2HnY6PrIioAioAgoAoqAIqAIKAKKgCKgCOQrAkpi87XltN6KgCKgCCgCioAioAgoAoqAIqAIzEMElMTOw0bXR1YEFAFFQBFQBBQBRUARUAQUAUUgXxFQEpuvLaf1VgQUAUVAEVAEFAFFQBFQBBQBRWAeIqAkdh42uj6yIqAIKAKKgCKgCCgCioAioAgoAvmKgJLYfG05rbcioAgoAoqAIqAIKAKKgCKgCCgC8xABJbHzsNH1kRUBRUARUAQUAUVAEVAEFAFFQBHIVwSUxOZry2m9FQFFQBFQBBQBRUARUAQUAUVAEZiHCCiJnYeNro+sCCgCioAioAgoAoqAIqAIKAKKQL4ioCQ2X1tO660IKAKKgCKgCCgCioAioAgoAorAPERASew8bHR9ZEVAEVAEFAFFQBFQBBQBRUARUATyFQElsfnaclpvRUARUAQUAUVAEVAEFAFFQBFQBOYhAkpi52Gj6yMrAoqAIqAIKAKKgCKgCCgCioAikK8IKInN15bTeisCioAioAgoAoqAIqAIKAKKgCIwDxFQEjsPG10fWRFQBBQBRUARUAQUAUVAEVAEFIF8RUBJbL62nNZbEVAEFAFFQBFQBBQBRUARUAQUgXmIgJLYedjo+siKgCKgCCgCioAioAgoAoqAIqAI5CsCSmLzteW03oqAIqAIKAKKgCKgCCgCioAioAjMQwSUxM7DRtdHVgQUAUVAEVAEFAFFQBFQBBQBRSBfEVASm68tp/VWBBQBRUARUAQUAUVAEVAEFAFFYB4ioCR2Hja6PrIioAgoAoqAIqAIKAKKgCKgCCgC+YqAkth8bTmt97xFoKenB8eOHYPT6UR1dTWGhobQ3d2NZcuWoaamBg6H44KwSSaTOHLkCNrb21PXDIfDOHr0KLq6unDJJZegvr5e7q/H+SMQj8cRCoVw5swZacNFixahqqoK0WgUx48flzZdvny5tPGFtun513JulUwkEoJrR0cHvF4vSktLMTg4iN7eXixcuBCVlZVThjXvwzHjdrtTbcv7HDhwAEVFRTK2CgoK5hbA+jSKwEVAgPMj30W1tbVoaGiQMaaHIqAIzD8ElMTOvzbXJ54EAtF4EuEYEEskgfG4YRJyjsfpgN8NuJzjFQBoVAeDQSEuJCo+n09+LNLC7yORCEh4PB6PGN6HDx/Gr3/9a/l91apVQmj37NmDj3zkI7jqqqsu2Ajnvb73ve9hx44d+OAHP4ht27aJof+rX/0K+/btw/ve9z5s2bJlhgyHJBAPA/HgJFoRgNMHuANGA41zxGKxVJsQfx5sD5fLJW3A9uHvF0osuTBAQ+zRRx/FqVOn8O53vxsbN27EwMAAfvKTn2D37t24//77sXXr1gu+13jPPF3fR5NJRJBAIsnBMbHD43DAAydc4yzGcFzwh21BI5b/Zi6ssC/zHLYjz2Gbcfy8+uqrcj6JKwntuXPncMstt2DNmjVTtjhz6NAhPPLII9JfbrjhBlx66aVCYL/5zW9i8eLFMl5pgM/Kg/0+GkUyFgMm2nZc1PJ44CChmMBCGtuFcx/biO3DtuEP24lzG8ca22i2H5wvhoeHpa5+vz8v6mxhStxj4TBisTiACYzRZBJOzoPmHDhWO3MxlD9sYy7W8Xf7Yc2f/NeaV/nvROZVzo9vvfWWvJtuuukmXQzKGCTEmuOLdgXHE/ulHorAXERASexcbFV9pilBgLz1RE8Mu1uiODcYBznpWLZZPAF4XEBTuRvr6z2oLhzfAOvr6xODmivLfIGvX78el19+ufzOg9/TGKaCs2TJElFvqNy98MILcg6V1yeeeALPP/88/uZv/gb33HPPhIyAsQCiUfb3f//3QpT/8i//Uq7Jz5599lkhzDfffDMuu+yymTHWkgmg502gc4dBZoWUjkVME4DTBZRfAVRtAZzeMfsGjbrm5uZUm1jGNbEuKSkRRW3FihVYsGCBkJMLOWjctbS04N///d+xf/9+/Mmf/IkQKSrtX/ziF/Hcc89JO9x1110X3KYXUs/zLUv6fzY2jMPRAXTHI3DCIf/LdcSRgBtOLHQHcImnGGUuYwxkO9gu9BZgfywuLhYySO+ATGWTWBJbjp+lS5fKD9VR9m2OIxp3vFZ5eTne+973YvXq1VNGYk+ePCltyL7DhQiq6hzrn/rUp4Qs//Vf/7X0pdl4JAcHkTh+HPGzZ4FIBBiPTMbjcJSWwrlsGVwLFox/PiALYq+99ho6OzvF2CYJJHml5wG9PUj0KyoqZmixbOKtwjG8fft2qeumTZvk33w5hvv7cWLfXnS1nkM8FoXTMbZ3TSwWRUlFJZouvRQVdXVCaHOO53hcFuRef/11IZwkVXaCyt+56MR5lPPqunXrZHxOZOHiC1/4gryP7r77blno49ysxwgCfF8fPHhQFuw4N7JfTgRXxVARyDcElMTmW4tpfS8aArEE8NSRIL77+hDeao0KQR1LXI3EgQIPcPPyAB7YWIg1tbmNcOshaOh+5StfwdNPPy0uhr/3e78nCk1dXZ2cwu9/+ctf4sSJE6Lm8CcQCKQMArr8UtnhC/1v//Zvp43EFhYWgsohVRMaHRbJvmiNYd0oEQOOfAs48FUg2keJFchpeCUBkl6XD1jxx8DqPwfcY7tv0pgm0fjyl7+MnTt3CrmhYc0f/k4iwtX/66+//oJVNBp1NIDZfjToM0ksFyb+7u/+Lm9JbCyZxMuhTjwy1ILD0UG44RAim+uIIgG/w4lt/krcXbgATZ7CnOfSSHvyySflhyT2yiuvFC8ELurYDyqfP//5z3H69GnceeeduP3228WrgKTjpZdewtmzZ8WAvvHGG8XQYxtP1cGxwjHDg/2Hisgrr7yCz3zmM0JiuejERanZeCRaWxF98klEX34ZGBriA+SuJhW2aBTOxYvhvuUWeOgNMtb55pV++MMf4tvf/rYsGnE+4bzGuYVzn9WeXNCbyjaZDqzfeOMNmXtJvLlAQSKWL0fH2bN4+offx5E330SYarK5eJqr/qGhITSuXImbPnwfVlyxEW5v7ncc59K2tjb86Ec/ws9+9jNRq0laLcWdY4OLtHy3XH311fjQhz6E6667bkLvFiWxY/cwYst5j95Tmzdvln6pLtf5Miq1npNBQEnsZNDSc+cVAiSxvz4QxDdeGcDOMxF43I5xSGwSBR4H7lodwJ9sLcZl9eOTWKpCn/vc50RZLSsrw7XXXitqHIkSjTcqTT/+8Y9FdaIBzh/G8VkHVQwSLio+VHa4Mj0Rd6yxGpIE4bOf/Sx+85vf4C/+4i/kmiQKs+IgiT3wFWDPPwJR06V4LCGWHmwuh0FgL/ss4M5NjPh8NLxIHj//+c+LC9y9994rcZLEhC6ne/fulRXtP/iDP8A73vEOUfLOF2+6fJHEfuMb35DrfvKTnxSVm+oh25REi0SH5Ot87zGTbUYS+1yoHT8dOIP9kX64qbyMRWKTCQScLlznr8YHihuxwpO7z1E9JXmguy4VVao4dMe2k0IazSSNDz/8MPr7+/HAAw+IkUwsOW5aW1tFoeW4o+p3MdQcLpD8+Z//OdauXStty/vOxiNx9iwijzyCyPbtwMDAxEjssmXw3nUXPMR4AiSWHgic2yzSygUILjDQ84RtQ6L/nve8Bxs2bJiNEKXqxMUuLkDRXZyLTk1NTbO6vvbKtZ06hd98+yHs3/EqwoNDcI3TbsHBQSxZuxZ3fOIPsWbrVWOSWC7icAxSEeT7i3MoDxJZ/vDdRpLF49Zbb5X3DBcvJqIYfulLX5J3Hr1UuOh7McZu3jSq+R77/ve/j//93/+VBQL2Sz0UgbmIgJLYudiq+kxTggBJ7OOHgnhoxyBeb47A45oYiX3XygD+aHMRLq2bGIklYSGZZXwe3SFJGO+77z4xzKnA/vSnP5UXPsntHXfcISosjQIrFpCGIJXYv/qrvxIlluTIivPjSjeTX1Ad4EosSRo/o+FPFYoJhUjEeA4VKUsBJomlyyVJLK9JJYnGJa9L49I6b0qAnsxFSGIPfQ3Y+89AtHfiSuzKPwUu/esJkVguKNBIosswFwaICw0wqnrf+c53xD2OJJYGFF0H+R1JEduKyjiNN6oLdONiWZ5Do40GHTFn/CtJFVfL6VL81FNPyd9/+qd/KvFdmSSW9yFp4z1IpNl+dJ0lASLR5mdsT8bX8iApo+s578/+NFMEmCT2hVAHfjF4FgciAxMmsVf7q3Bv0UIs8xSN2TNIQIkdDWH2X3oxMKbYioslzjR0GS/OMfXhD38YK1eulD7M7/gv8eO4YEIt4sk24ne8NscZDyqExJvkxO7eyu/ZnsSeSZzYDziWeA4Ve6qLHLccpyzLRSkSHiqxbJuPfvSj4n3B9mT7sr9xnHKRiuNtJo9EczMijz2G6IsvAoODEyOxTU3wvOtd8Fx99YRI7Le+9S1pPy7Y0ZWbGBF/qus/+MEPZAxxEYnfc5xwfLHNOL9ZLuTs59YCG+cyjgWq7hwLPI/XYH/gOWxf4s6/OQ/yWvR04b9sS44VtjMXQtgG1sIVlWKSataBSjH7ipUEjP2E4Rxf//rX5fPbbrtNxjwJOUktF8Cs/sa5Idt9ZrKd20+fxhPf+y8cfG0nwkMTU2IXrV6N2z72IFZt2jwmiR3ruajQcp7lO4a4kcQyRIW/E2eOKbYN25Tt9f+3d38hllXZGcB3/XPGiSEZJkom0DEOZmgHfOmEGR+kHxLy4kjeFEIeNCr+QQQRRCFEX/z3pK0PJkqiUQh5MPElqAhjQBSdjMQIDbETJMPMdDBxEhgTndhVVlX4HV3m5M6tqlt29z19qr4DpdW3zj17n2+ttff3rbX3OezBfuwtrvoi1lzJvrPYdKs+ib9q0zl8wXirfddmb76jHzW+GLP5hTFA/Btna+wVy8YN13UNPmlcqb3T9VwF1/NcC99zSOLwk/JLbRk3tO/HeMGH9NWPuaLGHb7Gd51jGbHqt1jij5Lf2rR9wQ8M3d927Qzpl2k7CMyKQETsrEjlvH2HwDxErMnmyJEj3d4hk7iJBfE1MZt4TH4qSUQuEYvs+bsHLyHMhw4d6pa/vvTSS53guuyyy7olXPYg2QtoUrQfTwUKMVb5Q+oJMULY301uyIHllDLhCNgDDzzQVbluv/32rhqC7D/xxBPdHrabb765y+4OcsxRxCINVS1DJuxbJmJfeeWVbukbcYkwIDIqqTBHLJAMlQFkQRWJXZFpIpitLB1GPuphQ66LqBA3lrWWiEXyLFNEjBEb1/ddpOjSSy/t9k7zizfffLP7nN0RdyKKX3j4VomiIYTs6Rax/I8/WpLqkOCxzLuqMpYLW6aP3CKKluITlK+99lp76623PiOVCB0BpbKOQMOTcBEbDn+Ho1USEkv2bMIZeRV3roXEaqf2dIpT/VAJEV8ehkbUqB5b2udwPb7Cf5BbbYhTPjP007/nKWL5MnwOHDjQ4aJ6zqYwZk9jkxjxoDPjl7hB/i3fJXCrUiu+2O7o0aOdmBWz4k68GNPKP9jDGOrBda7J1sY3woUIYBeJOr7AXsZKAsS/JTyIGWOqdglUNrblw0FoERNszQfEtZjXJ/4y2Y6KvHOGWuo5hIiFmTH01Vdf7WxsGwA7iisxZ16CuQquJIGDuBV7fIWfPProo5/tiVWJJTTZFNbmN1hLErKphNLhw4c7m8J62lYYcfjCCy98Zke+5RrGXdc2fliWa1wV1/rJd2qeNfY62F4izT3ppzFB8teY4374Yj24TMybYyRE7cX3t/JhYwofNm67d/6kfXMKTIw77tO4o++4AB83J+mr1UR8UrvGJH7pHBwCFvyQT7oH489kO/qT6vYgDCeN7hKBiNhdApbT9w8C8xCxJriHH364I2YmF9ld5NuEjXT53ORaD1RC9kw+MtEmJctPCShk/c4aH8UYAAAdAUlEQVQ77+yEqInJBEcMycIi5yY2ExdyYIIz6ZpwZYtNyCZQ4ke7JmCClXguEatf9bAhy5/1bZBjjiKWkLjjjjs6oqG6ioTY3yU5cPXVV3eEAC6Irs+cgzTVXkgZcmSbmHQty7OJTqTIeQQVIqM6h2gQN/1KLBFLRCNF7MmuCAxCgswhHipZfAMxks2vV8i4tqojso0ADUGS5yFiVeeeeuqpzp8lCyQBEFDHM88805E9MSC2fE64+Ax2BA7cxQViiyD6TGVUUoltqhqHEIsNSR6x5BBLEj3iR+XFNfzOJ5BJhNl+Z7a+/vrrOxJaItb12FoMakfl0D2wrRjvP9xtiDibl4hVKeKjEmW1skD13OoTYlPssAH/h6N4InyMV+KM8JGcgDW7SgpW5Y5tS2z4/corr+yW5osNTwQ3DvpcPIoPNmcX1/SAPfYkJsSXsdGPMZWYFVNi0PesBJDcch1jrVjnD84hyKa1w+eIDufzqf4WkXnae54ilt0kaSXcYCIhQbzCgO3Z2XzIjsRjYeJzQs3/xbA5T5XReeLMCgy+IhZd1+99mxbW7AXraeLMOVY0SQ6bE7XBtsZbfeYXxgd+ShSbC8zLxh9+oq/8kaj0b4LZeGE81k9JELHOh+HAj8zbvmeMJ47NDc6tLSvOd03jEZ+VPOFTrvn88893vl2vF/K7H2OKxI9rmL+t0OJncDa26Zc2cQj34B75db8d4tt4eaYv459nnKStMxeBiNgz1zbp2cAIzEPEmkiIWMSLMFTZsxdSFthEYnKXsbbsxwSF4CJ0HmxBxFqGhRS8+OKL7cYbb+yyv8h1LTlV2THpmthVCYke17cc2DJhAk0mVvVDX0ycyJ4JGlHoi1jVWZPiPffc05HBQY45iFhVAvgiI558idTWckaVHgLI/kqiibBEKJBV4kZlxSGLLqtOnKha+xsBzM6IFzKGmLAJ8qQ6YV9d7Yn1sC9Yq3ojxMQPm/q9/IIgYyOkyGcIGoLDP5A5n6vi8pEh3kc6DxGLYMIfKePjCBxRg5QSFiozkjJw9fd6dZTzCCQED/EkIBG6IppIK1FTIkhsOLeqRs6VOCKUxZLr8xPkVNVQMsk5Yht5FJvaE5u33nprZ3sVJGIVaRaD9rAh77fccksX60O+FmMeIvbxxx/vBKAKNP+FIx8nHMWOJeLiBLmHv7gheByEJSyRdZVT8WVpqsoXG0kYEKhExrPPPtvZ2Hgn8SSWH3vssa6Kxm5ENGIvFqtK73rGRu3qk/6xVS3d5wviTZ+Nz/Ycuo+bbrqpq+aKPW2q0k5rR6LSfbquVR1DvWppniJWPLGXuUaMuGf7YCXbxApsYWk89G9zl8RcvUsbjuLTOGkOI/isPCIs2d3ydJiysVhjUyuZYG2c5iewlmSYPLThQWNikE2vueaazo7Es9UexlPjvi0AYluCkV8Zz9lQopHI1o6/OQhTsc0v9cW8avw2tpizJVL8TsQSvPrpXGOaZJx5oyqmfB0+5heVWWOe8cY44d98ja+roPJpPmtsEl/81vMWjH/EqrESXzA3+T5xrx3zhnt1LXOG/uZd8IOwnDS6CwQiYncBVk7dXwjMW8QSqISRSR4BryVMJh1L3kzO9oj1K7E+QwyIGZOXDLTJqSoFrkGMmSxNsKocBBeSh0Qj2CZq5ME1TH4m8BJI+7ESC4v77ruvwxUxRYaJQyQA4UIwTPyIqqSAqhGChXAhvg7VuFrey0YIDVGKGF111VXd/5EeyQkPuFFBqgc7yf4TsQgIMiGxQRyxKWKD2Ps3IoP4IEaInOqRQ7uW2+kTkuddv0M84XUeIhb5klhAaBFjRBX5UuWRNBA3BCuhggQiquKD7yOf4kVssBci7P/EDJGEFMLS774jGcQelvmzNSJIDPELPqFS43PiU9zpj/3uYqwqsUgiESvZZPk4m/k+m9uHzve81kqSyPeGOuYhYp988slGyBpz+Cc/r32F4kwF3b8JEwLIsksVpUoSFf5iVDzydwKFWK0qkgqYxAVbsB0RzCf4AVvbtiGmJHm0ITHx0EMPdUuYXcNYyx+IFMKIvxAmBEQ9w4D/9Z847XOVYokn7zOtdvib72rHuCHGtcEf+NYQx7xErLGuqtLwgpGkhMqgeBGDVrNInj799NOdT4ghePmu8Y4gJeLuvffeTmyxVSXpxCmbwrZs6ruwh/WDDz7Y2dBql2lPBJfYIJ4JP6LPw9eIQwe/kowwpuizPkh2WEHDR429xmaHc4hp8ydBSRATh655ww03dGJWW66pv5JW4t11jGHmfv22f993HO7bk4atWnBN7eureV3CzrjjunCUGJD4NpbpszldzFhR5NBeteN842DNG2LF+QS7cVQy7WRfIzeET6fN/YVAROz+snfudhcIzFPEImuWRSE6tcSYSDIhmcRMSpV1nhSxJn+EEJmrZZJXXHFF97RWxNChoqQqZXJFEBA3E3IdRBRCiexde+21HXE0ce5HEasSe//993d2QLJkowkgRAtpIEiQFtVyQhKZQgCQHmScrdiB+CVqCBa/q+oQs/0nHqvAEbFs2hexiLSqQL1HFHkmztgU4VapQs4ILYRfFb/2FLKpJx7L6iPuqslFyHbh/id96jxEbD3hmeCXoFEdQyoRRyTT0kEChygpkoy8iTW26O8VJjzYXiUF2UOeVS4ITGQYhqpD4gbW7Kld8ckmRCc7OU+bKhr2u4vBErH1YCdE1B52/XLUu5k9JKieCF6xe9KG+BwXmIeItWVBsg6pV9lExPv7DxFowofoga8l/CX2JJXEnQpoLf+EtwSPWKhkkri13JytVJ1U0VyTWGIvCR5CsvyA8CQqjaXilB+omrFPbQMgYMUcG/rduGqcJDCIBd8V1z6XuNqqHQ9y018ixneHOOYlYo2VfFti0FjIFpKuhTvxSdgZ0yQnHP2nPBuDiTbCzhgo7mAroSQmjYNsKmaMk32bErzEK1EM69oO0Me7RKwluOZG59Uh0UgQWhFgfuZb5kf3xG7mZYnEOjzkS/KCMCWYjR/GA77mkHjjU0SsBIm2LOk1fpmHCV/3UD5sPiFa9YHglKQxRpmr+VY9DJIvSoI7x1wluWoOtzLBViOrP8SBKrbE3LR2JP58T5KbTw+xgmeIOEib40UgIna8tkvPTzMCQ4lYVR+TeT0oyFJTE45KrQlsmohVbUCsTFSIt0mznviINJikLUlS6am9SK5XD7nwNxlw5Ou6667rzt2vIraeTkyAykYjr/BAMoimImBwRgj8DclSPSOMSvz4P2GkSqAKTsAQWQSUpZKIBoKkmodYT4pYT2hFlF1bW8gV0kZYI+dIIbGG7FmWV3tBXZd40jeVCpUJJGnexzxEbJFCyQSinRhCdGFdS0tVYNiQiEV+2UWlQ2WtngIssSOuXAMhhrsYUtlQuZP8ERtIaz2BFvEWmz6vp5QiiRIM4tS5BBQ/UoUhoErE+puniVdVSF/vuuuurtpCxNZDw+Zts2pvHiKW37Mb0s2vCfp66I1xSdwQleKR2LFCpKpGknLEjn36EkeEjHGNyBWHhKRYFV/GNYTfiggVeZ9ZCurv5QfaE2P1bmZCxxJwCQk25gNijvggZtiP0CAQ2JTNjL9ErMSTMZx4smR0u3b4WX13CFufbhHr3sWWececRhRZGaE62E/S1EohtoancVQiVtyyvZitBzX5zF5ztiIgrYIgKNnUYcmw2C6bErt33313l3iEdY2T00Ssa+ib2CyBTXgTpdrQHt+SoBDn/E2sVhybZx955JHOr/mzH37jmqqe/NucYD4gGP2Nz5jf9dPnxgv3UAlMVWgCli8ZQyTErJ6SOK2ncUu4+oGFOcu9uxdzOCyIWJ/1n9g+2U4tf/fsBv1VjR5yS8MQ8ZA2x4dAROz4bJYezwmBErF/8jlesXPjjK/YQXoJjqrEWsZjwjbZeFCFHxOViVclQpXJpFp7YhEzxEoGWeVA5VY2F8GWHfZ3pF7lglBC/JAEJAyBk+11fQINgUDq7fvxb0urZIm1qRKlTZ97h+rwD3a673O8YucPZ37FDnJcTycmOJFYxMUyMoID6UZ0YUosIhrIM7yRLCQb6fHjgDFCgfSojLKTc4hQFdfJV+xYaohMyN6r+rGp8/WJiPZZvaICGdQ2Qo2I8w+2IwKqej/Ee35LxP71Ll+xc3jGV+zUMOCe2QZJrtcMwRVp5eNEP/JIvEj2iDkJHMJH9QL2KhO+w76up+KOEBJIhBSCycYqHfBX4RWjCKlKoB9/F1uEsmWrqkHIpzYIohKxKn0lYquyiJQi2uJTBeSMEbH29+3mFTvf/vbMr9ixAoHNYMUek+/MhSebiBtYW4bPZg72MhZJ5LCJPYVsZ8+khI7EhQdmqZiJBULK5wSU6xLQxKj4MuaqAovxemUTu4hx15MYJL4kkyz3VPHzuT7zBX1UVZdAsSdWXxySIVbIVDv6zm+0I1lhbCcWLJMe6n3Bn4jYP2tvf2/2V+ycL5HzB9fu+IodApYNiE3xQ0SxlXt2v/1VEMZUeBnTPFUX/lYEEYHmJNVMOJrHjLsSE65pHmJX8x2b8ouyKayNv7AmAPkZrFVIJw/VUaJycjmxBIY+8QvzsoSge7Akl1AlBI29hKJ74AvEo3brIUp8xlhEfPIz43KNE77DdyRA+LP415can2qvqvZrTJOchp0xjV8a8yTZ+JMxx/jh3vVP7BDD9hGbM8SB1SYwmdaO9s01quSSRkM8EHBO9C7N7BEEImL3iCFzG6ceASL2uWP/0/74u//d3jg++3tiLz/4pXbTt85pF3915/fEyuZaOmpSkn0tkmZyUxWy5I5INfEiSCZoFSPLXRFnoqke1EBwmqhlc5F6k6XJESEngokgE5gJGBlQ1aj3GKpUaNN5Jsma0GVwiWOTnwc7+a49Sf2lyKce+W2u6MFOx460dvSe1tbeb60ttLawuMUXNlvb3Ght6QutHby1tYv/aCYRi3QR7JIAHroBe4TMslFLGGFL3KjqWM6FKCNgsunECVGJIHhAB3HiM+fBFKlTjSWMkSKE1jURZPvq2FNGvJ4ErSKA9GlDu5Y3sini7VqErnaQQhUCAgzZUxnU/3qA0RB7m4jYlz96r/3VB8fbP56Y/T2xh8/+pXbFOQfahTu8J7aMzjb81/5ghBPZI0wlXxAxuDiQPSSVfVWv6/VDhGi9F5YdEWLEr/bkwVMMihnL7OohUcStvyHnBIyD2LL8VRWX36jEqoJ7QJfvIpuWkSK4yGtVW/iJ1ykRZSozKrmDLic+frytPvdcW3v55dlF7Ne+1lYuv7ytHD4803ti7dt2v8YsVbeyU9kVJhIPkgJ8H2bGp1pCzsfFEB83jhEq7AjTeriS5ZpEBCFKGKiis6PEkbHQedolBoyX7G8c9DmbGjNV19iQYNEf46u9txJEEkd8wJ5LbRMRrif2VHHFNp8kylzTmK0d/qrvxnv+pP9DHP/+gx+0F5740/b29/5u9vfEfuMb7bJrrmsXffNb274n1hioOm7JONHELgSgscp4yI5+zH3G00oksDfcJSKMk+JLjLI3nMxP9m4SdgSslS3sS9iyqXbYANaSh2xafgLraatS6unEriHp5PVI4s94Sxgbk8WzudD1a6WSMYXQ1h6/kdT0HSs4JDO0a4x2n1bSEJfGbX1SqZdcNMfyG2N8PcHe+GTeUH12rjGeoORDMODX7pmP1ooD447rGPNctxIC+mXO0X8/xsZajqzfxrlqh2j3XQk8vGGIV7MNEQdpc7wIRMSO13bp+WlGgIj9zjsftT//+w/bW++utpXFhba4sHWjqxub7ezlhfY7F36xXf0bP9cuOm9nEWvS8yAIkwXSXU/f1AoybrJWYTAhq8SaRAlfS5Ys9UGC/Fs18LbbbusqA4iDSRbJNokjWiZ7RA15QqQJXxOWCc4kaGJEMFSLTNK11M/SJJlmxF6bSAJhRWwNchCx7zze2ttHPhGxCwwyg4i98PrWLrqtteUvbdtteCC99jUhUPZSyWDDGvmQpUYAkGqEgjApAoDsILLwRDCQIASn9lEhtDLwsKy/O4cPEJmWnBKnrmFPq37IqiMUxG7ZFAlGiBAT4krlFalB9BB0pA/Zr9frDPXOUSL29RP/2f7mg39t/7z2QVteWGiLkg5bHGubG+3shaV2yRe/0n73nF9pv7Y8+4ONYFYVaIkWRBS5tX+OHR3sJKbECmLoO0gmWzgH6ZSsgWnZqF7DQ1DBFbEmmsRSva6Kbaoywo6IKoHjd0koNvY0awQT0ZQYYR8V2dr3x+/q6d+qJsTWoA92evfdtqr69PrrrX34YWtnnbV13Gxutra21hbPP7+teDXJJZfMJGJVKVWfjDmSYrU/uJ+cqKcVS1AQkPVqHdU5QtGyU2Mmv1eZgy/C7zBmspmqGGJOKMOVXQgIfuCaSD0/YEN+oD/sQrgYJ8V8vSPW9YhZq1vEtT6LR1UwsU3UaFflTSWX32hHcsO9VDvEh7FDW4TFUMs2/+P48fadv/yL9s4/vNlO/PSnbWl5+znrI+82/frX22//3u+3Xz90qC2vbH2++7XE1eoHYx+RWk//lrTri9hKtlppAnP2gSv8nMfevs/ehCi8a7uE5IRYgX9hXTbVjrGgsCagpyX0jA32nXo/sTbFqs/YXbv6J/a179+EqiXStTfW3KCf/MO55lwC0TgiacYvXc/f2Vqy0bjBDyxxllDmt+7BvG184uuu6XzXMj4Rx9U2v+azrume9Mu8gAMQvMaxeo+11QdiwLztOhICkjHT2nGP7rW/z3eQuT6NBoEZEIiInQGknLI/EdjYbO3Ye2vtuz9abcf/6+O2tLCwDQVvbX2zteXF1i46d6Vd8qtntV/++aUdgTMhEYYmI8SoX41AokxERKpJz5IlEwxhamI0USHD/o1oyZyqViBKJimf+S5iQOyaxEy2Jk+E399N9kgX0mZyUzFACGS5fdf3EDKZam0SajLh0x6OsePNnooTVFZ//Gpr//a3ra1/1BViP/3PlKurxPrzcmvnXtraV3+rtcVtyHhrHc4mdvdKjLh/VQJEAaGAAwyQJTixGZHCVvZc+q5zkAoEhdCFn6oMwlxVW0SJPZBmVQe2REAkENjI9SUcEBIZ+bIpUmg5LHvxB9/VH5+xuT7WAz58D2msfZ+nAv7dXGOjbbZ/WfuwHT3xfntv/UQXP58YZPohfs5aWGgXrJzTLv7CL7Sv7GCr/lXgg/QSO4Qqsoe4VhW8zkUqa+mwyjqskUSJCsSVmOT3YgSJ9Dd2ZGs2ch6SSsRW1ZVd2YEYVuURQ9rWJ3bkOxIKvqtNBJzdxWtV4PidapWYlMgQx0PZDVYb77/f1o8daxvf/35rq6utLW0zlhGxGxtt4ctfbksHD7alCy5obXl5R1eRpHG/hIWxZ1o1Ei4IOJuJHXbh44QknMWf74snscd2ziWgCFv2ldRzbck4mItN457kUT19mMAQx+IVgRev/ElcOY/AYE9jgXb5VVVwCR1tEgWqsnyIuDV28B3fN96yfbXju5JQhAI7D1Xx+uAnP2n/9MYb7cfHf9g+Xl1rC0tbJQQ/MefHq6vtF887rx38zW+2cw8caItb+EW9y5fQkjQ1NrLR5OE8B7ysXhBb9Vor32F7PiD+qrppzuMLcBUn5kQ2ZfPCWlJv0qbbYV0iVmLFfCgG2VX/xC3/NDbzo9qjy69qPOYrDvZ2rjGfj/K/qt6zPwz4h3HIdyQYbTVwH+7TZ3yIX8KOCHdN8y2fMydp1/MyKqlj3NEvfikRXcul+Wz5uGvqt3GIfzt8f1o79mnrl+vmCAJnOgIRsWe6hdK/QRFQjV1d32zrFO22Evb/urmy2NrK8kJb2qZqW2cjWiZQB7Lb34NiAkWcqlqK7NTDKooQON81nGcir+/XZ65tMkLG651vJkvf9+O8fja3vk+I1TVLwLmWz1xr0L0yGydaW0eIthZEP+M0BJFlxTPY0D3CBi4wnXxXHvwQHEf9na3gw1Yw9R24w85PPXCrcHd+nVN9LfvVtSaxdl3Xd42yaUcsP33oif872Ma1tDsUOa57+rhtNhXWDWR1p3joThE3C21lh6rttEGhYgk+9YAg/5/EgP36tur7P+xhXHasCitb+R3udc2KozpXn/xdnMK/7Ohzn5UPiC3Xm/StfsxN6/dcB8KNjbbJn9bXW/tUaOzYPoyI1xkErGuxU1XC+epW76SEI6wLn1rpAFM/9eAzgkd1nQhybSReQkNyRyJP5ZTgqYfZVdzU+Oo6Zbu6ZokO7ffbnRyry6eqcsh+xJD/79TOjriexhM2zR1rax2+s9p5wZOC4b6DyBGPFSMw8O8SrfX/urXCC/7+Bkcx2vXLWpvFxf8X0/7ub77XH+c+L9bG89pCI7lgVVONG1XpnIzJ/ni81djLZ/mkJKf7IWoJbMkbn0lm2DpQe6Jr/Km5tsbzmvvhUPPT5LhTY37FUfGH/pzjHPN3/2FZ/b5XTA09b5xGl8+l9xgCEbF7zKC5nSAQBIJAEAgC+wkBAtZyYksxVWsrMShxoMplX7n/q2qFoO8nz5jtXolY+6Rt31FBt1/9ZA8i1+oAS+ZtPVD9rz3AVuGo2FoKXys7Tra9fD8I7EcEImL3o9Vzz0EgCASBIBAE9ggCqlpELLFQS0kJBUtBLaFUgbVEeNAVJHsE6714G6qV9rh61gFR6fkUW60MmPX+S8TyS3t8+Sj/qy0H/NJy+LyLdVZEc14Q+FkEImLjFUEgCASBIBAEgsBoEbC00kOVVLss4SQgCAZLJ+1NtJfwTFheP1qA93jH+Ytlv/bVEpWnomKv6qrCS7y6Lh+1CsCSXW3wS4mWkxXLe9w0ub0gsC0CEbFxkCAQBIJAEAgCQSAIBIEgEASCQBAYDQIRsaMxVToaBIJAEAgCQSAIBIEgEASCQBAIAhGx8YEgEASCQBAIAkEgCASBIBAEgkAQGA0CEbGjMVU6GgSCQBAIAkEgCASBIBAEgkAQCAIRsfGBIBAEgkAQCAJBIAgEgSAQBIJAEBgNAhGxozFVOhoEgkAQCAJBIAgEgSAQBIJAEAgCEbHxgSAQBIJAEAgCQSAIBIEgEASCQBAYDQIRsaMxVToaBIJAEAgCQSAIBIEgEASCQBAIAhGx8YEgEASCQBAIAkEgCASBIBAEgkAQGA0CEbGjMVU6GgSCQBAIAkEgCASBIBAEgkAQCAIRsfGBIBAEgkAQCAJBIAgEgSAQBIJAEBgNAhGxozFVOhoEgkAQCAJBIAgEgSAQBIJAEAgCEbHxgSAQBIJAEAgCQSAIBIEgEASCQBAYDQIRsaMxVToaBIJAEAgCQSAIBIEgEASCQBAIAhGx8YEgEASCQBAIAkEgCASBIBAEgkAQGA0CEbGjMVU6GgSCQBAIAkEgCASBIBAEgkAQCAIRsfGBIBAEgkAQCAJBIAgEgSAQBIJAEBgNAhGxozFVOhoEgkAQCAJBIAgEgSAQBIJAEAgCEbHxgSAQBIJAEAgCQSAIBIEgEASCQBAYDQIRsaMxVToaBIJAEAgCQSAIBIEgEASCQBAIAhGx8YEgEASCQBAIAkEgCASBIBAEgkAQGA0CEbGjMVU6GgSCQBAIAkEgCASBIBAEgkAQCAIRsfGBIBAEgkAQCAJBIAgEgSAQBIJAEBgNAhGxozFVOhoEgkAQCAJBIAgEgSAQBIJAEAgCEbHxgSAQBIJAEAgCQSAIBIEgEASCQBAYDQIRsaMxVToaBIJAEAgCQSAIBIEgEASCQBAIAhGx8YEgEASCQBAIAkEgCASBIBAEgkAQGA0CEbGjMVU6GgSCQBAIAkEgCASBIBAEgkAQCAIRsfGBIBAEgkAQCAJBIAgEgSAQBIJAEBgNAhGxozFVOhoEgkAQCAJBIAgEgSAQBIJAEAgCEbHxgSAQBIJAEAgCQSAIBIEgEASCQBAYDQL/C6+sJShmxJEhAAAAAElFTkSuQmCC"/>
          <p:cNvSpPr>
            <a:spLocks noChangeAspect="1" noChangeArrowheads="1"/>
          </p:cNvSpPr>
          <p:nvPr/>
        </p:nvSpPr>
        <p:spPr bwMode="auto">
          <a:xfrm>
            <a:off x="134938" y="-1736725"/>
            <a:ext cx="48006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2615" b="931"/>
          <a:stretch/>
        </p:blipFill>
        <p:spPr>
          <a:xfrm>
            <a:off x="2063956" y="1257117"/>
            <a:ext cx="5592989" cy="49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8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6545"/>
            <a:ext cx="10515600" cy="5558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300" i="1" dirty="0">
                <a:latin typeface="+mn-lt"/>
              </a:rPr>
              <a:t>Katero od navedenih spletnih orodij, bi se predavatelji želeli naučiti uporabljati?</a:t>
            </a:r>
          </a:p>
        </p:txBody>
      </p:sp>
      <p:sp>
        <p:nvSpPr>
          <p:cNvPr id="6" name="AutoShape 2" descr="data:image/png;base64,iVBORw0KGgoAAAANSUhEUgAABAEAAALFCAYAAACyKvqAAAAAAXNSR0IArs4c6QAAIABJREFUeF7snQl4VNX5/78IhkUCQVADLiVURaggoVBNXCrBBUIJCkIrUVqSqEgQUAIuCbSFxAWCAhKwSEILJiprwT8BVIK/KgktlGC0BJQytGqINkgkCCEs+T/vmbkzdyazk5nMTL73eXhsJ/fec87nLPe83/Oe97Sor6+vBy8SIAESIAESIAESIAESIAESIAESIIGQJ9CCIkDI1zELSAIkQAIkQAIkQAIkQAIkQAIkQAKKAEUANgQSIAESIAESIAESIAESIAESIAESaCYEKAI0k4pmMUmABEiABEiABEiABEiABEiABEiAIgDbAAmQAAmQAAmQAAmQAAmQAAmQAAk0EwIUAZpJRbOYJEACJEACJEACJEACJEACJEACJEARgG2ABEiABEiABEiABEiABEiABEiABJoJAYoAzaSiWUwSIAESIAESIAESIAESIAESIAESoAjANkACJEACJEACJEACJEACJEACJEACzYQARYBmUtEsJgmQAAkEBIGqImS8UIpRr05DdHstR7Uof3MS5kekY/noqIDIZihlovZALjIKopAxOw4R5oJVo2hWGkpHLsa0fm1CqbgsCwmQAAmQAAmQgAsCFAGauolUFiJt3HyUAhj54nakDmjqDPk3/cr30pD4uio9st9PRbSfkq/dNR+jHs2GYWAG8vNSEW2aAzdVftwq9p4cDH5hPYBoTFuZjfhIt57y/U1H1iNleCqKrk3E4mXZiL/GlGSg5rcRidhvL7UomTcKia8aEDMrH7lPRsPYvGpR+noyEheVInpyPnKf0n73IENeMHXU1j1ItXFvPVKAxJhEFHRPxbq3F2NkdzFGRyFxThGiZhejaGaMiZcnyZYi5740qN7xVD6yh3vXORz1/4Bj6AkaANWfZCH+zgwYhmejcOU0RLcqR+7EOKSs6or0oiJkDhJpwID1jw9D6o4oJC7KRfZQdxl6+5yHhQiK2ytR+Ewi5n8OYHg2tj/lzhfNUdtthPHCHWaOxm/Ts7XVlTAc2I/qiN7o1T0SEdSL3KHKe0iABEgg4Am4FgF0Rqq9yZVMjhJnFaIabRDzdD4yh1rWGQK+9IGQwa8LMOraRDV5zSypR/ptgZAp/+Wh8u1R6DpWlR7F9emI8UvS1Vif1AmjVhgT03Nvmvy4WehdWWgRk6EEk/yv1mGsZmy7+bivbiud1wP9ZxjU60cWHMW6h03GQ4DmtzE52G0vVeuRcsUo5Bpbl65dlyCrRSykBr1u7x4zddzWG5ODp++q3ZWFuJgMlETGIb7XfhTuqETko/koXjkW3vkBWNhatUEPM2a//wcmQw+LBsPbiYgdW4DK20ZiJNZj/S4gRi+67JmPHgPToHry6HwcXT0WbskA3j7naQGC4v5KFIzpisQ1AGYXo36mO180R223EcYLN5g5HL+rSjB/YiLS1hjHduMVheS8zVg8vpcXQl3DzBzbtxXfdBuCvle6kdFAv+X8MZR9eBhd7hmIbi0DPbPMHwmQAAkArkUAnZHaYHKlrehU2kwmPCZbjcKJnTBsqY0R4fF7gvABigBNIAIAlRtSEDcxF8d7ZaOwcJrFE6BJRAk3263HBqCD9+6bj/7RaShtJOGlds98jHo4DYVIxrodyzFSEycaK79u4mmK2+wbjZVY/3gcUt88jt5zC7F5usUToOSlYRj5wn70fnE9Nj/vxYq3F0wdtfWm4KVP02yUyo+3ZaL4g3TEmLcHeJo7X4oAjscLT3PZtPfXomROHGJnlahsNBBdaksxf+QopG0BktcXY/mDOgnA2Zjh7LmmLXATpN6YIkAtLnq8UAScz6/sjt9VhUjpMwy5lQCuj0FcVFucNhSh5JBqOUjdVI7Fwy9ywaduN+beMxddlq9B0o1NUFWNnuQxbJw8HLsTtiHznvBGfztfSAIkQAKNTcB7EeBkCbLujUXGrsaYwFk+nBezitPYcPzyPooATSICOKrbZuEJYDYkfex94YXB6pc+14iJ+L29NAOm3lWPb0UA7/IUQk/5a8wIemSNKQI0Fgzv5le1++YjY0ccMp6ONsaROFmCjDtjkbUPwJObcXxJvC6+hOd5rVibhIQ9Y7Dj5SFoSpO5bEUiXtlhJ//3PIv8cX0tfzh/DLvzX8PSd4pQ9l0dwrvHYcTkqZh6VzfzPXV/n4u753XBineT0JPeAJ43Cj5BAiTgVwJeigC1KJkVi9g5pUDkWOSX5GNsdwf5PleL6pPVOHrgKNrc1AtRdjeUuT+BU/vTjhxHp+5RiHRzc1rtkVKUIwq9rolAm1a6fEreqgwwVHdC1DWRiPBmFaq2GtWVBhgQhajICNf75STNr8vV/So/lRezHaDWmLbk38VevdrqatRWG1Be27Xx9/XVVqPyiAHHI6IQ1cWGsW2zOFkNwyED0N3YFtwyojx5v5aeLWd9vTvpYvby402bU0mcrDa2Lw/aRuWhcscc3TQAVT0fAaK6d0WEnT7iFnMrRu63M6vH7OXXpv49Gu287a+11Sg/cNTumCH94ugRaY9R6BoR4drF1Zv261EhXdxsh6mr+vY8+VpUKy5ujLPe9E3PMwS4TMe9b4grVp73DTcK40Gbl/ZYXVmOo216NfxeuZGUy1tMfai8sg16ORgf7L3DJ1xcZtbBDbXVMBxws896+n3WknQwZrj+jtoRAc7Vwum4Dvfarl0ajTy/clUlJXNaIHaWh9tF7L30/EHkPTgeVekfYcatYa6S9eHfZfX+fsypGYKkWy3GvEqw5wOYOEj7rQ5lixKRtDYcSfMy8WhPwPBhLua8vAU9X9at/AdMuXyIjK8mARIIGQJeiQAWN84YZJYUIf02O5FiKkuQ+2om5q8qRLm4lJmuyJuTkblmMZJvMj5j/qjYQWq1R/7IeqRNTMP8LZb9abbvkleYJyuyH+8pIGvkSGTskAyMxbqj+RipPByrUfp6KhJfLNDlLRK9Hs5A/pJURLvj5XbOgPUvTELavELjHkp1RSF+ejYWvzgSUXaMTsOGNKRMnI8ijUdkHNJnx6P8cWNAK+cxASyTC7kvtVUOkh+ehPXKPc+YdvLq7TaRtath2JKLrNk5yN1lva8vfvZy5M80RYquLUJG1GBkVQJxyw5j+2M2u3LNrqDxWP7lZiRfb0rSHoPIXkh+cV3DPYNy74wUpL5WBHPxB6Ujc2g5UmY4iAng9vu1SZRxr3zM7oacMzdstmqnjia1Vr8fj8fex0dhkm5PZNT4ddieN9LFvmUDCp9JQbKurOJCGff0fCyeNRa9VPuy1Gd60XGM+tymPUrbWLkOmffqGqMLEaB6Tw5Sx2ei4HNLh4samonlK9MR1wWAzuukQXcz7wH2op05ypf+d0M22iyyrf9MrN/kjgu4J/3Vpi18nILBY3NVH418cS+OPm8K1GVnPMH18Zg2dzGyH7SzK92j9utoNVD3uyd7rvWVpWO6vCgR5fOsx8So8cuxeVEyeukETU8MuNp9OUgcrR9XxB14JLKX5WDaIJ17uNt907al6RjY/YzaeKe4nY5zQ8pl3zDlxa1xwVnsEq1+pH4LYlDcYMyz0+bPVaJkVTYyX81Hoa7vwt5Y6mx7ntPxoRol81KR/Kr+mwdEjc5G/pJpiJHxwZ4x6taY4b4Ra/ne23ohOeozuv78ZTbaLLP55l6fjOXvWeYT5ibl0ffZ1ZgR5d53VCWuK8fMzdh7Rb71PMPeuO5QBHAyXjTm/MpNcRkoR859vTHpAyBydjGOuhXvwMFceX8eEiacQOaOqejbpCvmJhHg+jzsmaxb9bfN9rGtmHJ/Brq8WoyZd1lEi4PLE5D4t0ewZuUY85zg4IoEjK+aiY+mD0RTyhsOyPNnEiABEjAT8FgEyI/KNQZ0AhC/7DA22xqMth9CRCHm3ii0PXcU+3eUGw3AfpkoLklHTBs3RQBd7IHIm+Mw7M5eOF5aiPVi2Np4IpgnceOzkX0yDWkSoEelmY29pdMQDZt9kTfHofcVurzdlorNaxZbIpzbbSwGFIyLReIqo7EVdVscomBAkcnQjhy+GIWrLRHn5R6r/a8mJjDvsTMm4q4IEDM0HpVb9OKDlslkrPvfcoxUEzpAgm/FxmSokweEW++u0O3r08dfqEXRC1EY/FIlcO9yHH4/2crILX2tP/o/U2oTLErHILIX4obGodfJvShcUwIDIjG2oBj5D2vGlDUv4x5DwPCB3KtdtpNCT96vTeIiETe0N/ZvsQgN5teb69/4i+vJfiQiIytRqROwzJTXH8fyBx0rRaWvxaL/M9JDohD/5FjEta/Eug25KDmkF80aGkOqjvRtETHILi3GtH6mlJ1M1syB1lR7HIn46E4o/3gzisSo0PZbV1u8Tho0azsigLvtDC5FAMcso+fuxd7pziJoe9pftbYQjfS58SickaXav1ypm44b97HqxhOpIxmfLH0xEvGLCrHOKnK/p+3XHyKAVoO2+Qcin9yMcp2rrtsiQFUhJvUZhpxKGS/GInFcFGo/Xo9175UDVkH7POmbti3NhQhw22LsL0lFL/WYJ+k4NkTd6hsm0cT1uOBiC43WF3QBD20J2LZ5S5qmb0k4cPSzIpNAHY3MkmKLgOmVCGCv/bY1piHi+O58UxwPOwwDRgSwULT93iIyFZs/W4x403fPqt249X12PmZkX5Hj5ndUfVksgQFNWXY5rnssAujTaIT5lVsigG4cjtS3GbsTJJc/Gt5NxOiyZOzIitNtBSjDW+NeAabn45Fuu/HWwqVY9VEZatr3xQMTZmJqQpRDo7quugZnnKUaFo7wdvZuOIi8hERsT1yD/F87CUn63UZMiZ+DqOV7MFX7HgM4tmkK7p8dhbw9U6FJCHXFcxH7XHvk/W2i+TeXQHgDCZAACTQBAc9EgLnZ6PpqmpokugwOsy8XWaW9kfxwDCJNjgK1n2Qg9k7jpHza+6eRfa/pD84mNjAgN74HUrYA0dM3o2iutg/NsiUh8vntMLwYp1x59RMqRMYjsyAX6boVrOr3JqFXQg4qxVBdWYz8R00Dv15osJlE29aLxciLQebHhUi/w2gQascwifkX8+peFD9tMm50k2tlkG1JR4x6pBrlb6Yi7vECJY64KwII+/hX1yP/qRhEtAKqt6ShV/x89Q6zoWPMEQrn5QLDkxF/k2a0GlAwpocxerHe4N+Vha4xGahsEHnegNz7eiDlA+ugjYY3h6HH44VAv2nY/EG2eQJmruPIdGw3ZCKuDWBhbgwgWTgzxriXsLocuZPlmCpVeqvTATx5v34FC4hB6vp8tZor7aF86TD0nliojtXLLt1rNqhdT/aByOHZWJ9nWiWrLkRar2GYL1l1uh+yFFld+yOjEhi58jDWae3rXDVKDxxH9M3aREM3kZPVoTw5WcO00nokF6OiUpR3iFVajiZrJ4uQdsNglbeRS/Yj/0ktcrOlruPzDmPzeGPajlfjbCexbrYzlyKAxA1JxbpV2Rh5fRvgXDlyEnpj0ha9OGd/9PO8v+ojagMxT+Ujd7bmfSFplGJ+TH+kabFMdH2xZE68KWiatfjiefv1jwigVv1fTTZ5lsgxe3EYLFu03GzrDczzNYnoOqYAQDqK6zPNJ3XUHiqFITLa7F3gWd90/VUzrBqFHuOktVtz9ywdByKAh33D9bjgpgggxXa7zZcid85e9B6fiJhrTN9E/f7r6dtxeq7x+6b35mkQP8dBPzRzlG/esiLkPNbLPP6WVEYhxuSVZ9cTwFR9zscMf3gCiEdKMpZvyEbyzabv7Y4MxMUZ5xPRr+7FXtP31uPvs84Il+I2HDM8+I7qRQB3x3WPRQAAjTa/AhyKuLquW7kmEdFjZJ7ixPvTdVc33XEMW5+5H6tutTW8y7BgQBLKEkYAfzuAbg+NwdDewO6Vr+CtfV0wceUmJPW2l4jxubecpT/O0Uq/8VnDrG1YmNDZ8RuUm38i/nr3Uqx9xrLCL54A4yumYtssnZhRsRFPJhRhSOFCjAiFUw/crlfeSAIkEGwEPBIBGhQuchq2f5mNOLf30lsmC/qPttOJjdkV3XqVW+VF+5tuldcyibMXwVY3Ob93Mfa/r604GUtmeHMwejxe5OIIthJkdY1VRh6e2ozTi+J1+4hrUTSjLQbPE40kE8VHjUfeiRHRKSGnweRcJep2YEBd3p/fjvoX4yzVUVuEtLaDMd/2iDYHrdHCKBWbjy9GvJpTWcplNbk8lIvBN6SgyEocKMX86P5I2ydRpG1XxbW/aUa3JTKxxRvDkjH7k25P3m/Ku+notZF5h7HOZOyqVMz5d+8oQEt+0rH9bCbizNs6dHXr1JXbIgJEz9yOotmmLRcN6sJZACldWpiG7aezlZjiaLJmbl823g6SpPlvOuHCbRHA3XbmUgQYieWGdUjWxQ2x9DVnRpU3/VUnAtyWjb0l4v2ju8xiF5BaeBqLh+q2Mun6kcXd1Zv26w8RwM4xkbq2rt/W464ngEz0jSJAw/qyEPS0b7r4JB4pwKgo4xGp1p5lnqZj3xD1tG80ngjgbZu38DL3U32/9tgTwMLR9bF/jo35QBABGgYNtgjUFkHb8++zlYhsb8zw6DvqxbjujQhgN09ezK/kPa48AcyLGLYeft5Od42r759O2IaF8XrD22TMdx+BuYtmIk7bjl+9FTPuycAnKXkonuDEZd+b7JzfjQW3Pond/Qai6ovdOHYKQERfDBn3JJ5OHIjOuq0KdfvzMGHCEhj6TETm9NEYeH4jJozfjRHvLMQIfTgB0zth4zXgTfb4DAmQAAn4koAXIkA8lr+fiML7jBM3qxXvBjmtReW+QmwuKETBnmLLdgC5T3+GrpOJjWVSFo/UueJ2r7uO70X+SwVWR53pjTj9apbxKZ2BYO8M3z1Z6DpQVsOB9I/rkXmHHfROvRYA/UQ637BOBUy0TKCsV9jU270RARrk3cVKTFU5ij4oxPoNhdhbqh3zI4lbGxKl8/qj/4xSq9Vnw4ph6JFUaL0VQJfn+CezlWu/5TqOvQVZKNinGd065jOLUT/b+txku5Nuj95vXa8NJooO+Hoz2Xc3KJJhxSjEJq03bn25Ph6pk1OR+nA8epndVeUPzqNIW/KnqyMHkzWLsTAW6WP7o5O+OgxFSFtqXX9uiwDutjM3RACJ1TBWOzrQyXYM6x7nTX/V9QW9J4bpxXa5mhOtxPpxXTFqFYAH83F4vZxZ70X7dVi3jRsTwJapo/HNXREAJ4uQET0YWaZjwHo9PAkZk5Mx8rZIi9Dpcd909vmyeHlh6HIcLtRtQ/I4HftjoKd9w5txwaqETgwqV/VQ+3UpCj/IR+HbpSg2bweQt+uEMk9FAP39dvqDo/5mO44Gpghgx6vJi++zlQeEM0ZufUe9GNe9FgEufn6l6t+FCGCeA9j2Ua9npkZjv6GRbBIBGqzaG7B63GjM7b0Qxc/d3rj77OsO4q3nXoEhdiqS74lCOGpw4J0MTFlehqtT8pA/oa8lvfMV2Jg+Hgv21KGmugZAZwzJWoHM+20CCsJR+bwGxgdJgARIwCcEPBQBLEqwxcXQJlicKZu1B3IxaXgKcrUJ5aBYxN3RFYY5ORDnbM9FAGflt0ySnE+0LBNFvXu0+c0uJhC2Rnt6UT0yB9nky/xBtaw8O51A+VQEEBfhUUicY9ojL3vx74xFzLkiZK0SJ0qb1USz14XmIWCZ0Fit+DvbJ6rDYdze4NyQcyUCOK119f7AEwGAWpS/nYG0WfNRqAvcOHJuPnKnm7ZC+EIEcAZL570QjCKA+/3VuSDm2NPDCK8hGy/ab7CKAAKgqgTzJycj+21T/BZxaho0DfOXZGKsuI171Pedf7Ms35CR0ARTe2PxxYwBzgLPmt+r6xtNIgKclG1Rw5CywhghRfaQx94Zg65HspAjW2YaSQSw+72yghtsngDORQB3v8/OtkEY8XjyHfWPCNBY8ytVPBcigLkP2Vs48Wpa6qkIYAreh5nYtmgE7Dntex8TwF4B5CSAh5C0si/m7shEnJxfeKoMC8ZNgGF0PuZJ7ICK3VidswBLtlXgjtn5mBuvFwJMWwxm23o6eAWLD5EACZCAzwh4JAJEzyxG8ewY46pQbQmyYmKRsQ+IfHQdSleOhDl2tG4fpuyvy5k1FtE20Yc9FwHSsfl4GmLtomhjPgrNXRHAKn3tnTpPAIf78z1ZaTCtfjaVJ4B5km2KjSDRva3jJti6FFtcR1XMhoFFmNRpGHJgsxVDxyC98DjSrBf3zTXUpr0cF+jFSqpH7w9EEUBDUIvKXfnInp1lPtXCYsw6nyxa9knrTrVw5Qnw4HLszxuFri76SDCKAO73V3dFADvu9NB5ApgNQy/abxOKABktYpFlcxKCqxVou82lqhyFKzKRpkWT12J8VFmCS7ru+06+W/vmIzY6TQWYtYqdoT3SSGOAua272Tf8LwLI1p8oDJ4nATxTkb80E2P7Gfe82+2n9ASwli1mtUDsHOP2u71H0xHtxffZlQjg2XfUi3HdU0+ARpxfuSMCqKNuzwFoFeHdMcoNhoHGFgEuJiaAgzFqzwIMmPAWHjG59KtTAHY+gk0rxkBv7lesnYKEl2swY0MexlyrvYueAD6zWPhiEiCBRiXgkQhg6yKoD9o17X2DOdBf7QdpaHuf7FC33cfvYFXN2YfbbJhbB3ZzRMH5hNf5/t7ypYPRe6KrmAC6PZbj1+F43khjkCV11aJwclsMe906JoBli4CdMvjME8CyX9JxNOqGhpB2EoDsiTbcts5Yjw3Kqdv37jK6u86wsrNn3VFMAC24nuvo8YEsAthpF3ai8Dc0cKuxPqkTRq2wCZznQASwtC87cTPsdJTgEQG86a8utsaYvV3sxLM4WYhJ4SJ66Y/A8qb9ehcTQJ1B3iYCEXZOXDVXo7NVO13Z9AFCvRIBtAQP5GBwr0mQUdEojHrS9x2M0rWlyBrUHxm7REDOR/FK2XZhe3majv1697Rv+F0E0MWhsI2vYrefVq5HYtdRUJEbbFzXa7dMQtt4ab36cV23R97lsZS+9wQofakr+r+gNtxZBZ/UHz9nPR4668+6b7E55onn32fnIoCn31FnIoCDcd1DEaBR51fS7VzFBEAtqqtr0SYiQhf/6GLmoUb3/p2/cRAToMF2ANeeABeTG3vPqgj/k/+KpBXFmNjHyTGCplMDoF/1Z0yAxq4Ovo8ESMBHBC5KBFBH8WiR5m/LxN4d6YhuA1g+UvqtAuIinYbksTlq9cf2Q29ewZq+HQYtErIqtG7f6G3p2LwhE/G646or95WjTT9TtGM39hpL3qLuk0j6xkjJuY8ZI6mLe13yoBQUyPFYDfJgTd/ixhqD9PcLzWe5V3+Qgfj7shoen3goF8NuSFHbICIfXY4iOcdblAOJjv+MxQ3U7dMB3NqrbZm8WJWnqgRZSSOR8Z5MxJwEF+uXjeyR2UibVWkn+J8EUTSdDoAYpBeut0S2F1SVpShvFW3eA2/eU2gTnbr681ykPahtGXFwOoAb73c6ifN7TIBalLyWCcO9aRhrimJtJQ6ZJ6u6yaKsAL6Zab7fsCoRseOMJ0ZYucGbJ2txWP7ldiRfb2qXupUhq/al/lyN8s+Po5f5VALA4mVgbyuPs0msgwm5z2ICGMcSz/qrq0jl1uPJ9vcyEae8lKpR9EI8Br+kDj/F8i83m/l63n49FQGqUTi5P4a9bjzy1HJkm51R38w6EvEvyvaSOERK8MrqEmQNjVWGNXQnc6ju+PYodB0rEVxcRLY/UoCMtyMxSXunPGwWASwCpid9v2EJalH6Uhz6v1DS4HhX23s9S8dS7/qgiBLnQDs5w52+YWGlC8jpCUNPYwLoRAB9YMTaAwVIG5+IHKlPq3qziCMYvRyHC5IR1Qqo3JGF5LEZKFSBSGxivZiPLG14OkDBKgPinoo3efE57jvOxwxXfc5Ss3pBPL2oCJmDItR3sGBWMhJfVzODBnODLFPQ18jhmchflo449f2vhuU0j0ikFxmQOcionnn8fXZohJvmH6bTcdz7jnoxruvSt2q7eo8inYDTuPMrVyKAiKDRGLWqEpGDFqOwKNU60KpXE9MaFKUPwoLr87FpfE/dGxzFBPCdCFDz74Oo697TKgAgUIedL9+NKYUPYOmHMzAwzJjfGeczsePlIbojDQEcWY3Eh+bilkXFmBEbZiyL6XSAEdsWYoiTAwe8QseHSIAESKARCVykCGCM0K+5dZonMVXrkXLFKORKRuUM+T5dgaP7UfQ5LGevWxmyunPqzef6AvFLtxuPdLM61zsSvQb1RtdW2pn31ucou57wWp87rs6s71KJol2mE+u1M9Wdnnhgfe6yOgcYUj7jofINV7d0E1/jHeh1Wycc31WOyshIRFZWenZEoFsiAGAO9KcxDT8NwwclMJjTtOcSrYu4rPLqaHXZDgPxQ68xKJbRs4tRPFPbOmJZ+TMWvxdiuhxHyeeViIyMRGVlwyMCbc96Vowdvd/ZJM7PIkD1eynolZCr6lPOs467Mxr4eD1yVfuKhMVjxs556dfHIAYlKNHiCOiENcVNJyZJwMHlGzYj+WbjaKA/Cx0wnR0N7bxxm3rWv8fUP4/eNA3Fi+T4zcASAURAKZkTZzq6TwItuuqvbhgkdsYTlGvnstuJgK1buXav/XoqAug8pBy5x2uDvvkcem3c0I0lprEldVM5Fg+3+Ce5HhMBnCvF/Pv6I22Hacy+Mw7RXQwo3FBoPK/eKiiYB33f9mP1eQ5i+0wyCsF2L31b9SQdnbiDKMQv24zNj/XyuG/U7shAVFyW6r+RN09D7sfZ6vQUtxhKap6KANCtDst3Qb5tOKqC6MLu2Cj9IRaxsySmi/UV81Qqur6eg/UNxN1y5CbEIUUJv9o3OcL4LYD+FB0nfcfpmOFGn9Oy6iimRORYpD5YjpylpQ5FAO0VkTfHoFNVibFdqu+tzXZEWZwYF4tEdfSsMcaC8++z8/x79h219H3zt63BuG57aomjtusgkGhjz6+Keb0AAAAgAElEQVSceQJY1Ze9+YLDjuz0D4Z3EzH6749i26tDdHv8/SwC1JVhyQNJeCtiBKbOSMbQ7uFAXRXK1s/B9OUHMHDWWixMMDr/1322BInj30J4ykJkJg1EN7H3v9uNJS9MQV71I8grmIi+Jg1AeRG83AX5m5Kglzi8I8WnSIAESMB3BC5eBIBuT6NMPkwR8WVVfNS4LBRpH+qbxyJjRQ7iSkehtxzDZ2vInixBVsJIZOwwPWA7Ga4swvxnJlkFrBJjJ356OjKeSUaMyTvAvclaNcrfzrQJ3BaJuKfnY/Es/ZniTsCfq0TRa9MwSdszq26Nwsi5y5HztGl1zurxapTMS0bijPUwyQ0q4FZOXipqZ/RA4hrrI+wapuyFcWYTcMrIKxuLX4hATic5UtD+R92y8mlzTr1tpuwyAKKGTkP6rDQk36Zz2ZCAYxMTkbbGXHrEPZ2D5ZNrkaaOCLOzSun2+51M4vwsAqiV9w05yJy1GAUmUUhhuz4e0+YuRvaDmuOz/sjHfGxum49JswpNbSMSvR7LxDo5A95KjLI2iPUu35JE9ecFyJyRYY4/oE34xz6TjczH4hFlsQthWJOCwWNyzW3R4p7rRTvzoSeAscl50l/dNEjsjSfXj0T2shxI7IwGl0ft11MRoBaGVZMwbEau0bBxFoBLY/3kZhyefBRZozOQq7Uzyf+KXEy7Q1fRnqxiVxYhZ/Z8zF+qtUNlQqHXwxnIX5KKaP1r3e6bNiR1gVPtj642Y5IH6VgJYbojMT3rG3oD0uL94N53xRsRQIIxFiFjTCKytG9fZC+MfSEfOffuxahecjyrzdjY4FsZhZGL1iH3qVrkqFVzO+P6OQMKX0rDpFmW74/xe5CJ7Be0b57zvuN4zHCzz5kq3PY9xu9gNmJLTB4rVu1f9+5FmxH/WRoy3tSCVkYhfvZy5M+0cwyrR99nF/n36Duq9X1pO0WIfi8RKbpxXc0xZo+1GddtRFx73mI2WzkadX7ldDuAxRMAHhyf6HLK+kUeEsZW4dniGbjdZDzDFFX/LX9uB6g5iI05r2DB2jJIvH91teuJEWmZeDYhyuokgmN78jB71nLs/K7OdGMYOt+Vgsz0JAzUrfiXLYpFRrsV2JRCCcBlO+ANJEACTUrAtQhwMdk7V4vqk7UALIH7XL1O7YtVNzl4prYa1cYbYAw85+qNzv5u3OtmfJmLvbiOXmMuo5v5MefffSYXU0J51szU2zK6zICOo4vgQea8eBRkyP33u8yqH29w3pbtGIpa23CTocP2rwVyUs3ayT7ORu1L/gDbCP3VNptmVu71R+/ar5aoiyMCD+Vi8A0piCg4inUP2xEiHCDW8tRoe3Z1Y5rrcdFffdPNdFz1ITf7RqMzdaN7mNN087vm1bju6ffKNt+NNWa4/R20Y6BrdejO9+xiy6srv1e8jR9g45zF1TevwX0uxgtfzK/stlNTTAA326UbTV185rF6fAKOPKZzo3fvQd/cdb4ONTVn1Ltbh4cjrKXjZOpqanDmPICwcIS3s7nvfBkWDMpAhzc2Iam3b7LKt5IACZBAYxHwrQjQWLnke0gg5Ag4jyIdcsVlgYzxTUz7izGzGPWz9cdqyDFkcRg8Jwr5plNFiIwESMAzL4PQ4uVsvAj+ktZsm4FBO+Ia7rMP4qLJVoC73+yOtTanCARxkZh1EiCBECZAESCEK5dFC2QCFAECuXYaNW+1pSjachy1VeuR8XgOZDe31UkrX8tWpxSkrTmNsQXFyH+4Yaz8Rs0PX0YCQUOgGYoArsaLoKk7Fxk9fxB5v56OExlrMbWfeU9A8JbuvAGrUxJxZMJHmHFrCJQneGuCOScBEnCTAEUAN0HxNhJoXAIUARqXZwC/bVcWusZkqGBz6rIN+CiBvmLy0ctRPIIALhqzRgK+JdAMRQBX44Vvgfv17RKdv6ZrT3Szdav3ay4aKbHzdag4+A3Ce0dZnyDQSK/na0iABEigsQlQBGhsonwfCbhFoBaVe4qxX6IRde2PuJusg7m59QreFBQEar8uQv7bpaiWGA3XxGLU6BjjsX68SIAEXBCoRvmOvTgKoNMNsYi+xngMYChfHC9CuXZZNhIgARIIHAIUAQKnLpgTEiABEiABEiABEiABEiABEiABEvApAYoAPsXLl5MACZAACZAACZAACZAACZAACZBA4BCgCBA4dcGckAAJkAAJkAAJkAAJkAAJkAAJkIBPCVAE8ClevpwESIAESIAESIAESIAESIAESIAEAocARYDAqQvmhARIgARIgARIgARIgARIgARIgAR8SoAigE/x8uUkQAIkQAIkQAIkQAIkQAIkQAIkEDgEKAIETl0wJyRAAiRAAiRAAiRAAiRAAiRAAiTgUwIUAXyKly8nARIgARIgARIgARIgARIgARIggcAhQBEgcOqCOSEBEiABEiABEiABEiABEiABEiABnxKgCOBTvHw5CZAACZAACZAACZAACZAACZAACQQOAYoAgVMXzAkJkAAJkAAJkAAJkAAJkAAJkAAJ+JSAf0WA8wBa6spj+/99WlQ/v1xftlAup5+xMjkSIAESIAESIAESIAESIAESIAHvCfhRBKhD2fIp2Nh9Jmbe0w0VH87BnCMjsDClL8Jc5f/8MRz87Ayi+nVT99bsW41Vh27Cow/1RbiHz7q6vVH+XleGvKe3oufsGbg9ogJb0zNQMe4NJPV2WVLnydeUYXX+AdyUOAZ9XRa8UUrCl5AACZAACZAACZAACZAACZAACYQQAZciQNnKRLzy96GYtegR9NSv4tftxpKUBTg2bhFm3tPZPSTnK7Bx+nhsbdkDh88PwYp5I9BN/04Hb6nZMQeDplchc9tCDOkMHNs0Bfd/GIdti0bAVcq2z7qX0Ua4q2IjpqTtRHi73ahJyMfChG4X/9LvNmJKfBHiChdixJUX/zq+gQRIgARIgARIgARIgARIgARIoHkRcC0CLBqACWvDMWbRDkztZ4FT82EG7p9dhIFp72FhgitTXAf1VAXKPqtClz590a2d+7DrauoQFm5cSfdEBJD79c+6n+LF31n3VRk+PdYFt5g8GC76jRQBLhohX0ACJEACJEACJEACJEACJEACzZmAWyJAUbuJ2Hm8D/KnDzS57tdg63NTUNY5HN/0nGUtAtRV4GDpNziB1ujSuy+iNLf183WoqTljzbpla4SLYS9/OwX1v4/t343DNUCHqIHoqa12q2eB8AgbEeC1OJz47ACqztikpU/F5ln1p/N1qDj4Kb6RdK69BT272bjp23tGxIRqyUQ4wkzeCzVHynDg2zNofdVN6Nvdxj//fA0MWt569kVUhINmVm1A2cEqnEEH9BjQE51tPSNqDCjbX4UzrbvgpivLkJFg4wlg5t0BV/fsZtweERaOcE1gcfB+27Ko3J2qQQ1cP6uEFROLM18Jg9boEd0TnQWjo/RqanCmdThMOo4RRl0Nas6Y2kBz7oUsOwmQAAmQAAmQAAmQAAmQAAn4iYBbIkDutZm4Jb8MfQpmYKAy9LZixqwzGHH7aqxuu8gsAtT9ezWmj1+KuvjR6BNWgZ2FBtyevQIT+4UBx4ow5+lcHDAVrOrIQdTcMxfbZsUhfN8CDHgDSIrYic8iBqFnzU6s/rgLZq1diCEiBMjfU4C8PVPRV/MEWAvEtaxBWJ8B6PDvNVj97WjkFUxEX9tt9zbPos6A1c8lYWPbEbj9WqDibxtR88haLIzXeTPU7cbcexag+8p8jOluyrCswj90EI98KAxqsHteEmYcGYjRfdrj5GdrsLvPQuRPMMU3qNiKGeNeQVXsCAzoVofP1howZOVSjLDZEXCseC4mPPcpej5wO7rVfYY1H4bj2ZVzMcR0X92+JRg/eQ06mHjuKd6JA0f64lltO4BsORi3Gl0mTEQcirBk0SfoED8CfW59ABMHdYPj99dh97y7seC6fOT/OspUwGPYOHk4DiZ+hBm3hjl5Vm4vw4IBuegyKwpFG6rQ99Y4jJkQh9ZOylOxNgkJh5JR/Nzt5hgQZYtisaDbWuQ91AhbJfzUYZgMCZAACZAACZAACZAACZAACQQzAfdEgO6bMPG7CdjYey1mxIYpd/xXWmfikYODkNt9m1EEOH8Qeb8ej8MTtiHzHuOqeN2eBXjomTrMVIazDtOR1UgaV4ZHNmUiTlbIlaFuwIwNCzHmWrlPPA0GYUus6d32RIDlUViaPxUDJSlJ+8FEnJi9x2rLgkrR5tmDK0Zj+vEZWPuMyatBBI2EA3hkx1T01a3Ci4H6ylUWI1nKPPzgI/ho+kCcka0QmwZi7WummAYq/SXovHwhRnQWDon4NHETFj5oMm7tnQ5QXYSMhKXosXwNkm40sqnYMAUJm27HphVj0E3xtHnPV6vx5IM7McQkApS9EYtXOlnyaHg3EVNOzcKm8T0BV+/ftwCxr3ZD/soxUDKAXuQ45SJvSgRIwuqHFuIjzah3lZ7aynAQY4pn4HZpC+fLsGDQAnTLzzPVeTB3I+adBEiABEiABEiABEiABEiABIKDgJsiwDYs7LsdiW92wRtZN2HL+AXo8NpcdFs5wCICHFmNxIeOYKJm5KnyG7B63GhUTN6DqQNMQM4bsDolEUce+0gJCvYMdfmtbJHu3fZEAKvAgLKKfT8MSa5EAMnPBFSlrsWjPbUKqsDGtCUIf9Em2N7+PCTMa483xCCHcZXckFSMqf3qsPPlWGzsuQYzB3UxvaQOu9+4H2VD9mBqhD0ODRtDXfFcxL7RHWs0I1ypJjsxN/Yt9Ny0FCPq7LzHJiaAMFp67SYsNYkNKlbCkWTsmdwXLt9/lQgXr6B9jtEIVyLHkWQUu/NsN6MIgOUW3i7T6ybCzv0oe9DoaSDiTGxeFN5zI7hjcHQl5pIESIAESIAESIAESIAESIAEAp+A+yJAwhmsHr8EXZ4fiI1/CUdmVhwMTgx1Y9GNxnnRkG1md3tZiR//7VTLCrLcZuuy7zMRQIzX6Tj40Aj0sdqj3wV32B67p1b3TUZy642YknIMEzckoWdLY5lWhyep7QT666ZhExF3zHrrgqMmYD+4oeRvAsJWFGPieTvvsREB6j5bgsQ/nsTU155EX5Rh6dML0P73+ZjYx+it0fAEBd37+wAHlyfglYg3kPdQa2ycPB7HJmxCUm9HgRf1zzYUAdxJr2bbDNxfNlp5UxxYFIu3em7D3Pt51mHgDxPMIQmQAAmQAAmQAAmQAAmQQKgQ8EAE6AzZ1z3lnTMYOH2FWs21Wq1XBupODP1wLoZoBrZy+Z6AsJxiTOwD4Is8jE47gRnvTMVA/ckAfhMBjAb8wd8UW7wQnNTkwRUJeCX8DSwMX4DEr5KxKcXoPmC7VcDqFfY42EtDVsJndcAKJSyYbjAZ+UPlKMQzG/Fkwm6M3pGJOM1Otj0doGIjZiwyoG/3MJyQwIJxIzDkRtPNrt4vIRC+yEPCS+3xxmsdsGBcBZK1vLh8tqEIoFb2nZVH0qspQsawPRixdQQ++00uukn8A0cBE0Olh7EcJEACJEACJEACJEACJEACJBBABDwSAaz2jYfZuOyjBkXp92PpVQuRlzoQ4S2Ne9wfyr8FK95NQs/zZVgyNgN1z63F1AE20fv8JgIA6mjDN7pg4QpTPAGxTavrzCcPWNXNV6uRNKsKA7ptRZtE4yq5ukTMSPkUj+QvxAiTN0BNdQ3CI8QAP4atzwxHbncLh5ovylDVvS+i9MU2xVD4NHGtMXbA+RrszknClG+fxLasOISjAqvHJ2BNdB7yJ/dF2PkaHFybgfHzYA4MKKvvGXXPYqm9wHou3y8FkTQyUHVrN2xt9ahZ5NDiOzjOmx0RwK30JCDh/dgRPgKfHLkJ+S8PMZ5mwIsESIAESIAESIAESIAESIAESMAvBDwTAWyyZOUJIH87dRBvTZ+ABQe7oGfYNzBEjMG816fi9s7AscIpuH/WTps3PGKM+O9HEQCow8GV0zF5eRk6dO8GVFQg/KG5WDhhoB2D1GiIzz02EfmbkmAOIyDm84dzkfHyX/HNlVHoUl2Bqp89ixXzhkCFAtRziKiCISwOs155FkOutRE/KoowJy0DW6qjcHXdQVQNmIG8WWMQpXlJqFMGMvBJWE9cDaDvhKHA7N3oq50OoAIFzsVuE9WwK3si6meDMfW5JAyUlXdX75dbJGr/y1WYWLDJHKBQvc7ps3ZEAJfPGDNZ9/e5uDt1NeJe3mEOIOmXls5ESIAESIAESIAESIAESIAESIAE4FIE8IqRnDd/PkDOf7cjMKgyna9DTc0ZtA4PR5juVACPymt6B9qFI9z2aEIlBrjHoa6mBmdahiNcv0VCl5G66hqgQT7rUPbGBBQNeANTe59BTZ0ysVGWNx7T22WieIIcpmgyvF2831mZXeXN3rPePOMRd95MAiRAAiRAAiRAAiRAAiRAAiTgFQHfiABeZcVHD+1ZgAGzOzRYyfdRan58razGL0WUnCRgOolQEi97IwFz2i3EmnHq4D9eJEACJEACJEACJEACJEACJEACJGAmEMIigAGrUzOw5qABYeNWIH+c3pk/NFqAYe2TmJAXhsEJPdEewMkvduBA52RkPjcE3bz1bggNNCwFCZAACZAACZAACZAACZAACZCAHQKhKwJorvotA2Rbgq+a36ljMHxxGFXogh43RqGzgy0Fvkqe7yUBEiABEiABEiABEiABEiABEggeAqErAgRPHTCnJEACJEACJEACJEACJEACJEACJOAXAhQB/IKZiZAACZAACZAACZAACZAACZAACZBA0xOgCND0dcAckAAJkAAJkAAJkAAJkAAJkAAJkIBfCFAE8AtmJkICJEACJEACJEACJEACJEACJEACTU+AIkDT1wFzQAIkQAIkQAIkQAIkQAIkQAIkQAJ+IUARwC+YmQgJkAAJkAAJkAAJkAAJkAAJkAAJND0BigBNXwfMAQmQAAmQAAmQAAmQAAmQAAmQAAn4hQBFAL9gZiIkQAIkQAIkQAIkQAIkQAIkQAIk0PQEKAI0fR0wByRAAiRAAiRAAiRAAiRAAiRAAiTgFwIUAfyCmYmQAAmQAAmQAAmQAAmQAAmQAAmQQNMToAjQ9HXAHJAACZAACZAACZAACZAACZAACZCAXwhQBPALZiZCAiRAAiRAAiRAAiRAAiRAAiRAAk1PgCJA09cBc0ACJEACJEACJEACJEACJEACJEACfiFAEcAvmJkICZAACZAACZAACZAACZAACZAACTQ9AYoATV8HzAEJkAAJkAAJkAAJkAAJkAAJkAAJ+IUARQC/YGYiJEACJEACJEACJEACJEACJEACJND0BCgCNH0dMAckQAIkQAIkQAIkQAIkQAIkQAIk4BcCFAH8gpmJkAAJkAAJkAAJkAAJkAAJkAAJkEDTE6AI0PR1wByQAAmQAAmQAAmQAAmQAAmQAAmQgF8IUATwC2YmQgIkQAIkQAIkQAIkQAIkQAIkQAJNT4AiQNPXAXNAAiRAAiRAAiRAAiRAAiRAAiRAAn4hQBHAL5iZCAmQAAmQAAmQAAmQAAmQAAmQAAk0PQGnIkBtbS0qKipw6tSpps8pc0ACJEACJEACJEACJEACJEACJEACzZRAu3bt0K1bN7Rp0+aiCDgVAQ4fPoyIiAhcfvnlF5UIHyYBEiABEiABEiABEiABEiABEiABEvCewPfff4/q6mr06NHD+5cAcCoCfP7557j55psvKgE+TAIkQAIkQAIkQAIkQAIkQAIkQAIkcPEEGsNGpwhw8fXAN5AACZAACZAACZAACZAACZAACZCAzwlQBPA5YiZAAiRAAiRAAiRAAiRAAiRAAiRAAoFBgCJAYNQDc0ECJEACJEACJEACJEACJEACJEACPidAEcDniJkACZAACZAACZAACZAACZAACZAACQQGAYoAgVEPzAUJkAAJkAAJkAAJkAAJkAAJkAAJ+JwARQCfI2YCJEACJEACJEACJEACJEACJEACJBAYBCgCBEY9MBckQAIkQAIkQAIkQAIkQAIkQAIk4HMCFAF8jpgJkAAJkAAJkAAJkAAJkAAJkAAJkEBgEKAIEBj1wFyQAAmQAAmQAAmQAAmQAAmQAAmQgM8JUATwOWImQAIkQAIkQAIkQAIkQAIkQAIkQAKBQYAiQGDUA3NBAiRAAiRAAiRAAiRAAiRAAiRAAj4nQBHA54iZAAmQAAmQAAmQAAmQAAmQAAmQAAkEBgGKAIFRD8wFCZAACZAACZAACZAACZAACZAACficAEUAnyNmAiRAAiRAAiRAAiRAAiRAAiRAAiQQGAQoAgRGPTAXJEACJEACJEACJEACJEACJEACJOBzAhQBfI6YCZAACZAACZAACZAACZAACZAACZBAYBCgCBAY9cBckAAJkAAJkAAJkAAJkAAJkAAJkIDPCVAE8DliJkACJEACJEACJEACJEACJEACJEACgUGAIkBg1ANzQQIkQAIkQAIkQAIkQAIkQAIkQAI+J0ARwOeImQAJkAAJkAAJkAAJkAAJkAAJkAAJBAYBigCBUQ/MBQmQAAmQAAmQAAmQAAmQAAmQAAn4nABFAJ8jZgIkQAIkQAIkQAIkQAIkQAIkQAIkEBgEKAIERj0wFyRAAiRAAiRAAiRAAiRAAiRAAiTgcwIUAXyOmAmQAAmQAAmQAAmQAAmQAAmQAAmQQGAQoAgQGPXAXJAACZAACZAACZAACZAACZAACZCAzwlQBPA5YiZAAiRAAiRAAiRAAiRAAiRAAiRAAoFBgCJAYNQDc0ECJEACJEACJEACJEACJEACJEACPidAEcDniJkACZAACZAACZAACZAACZAACZAACQQGAYoAgVEPzAUJkAAJkAAJkAAJkAAJkAAJkAAJ+JwARQCfI2YCJEACJEACJEACJEACJEACJEACJBAYBCgCBEY9MBckQAIkQAIkQAIkQAIkQAIkQAIk4HMCFAF8jpgJkAAJkAAJkAAJkAAJkAAJkAAJkEBgEKAIEBj1wFyQAAmQAAmQAAmQAAmQAAmQAAmQgM8JUATwOWImQAIkQAIkQAIkQAIkQAIkQAIkQAKBQYAiQGDUA3NBAiRAAiRAAiRAAiRAAiRAAiRAAj4nQBHA54iZAAmQAAmQAAmQAAmQAAmQAAmQAAkEBgGKAIFRD8wFCZAACZAACZAACZAACZAACZAACficAEUAnyNmAiRAAiRAAiRAAiRAAiRAAiRAAiQQGAQoAgRGPTAXJEACJEACJEACJEACJEACJEACJOBzAhQBfI6YCZAACZAACZAACZAACZAACZAACZBAYBCgCBAY9cBckAAJkAAJBBGBuro6fPvttygqKkJFRQUuvfRS3HDDDbjzzjsRERGBf/7znygtLcV3332HTp064d5778W1116Ltm3b4uuvv0ZxcTEGDhyIrl27ok2bNkFU8tDMam1tLT755BMcOnQIx44dQ4sWLdCtWzfcfffdqo7Onz+v/ib3VFVVoWPHjoiOjka/fv3QoUMHBWX37t2s8yBoHidPnsS//vUvfPTRRxgyZAiuv/56Vd+s3yCoPDez+MMPP6C8vFyNw9Kfr7jiCvTv31+NudXV1fj444/x5Zdf4uzZs6qfx8XF4aqrrkJYWJga13fu3Kmeb9WqFW655RYMGDAAXbp0Uanv2LFDjfe9e/fG5Zdf7maOeBsJBB4BigCBVyfMEQmQAAmQQIAT+Oqrr7B582ZlzJ85c0blViaaIgLcc889+NOf/oSysjJlPIqBIb/Fx8ejc+fO2LVrF/7yl7/g6aefVsJBu3btAry0oZ89MRpefPFFVFZWKsNA/rVs2RK//OUv8atf/UoZEtu2bcPevXtVfV64cEHVnRgP8u/06dNYsGAB6zzAm8q5c+ewb98+vPPOO9i4cSPmzJmDwYMH45tvvmH9BnjduZs96auffvopPvzwQxw9ehQi8HXv3h2DBg3CHXfcgffee0+JAP/73//UK8Xwv/322zFs2DBERkYqMW/hwoWqn8vY3rNnT9x///1qLDhx4oT6mwgGDz74oPovLxIIVgIUAYK15phvEiABEiCBJiEgBuD27dvx7LPP4re//a1aTfz++++VUfF///d/yhh8/fXX1SpxQkKCWjmSFeSpU6eqFWT537LK9MILL6j/z6vpCYgI8MorryhjQFb4pT7fffdd5emRmZmpjHsRAR555BEl6OzZswdr1qxRBsSiRYvU6mF6erpaNWSdN3192stBfX298sJZvXo11q1bBxEE0tLSlHAnv7F+A7PePM2VjM0bNmxQfXLKlCn42c9+psZZMepFFBg9ejTuuusujBgxQnlpbdmyBatWrVL9X/r++++/r8bvt956S3mHyJgeHh6uRNuSkhLlQSKeASIO8iKBYCZAESCYa495JwESIAES8DsBcScVg/+ll15CYWEhrrvuOrUyLP/7mWeeUSKATCpvvfXWBgahuKDKavKjjz6Km266SbmV8mp6AmIgnjp1StWHuABLHcuEf9asWcpQlJXFw4cP489//rPaviHbQebOnavEADEYpP7lXnsiAOu86etXciBGv/RZ8c4Ro1BWipOSktRKrxh8rN/AqKeLyYXU7fz585WHloh3stWjdevWSgCQ/i1Gjwh58+bNw9ChQ3HJJZfgv//9rxJyMzIylDgg/d6eCPD444+rseC+++5TXgGyTYgXCQQzAYoAwVx7zDsJkAAJkIDfCYjr8KZNm5RBKP/VXELFqJg2bZpyMZZJ6BdffKHcxGW1+IEHHlDu42JMyp7kp556SsUHkMkpr8AjIHUnQo7UtRgI4iJ8/PhxvPnmm6rORDQQsUfcimfOnKmMjZycHPzjH/9gnQdedeLHH39Efn6+cgGXveGy1UMMvd/97nfKBfyvf/0r6zcA683TLEm8DhEBRKQVQ11W/kXYkxV+Wb2Xfvv8888rAU88euSSLUDDhw9XgpBs2ZIYL9K3pc3ItiDx6BJxQGJ/yJggbUbeJekekGAAACAASURBVOM6LxIIZgIUAYK59ph3EiABEiABvxP4z3/+o4x/za34yiuvVHkQ13HZIiArwrLPXyagsj9VVh1lEiluqjKx/OlPf6pWkcTNVFanoqKi1KRSPAN4NT2BI0eOqLqUfw899JAK9Pj//t//U+LNG2+8Yc6gbAMQEUBWB8XIkGBz8o913vR1qM+BeHXIdg6pQ9nu8Ytf/AJSxxIDQgw6Ce4m8T1Yv4FVb97k5t///rcS4/7+979jzJgxymOnpqZGjcXiwSOBAUX8ERFAYgTIJcFbZX//b37zG+W5JWO3iH7yLvEUkACA4k2wdetWNXaLmCvvky1dIjBIexKhQLYW8CKBYCJAESCYaot5JQESIAESaHICmifAihUrVJApzRPggw8+UAahuJrKxFCMR7nERVVWIGXyKQa/TBhlpUr2m4obuXgEyP0TJ05s8rI19wwYDAZl2MvkSIxDcQGWulu+fLmKE5Cbm6sQyYria6+9puI7/P73v1eGgn5rB+s8cFqSGHMSCFAixcv+/2uuuUZ56ci+cTn9QbYDiNEodcr6DZx68yYnUq8SlFVW81999VUViFW8A5YtW6YCskqAP6ljWenXewLI/v7k5GQVJ0BOC9BfIiLIaQEFBQXK60e2C0h7EfFA+rzEC0hNTUXfvn29yTKfIYEmI0ARoMnQM2ESIAESIIFgJCBB5MQTQFYS5b8/+clP1H5jiQkgwf5ksijBqMS4l0tW+2WlUYx+iRMgq0sSRO4Pf/iDEgVETBDjU57j1TQEpP7EyF+7dq0SAGS1b8KECWr1UIwIMfhlb39eXp5aKZQ6zc7OVpHmlyxZolzKxcVcu1jnTVOP9lI9ePCg2sYhK7myPUcuiRgvHgJiwInhJ0aj1DXrN3DqzZucyAq99EcZT8UjoH379kqEXblypTmgnwgAIhCI679s7ZF7pQ1ITADxBLAN1ipbuEQEEDFAhNrnnntOCby//vWv1bg/duxYdWKACAy8SCCYCFAECKbaYl5JgARIgASanICsGIqruKz6S5ApOVpKXMBlZVFWiSTyuHgHaPv95W9PPPEEEhMT1cqjTCopAjR5NZozIEaCrOqJKCOXxACQ4F9i7GvHAS5evFiJPDLhl4BiUs8iGIjhKFsERNjRX6zzwKpfMfplf7f0XbkkdoMIOw8//LDqk9JnJSo86zdw6s2bnIhnlRj/svVj1KhR6p948ogngAQAnD59ujoxQLZnSZwW8fYRby4RYEXUk+M+beO0SOwXEfsk6OvVV1+NyZMnUwTwpnL4TMARoAgQcFXCDJEACZAACQQ6Ae1ccdkCICtEMnG89tprlfEoK0KaF4CsIovBIcePjRs3Tm0FkP3Ib7/9ttp3KntWu3TpooJYpaSkBHqxQzJ/YiDK/l4RacTLQ2I8iBuxZgxIvclvMmGSrQJiTMqqf58+fVRdi0Ghv1jngd9MRMTRYgJI/UlwOBEBWL+BX3eucihxOWRclrqUvi37+bt374477rhDGflyZKv8/auvvlKikHiD3Hvvvaovi5GvvySWhMRukUuEXHH/F7FXnhcPAvn/8m7xGhLvL14kEEwEKAIEU20xryRAAiRAAgFBQIx3WWGSUwBkFVmOlZPJoASeEldRbWVYgo2J0S+R5WXfuBiX8pscRybigLiNi3gg+0kl6BQv/xMQo17qUCb3ErjR9hLjQbZtiPu4CDfyX3Ezlkm/1KlEDddfrHP/16GnKYqIJ3vEb775ZtX/5JJ+yvr1lGTg3S9bPmTVX47vFEFOvHVke4/01yuuuMLcj6W+xZ1fBL7Y2Fj1N9uI/yIUiEAk7xDRTy5pOyIOSKwJEQNF2JVxwHYbQeCRYY5IwJoARQC2CBIgARIgARIgARIgARIgARIgARJoJgQoAjSTimYxSYAESIAESIAESIAESIAESIAESIAiANsACZAACZAACZAACZAACZAACZAACTQTAhQBmklFs5gkQAIkQAIkQAIkQAIkQAIkQAIkQBGAbYAESIAESIAEfEjgxIkTWLRokTquqlevXj5Mia9uCgKs36ag7v805ag4iR4vkeR5hSYBifovgf9+97vfhWYBWSoS0BGgCMDmQAIkQAIkQAI+JFBRUaFODZDz5IcPH+7DlPjqpiDA+m0K6v5PMyEhAT//+c/x+9//3v+JM0W/EPjjH/+If/7zn9i0aZNf0mMiJNCUBCgCNCV9pk0CJEACJBDyBGgkhnYVs35Du3610lEECP16pggQ+nXMEloIUARgayABEiABEiABHxKgkehDuAHwatZvAFSCH7JAEcAPkJs4CYoATVwBTN6vBCgC+BU3EyMBEiABEmhOBE6fPo1//etf+NWvfoWXXnoJgwcPbk7FbxZl/e6771i/zaCmk5OT0adPH0ydOrUZlLZ5FnHBggU4dOgQtwM0z+pvdqWmCNDsqpwFJgESIAES8BeBkydPYu/evRg9ejRuueUWXHfddf5Kmun4iUDLli3RuXNnSIDA2tpaP6XKZPxNoFOnTjh37hxqamr8nTTT8xOB0tJSFfyRMQH8BJzJNCkBigBNip+JkwAJkAAJhDIBvQhw4403olu3bqq49fX16l+LFi3UP/4WvAw6dOiAadOmYc2aNcrrQ6tLMRhFILjkkkv4WwgweOKJJ1Tk+K1bt7L/hugYdv78efTv3x/p6emh/Fli2UhAEaAIwIZAAiRAAiRAAj4ioBcBli1bptzGNSPx7NmzaNWqlZWRyN/qEWwMxHA4fvw4OnbsiDZt2igD8cKFC5CtIPL/pY75W/AzkPps3bo1LrvsMlWfwdZOmWej+Oqs3sSTR/pzRESEj74IfC0JBA4BigCBUxfMCQmQAAmQQIgRsCcCiIEoq8SXXnqp2QuAv0EZzsHIpa6uDlLPmgggZRCDUYxFzQuAv0HVbTBzqa6uVoJO27Ztg7KdBmPf8neeT506RREgxL7BLI5jAhQB2DpIgARIgARIwEcEbEWAoUOHqtUoMQ41A1FWnvhb8DKQpiMGoogAUqdSn2FhYWorgFwiEvC34Gcg3h5ytWvXjv03RMcwigA++hDytQFJgCJAQFYLM0UCJEACJBAKBPQiwBtvvIH4+HgaECFmQEg7/f7775VxKN4dYvzLfzUBQDwc+FvwMxARQOJ36D08KOBBCVyhImKKp4qUhdsBQuHryzK4IkARwBUh/p0ESIAESIAEvCSgFwGWLl2K4cOHmz0AxDiUf3qvAP5m3BYQTFwkrxIxXgx/iQEg/xVDQlyZxUDSBAD+FtxcxECU7QASF0CuYGunzLMxQKezepOYABQBvPzY8bGgI0ARIOiqjBkmARIgARIIFgKOAgPKRFQzELVtAfzNOEEPVi6aFwCDAAZ/EEB7AR31WzyCuZ3qT6xgOazHHAYGDJYvK/PZGAQoAjQGRb6DBEiABEiABOwQYGDA4A3452lQMjGuxF082APgMZih/YCO0r01gcfTtqEdAxqswS+bS3kZE4Cf8eZEgCJAc6ptlpUESIAESMCvBBgYMHT2C7va9yzGsxw/xiCAwR8EUAYJ24COmgHvqh3Is6G0T745lZcigF8/j0ysiQlQBGjiCmDyJEACJEACoUtg/9FTeP3DI9i0aRPuu+8+REVFqdXEli2N+1PlunChPmB+u/26S3HHT8J4coEHpzfIKq8YD7JfXIQABgEM/iCAIgDYBnT88ccfVX+VbQE82SM0TzdhYMDQ/RazZA0JUARgqyABEiABEiABHxH48FAtktd976O3N/5rp8Rehimx7U3iRHAF6DMKKv7Ps6QppwPI+fHyj4EBjacjhFogxBMnTqhyyekATdXWmK7r4H4XE2iVgQEb/5vCNwYuAYoAgVs3zBkJkAAJkECQEwhWEYABw9wPUiiu33J8XMeOHdXpAAwMGJqBAWWVWE4GEBGA/cP9/hFMrBgYMMg/uMy+RwQoAniEizeTAAmQAAmQgPsEglEEeOq2diq4nax6MqCZawbiOi6xHzQRgIEBEZLBEaurq9WWD/H2YP+4EJIMGBPA/W8b7wx+AhQBgr8OWQISIIFmTODMmTMoKSnB7t270a9fP9x7771qcvbf//4XCxcuxI033ojExEREREQoSkuWLFGrWR06dMCqVauU8SIrl9oVHh6OlJQUbN68GV988YVdsu3bt8fVV1+N7777Tp2PLiuhMjHu2rUr4uPjcccdd+DKK6+0elbcpQsKCvC3v/0Nt99+O5KSkiBpySV5z8rKUgZnWloafvGLXygDVCbd8rvspR84cKDah/uvf/0LGzZswL///W8VhE0Mr+7du6t7+vTpg61bt6pyyWROf91yyy0YN24cFixYgKNHjypG+us3v/mNekdVVRXmzJmjuEh+pKw9e/bE0KFDERsbaz4j3N0m564IUH/2NM7+7zB+2P4qLpz+ocHr2/cfjRZtwlFX8TnqvvkMl7TpgHa3jEDrnwxAy8sux4UzJ3Gy5C8Iu7Yfwrr2xiXtOrmbRav7Jt3aFpNj2inW3PfsHgMBKG1V2qIwY2DA0AwMKN4ecrVrx/4RqsECKQJ49dngQ0FKgCJAkFYcs00CJEACQkBWIcvKypCdna2M60mTJkFcGj/88EPMmzcPvXr1QmpqqjKQxWh+4oknlNH805/+FOnp6XjwwQcRGRmpjG65xJ1ZjPjPPvsM3377rXpGjOZ33nkHDzzwgBIV5B4JfiZp3nbbbbjpppvUCtmxY8eUcS55iImJUcKAdn3yySdYt24ddu7cqYylP//5z0o0EKNp27Zt+N3vfofrrrsOv/71rzFs2DBleP/vf/9TAoYY73Fxcfjqq6/wpz/9CVdddZUSNSRNEUHEYJcyiaH+9ttv491331X/WzPKJA/XXnstfvazn2HMmDGIjo5WedbnT0SG3r1745///Ccef/xxMxcRC4TDDz/8gD/84Q/qPRord1qg2yLA+bO4cPJ/OF3+IUQQkEsm2vVnTuLHfRvQPuZ3qK87hbPffYlLI2/C+R8qlaHf9oa7EHZ1H5w9dgQ1Hy/DZdEj0fq6/mgR1s6d7DW4R7wAJC4ABQD3BACNk4hcYhxK22BgwNAMDCgigAiDsh2A/cP9/hFMrBgY0KvPBh8KUgIUAYK04phtEiABEhACst9SAlZNmDBBGfxTp05VE9VFixZh37596NKli1rhHjFiBL7++mu88MILalVdjOxnnnlGGeM333yzOdiVLVWJiC0fCjHSZRX9/vvvV7dUVlYqrwNZuR8+fLgyyD/99FNlQD/99NNKMNB7A4hXgqQvKy3/+Mc/8Nprr0FW58UbQEQAESfGjh2rVuIHDx6sjHAxvDURQEQF8XiYOXMmFi9ejFtvvVXlWe7/8ssvIfmUcq1cuVLdJ3kVbwXJl3bZ5vnyyy9v0IgkL8JQuIhoIJNCiewvgsfSpUvRv39/5UXh7uWuCGDvfbK6f/ZoOWp2LkfbPsNwtrIc5098h4ihL6D2UDHOGHahdY/blNF/+uAO1J86jnZ9hqFVlx7uZq/BfQwMeMHKC8KdQINyj3jEiAAgAlkoBsUT7wZN3Ai1gH/ulk3GAhlPxJNKG3ul7i8mEB2fDSx+DAzo9aeDDwYhAYoAQVhpzDIJkAAJ2BIQw1sMEDGku3XrhsmTJyvjXoxuMVqfeuopFBUVYcuWLWqlX1bS5Tdxt7/hhhvMq+Iy0RfhQNzgZcLrrgggachK/SOPPKLyIMKArOyLwSCr9ZKW5EuM6NWrV6v/jhw5Uh2ZpxneeXl5yMnJQY8ePfDYY4+p8mgiwM9//nPs2rULc+fOVVsa5B5ZeZUJuWZ4ifghf9++fTueffZZ5eEg5ZG/S/4kHyJcSB4HDRqkPAW0SwQBueejjz4yiwDCTxjI+8QL4Pe//73ycLAnHjhqkV6LAPX1OPu/Q/hx30Zc0uYytI6KwZnDxTj77RdoH/Nb1H31Kc59/x+07j4QLS/rjJpdK9Hhrgm49Irr0SLM4oHhaU/RRIBgCualrTQ2dZ41LwAGBgzNwIByNKCMJ5oAoIkHgdL+JG/My8UxYGBAT78YvD+YCVAECObaY95JgARIwERAVqllpX3AgAHKyH/44YfVinx5eTkOHz6Ml19+WRnP4t5+9913K+NeDGyZ9MilBYATcUAMXtnbL+767ogA4r4vBrZsQXjxxRfx0ksvKXd8cbeX7Qqyj1+Mc9lTL+LAe++9hx07dihDXVb0RQQQrwTZ6y9GuMQiEK+GhIQEswggxvuRI0fwxz/+Ef/5z3+U6778k9V6ce8XMUEMdklHyir50SbEEitBDH/xhpD3yPNiMGpllvLL6r+IFxJLQfMEkDwIU9nGsGbNGvVPxAdfbAewbcj1586g9su/4cRHi3H5qHlodflP1P8/+Y8C1H1dihatwxF+e7Jxa8Dxb1D3zafoOPgZXNJOhI0WXvcLEQEYGNDoYeNp8DcxwqRNMTBgaAYGlE6lCTyetg0G2HQdYDMQmDImgNefDj4YhAQoAgRhpTHLJEACJGBLQAxwMazFEBHj+fXXX8fEiRPVlgCJGTBlyhS1ki0r4Pfcc49yoZdYAeLOLwa0rJbLJYa0/H/xBpCVL1cigDwjK+hicMs7HnroISUAXHPNNeo3cZNetmwZvvnmG5XuL3/5S7W9QIIPSn5EbPj444+VCPDXv/5VGVH5+fnK+BZjXDwaxo8fr7Y0iKggMQcOHDig4hRIzICKigq1JUC2DwwZMkQ9K94OTz75JK644gqVB9lyIHEEhI2IAMJHVvS1wIRSBtnrL/dI7ILf/va3Kv8aE/FoEK8F2QohHhJ68cC2HiQvsrVB4iPIderK/vj252keN9gzX5Wi9t+foL72R3S46wlc0jZCBQw8X/MtLpw+gRYtW6Flx26oNezC2coDaHPDL5Xtf3r/+zhXZUDLjpFo2+tetPlpLFq0MtatO9cT/Vvi8eiWytjRAiMKQ+3/S/wFMZC1i/cZOekDbGqGorQ3rY3JqrH0LT0/3gcVRDGYuGhBVNnuLe0+lMYDKYuIvJ06eRdY1Z0xlveQQKAQoAgQKDXBfJAACZDARRCQ1e3c3Fxl9I8ePVqtmksQPFmFlz344n4vgQIlJoAY1GLsaiveFxMTQPb1X3/99cooF3d98T4QY1xc8WWiLCcIiMEvRrEY1rJPXyKpy6q/CBPijWAwGMwigNyzceNGdYqABC9cv369MuglzxJjQCZpEoRNBAB5p3g5SAwA+W369Olqy8PFxgSQuAZi9MtEUOIciLeEBDsUAUUTBhxVlRh5cgqC/FcuQ/3V2HTuTo9q9sKZH3Fq3wbUVfwLl/18NMKuvhktWoY1eMe56q9VIMELtSdwWf/RqPlkGdDiErQIuwz1dT/iwskqdPrVH3FJO+PJEO5cEwe2xsSBlrTEQNP2LYuxKyxkxU7+t+ZpIe9tzvdJ+aX9CQ8RzvRxKOQ3YSWCgPwu+8o1LxXeF1xcRBDV6ljrS8253YfieCBjm/RVigDufC14T7AToAgQ7DXI/JMACZAAoAwLCb4nUfxllVtW3O+66y4lBohhLP/ds2cPXn31VbUdQB8A72JEAPEkEKNf3OhXrFihDH/xBpBtCbKisn//fhUsUFbZO3furOpKJloiGsjqu2xbkIm05gkgUf5ltV+O+pNtA3LfjBkzVHnkEsNfVuY17wMplwTue//995VngZw+cLEigCaOSKwEESPk3RKEUIIjynYA/akCrhqfNzEBzvy3FKf3b1Ov7njPM2jRSk5uaOjif6rs/+HcDxW49MrrEXZ1X1QVPIF2/Uaidfdf4Ow3n+HEjtdx5WPvomW49XGNzvLMwICeByrThClpF/KPgQFbhiQDCcAqdStjgVzuBI3kfZcEFSsGBnT1RePfQ4kARYBQqk2WhQRIoFkT+Mtf/qIC68k+fPEKkD3zsmIubvYiEIg3wPPPP6/+KyKABOvLzMxsEBhQ3Og9DQwoQfoOHTqk9vmLqCB7/8Ub4IMPPsDmzZvVcYQiTsglEy3xRJA4BiJUyIq/PCf5FBFAVpgkNoB4FYi7v8QYkDxLrAAx8kUQ0I7qE8FAjHQJ1peUlKSEA1cigMQHECFEHxhQBAp7gQFloi/bLLSTESSugOTX3bgAnokA9ag/dxYn/m8JxBug7fV3oM2NRvHD6qqvx4W6U/ihaAFadboWl/V7ELhwFsfWzVCBAi+9qqfaEnCqbBO6PPImWrbv4na/YGBAzwOLiUu7HB8n7Uk8RRgYMDQDA4oXhwQiFRGgqYNQMgig8bSKxg6EyMCAbn8qeGMIEKAIEAKVyCKQAAmQgBCQuABytJ0M7LIvXgL7iSAghrG41ItLuxjAspotIoA+MKBGUAsMKMH+3A0MKAa/GOHijSAr/xK8T1brxXCXyPoSmE87CUDSESNJJltitMv2AFlxlyMNNRFADGzZIiBu9XI0nwgVsh9fVv3F20Bc9MUjQCaBko4ICbIPX94lxrorEUC2TojhZi8woJxwoN8mIeKGbF/4+9//rrYbSHwCKYuIFe5cnogA9efP4VzVIfzwfjbCru2nAv+1uLRhpP/6s7WoPfQx6o7uR9g1/dD2xrtQf/YMTn/5fzi5axXqKg+g1eXXoH30Q7gseiRahLVzJ6vqHgYGNHpceBIYUPqYbP/QRAAGBgzNwIAyDojXknh7BEIQO0/bKfPsOtgnAwO6/angjSFAgCJACFQii0ACJEACQkAmqd9++60K5ier8bI/WQxuMZglEKAYybKvXlYrZeVSAuzJxFALdiXv0AIDysq4PC/GskyMDh48qFbAtb2SYvh89tlnap+/3CvPyXtktUwMeHlWgqJJnuS/co9+P70YWbKyL/fJpFoCB0qkf7lH22sqXgxilIvBLSKDCAeVlZUq2ODZs2fVfXK/CBdSNhEP5D3ititCh6za6Q19Lc+SR30wKym3eBYIG7lHvAt69uypjiAUoUEYSJri6SDeDRI00VVsAK1FeiICoL4e9WdP49zxr3FJ6/Zo2bGrHNvQsHHXX1BBAsUbQO67pG1HQP12AudPHMWFM6fQ4tLWaBl+FVq276ziBLh7Tbq1LSbHtLM6+1zKL3WrP9OcvxmD2ml9R9q5iADCSH7XHycnbYq/BT8DGTPlknGBfSE0xwOKAO5+KXhfKBCgCBAKtcgykAAJkAAJBCQBj0SAACiBHA8o3gCamy2NfYux78jwk2qTwIBiHIoQJcKRtl1EBAARnPhb8DMQEUBERdkOwP5xSUgyEIFYhD0RlnmRQKgToAgQ6jXM8pEACZAACTQZgWATARgY0LvAgOIpIoa/eIgwMGBoBgYUA1E8nsTDSC4GBgw9BgwM2GSfSibcBAQoAjQBdCZJAiRAAiTQPAgEqwjAwGdGA0c8IdwNQKZ5ATAwYGgGBtRv8fC0bbjbhnif+/3NF6wYGLB5fJdZSiMBigBsCSRAAiRAAiTgIwLBKALIlgAGEXMdRExbDdZYiVEi7uIMDBiagQGlvjWBh/3D8/6hxWfxJOimvzkzJoCPPoR8bUASoAgQkNXCTJEACZAACYQCgYrvf8SWT49iwb62OFFnJ8hfgBWSgQFdxwBwtB9cfpeAlQwCGPxBAKVb2gZ01IxXBskM3UChFAEC7IPE7PiUAEUAn+Lly0mABEiABJozATk6bt/nB/DbrAIMe+AhdQKCZkQKF+2owkD5rV/XVvj51a1DMuiXr4w3WeEU40H2i0s9Mghg8AcBtBfQUU5dkUu2BTAwIAMDNufvGsseGgQoAoRGPbIUJEACJEACAUhARIC9e/di9OjRWLp0KYYPH242IBhYLDQCi0k9yukActSl/GNgwNAMDChHj0rdyukAcrH/hh4DBgYMwI8os+QzAhQBfIaWLyYBEiABEmjuBPQiwLJly/CrX/3KbEB4EnTOF0GwtNVMBjnzPAigvj6kHuX4uI4dO6rTARgYMDQDA8rpAHIygIgA7DMX12cClR8DAzb3L3bzKj9FgOZV3ywtCZAACZCAHwnYEwECOTCWtsLp74BcwZyuuI5LPWsiAAMDhmZgwOrqarXlQ7w92D8YGNCPnxEmRQI+IUARwCdY+VISIAESIAESgDIOte0A4gkwdOhQtVIsq/DcVxwaDKSdi4EoIoDUKQMDhmZgQPH2kKtdu3bsvyE6hjEwIL/azYkARYDmVNssKwmQAAmQgF8J2MYEGDZsGA2IEDMgpEFJTAAxDmXPOAMDhmZgQBEBJAikbAeggBcaAp6tGCtbPkSkjYiI8Ot3gomRQFMQoAjQFNSZJgmQAAmQQLMgwMCAFmMhVAOpSblqamqUACAxARgYMDQDA4qBKNsBJC6AXKHanptz2RgYsFl8lllIEwGKAGwKJEACJEACJOAjAgwMeInZYAr1QIiaFwADA4ZmYEA5GlC8PDQjOdTbc3MMRsrAgD76EPK1AUmAIkBAVgszRQIkQAIkEAoEGBjQuGLaHAKpidEk7uIMDBiagQFlPNIEnubQnqUta4JHcykvYwKEwleXZXCXAEUAd0nxPhIgARIgARLwkICjwICawSivkxVFMS74W3AzkP3FZ8+eZWDAutAMDKiJWeyroTteUQTw8APH24OaAEWAoK4+Zp4ESIAESCCQCTAwYOifhCArpmI8iIij/ZOtAXLJ8YFiPDJYYPAz+PHHH1WdyrYABgZkYMBA/u4wbyTgDgGKAO5Q4j0kQAIkQAIk4AUBBgZsHoEB5XQAOT9e/jEwYGgGBjxx4oSqWzkdQC4GBgw9BgwM6MVHjo8ELQGKAEFbdcw4CZAACZBAoBNgYMDQDwwo2znk+LiOHTuq0wHEXVx+O3PmjIokLxHl+VvwMxBvD6lPEQFEAGBgwNBjwMCAgf5FZf4akwBFgMakyXeRAAmQAAmQgI4AAwOGfmBAcfmXetZEAAYGDM3AgNXV1UrQEW+P5hIoT/N4aC7lZUwAfr6bEwGKAM2ptllWEiABEiABvxJgYMDQDSKmBXSUBiUGoogATgNihgAAIABJREFUsldcftcfJyciAX8Lfgbi7SFXu3btGMQzRAOZUgTw6+eRiTUxAYoATVwBTJ4ESIAESCB0CTAwYOgHBpTWq8UE0Ix/BgY0xgWQK1SCI4oIIEEgZTsAAwMyMGDofrVYsuZCgCJAc6lplpMESIAESMDvBBgYsHkEBqypqVGr/7JnnIEBQzMwoOwXl1MepI7lYmDA0GPAwIB+/0QywSYkQBGgCeEzaRIgARIggdAmwMCAoR8YUAsSJ8a/GIkMAhj8QQDtBXTU6lcTABgYkIEBQ/vrxdKFOgGKAKFewywfCZAACZBAkxFgYMDQDwyoBU0TAUDcxRkYMDQDA8ogIgKPiD7NJVCeJng0l/IyJkCTfSqZcBMQoAjQBNCZJAmQAAmQQPMgwMCAoR8YUDP+ZZ/42bNnGQQwRAMhasa/CAFancsopgWI5G/Bz4UiQPP4LrOURgIUAdgSSIAESIAESMBHBD6vOIUFH/wHW7dswaC4OPzkJ9ehvh5oeYnRTV6ttNVfCMrfbuzcConRl6kyaIaQGMLNLWiarP6L8SBGoPyTY+Tkn1xaUDz+diHoufz444+qTiX2Q3Nr482lvKdPn1beHhERET76IvC1JBA4BCgCBE5dMCckQAIkQAIhRuDDQ7VIXvd9iJXKWJzBP22NNx+MaPYB0mSFWDsdQM6QZ2DA0AwMeOLECVW3cjqAEu8uXFD/9MIXfwtuLgwMGJKfKhbKAQGKAGwaJEACJEACJOAjAqEsAsT9tDWWjeigvABkBVxbLdQC5TWX36T8cnxcx44d0aZNGwYGbBWagQH/P3vnAWZVcbfx9+7dXtjC0nsVkCYgRVAxioo0JWKP5bNHjSXGRGMUjbEkX9QviYJYYgv2xIqiKGJBsFAk9A7Syy67bG/f884662VZ2LvLlnvmvvM8+yycPfecmd+ce875v/Ofd5jtQcNAigDhdo2HS3spAvD7rEyAenog6rAhRUAiQEh1hyojAiIgAiLgEgGXRYCTOkVhyrhEMzrKlHg7OhouJmK2vUz5p/eDFQFkDOimMWBmZqaZ0sBsj3C7xsOlvfIEcOnpq7ZUR0AiQHWE9HcREAEREIFaEZg/fz7uvvtucA11Bol8eW7Tpg0GDhyIcePGoVWrVmZkjaNM3Oftt9/Gp59+ik2bNpmR5Y4dO2LixIkYNGgQ0tLSgt4v2PNyv0cffRR33nknunTpYkZxA8vkyZPx2WefgaNDgeWkk07COeecg379+lXL5UhEgNK8fSjcsgS537+N4n3bEBGTgOj2A5DQZzz8Sc2Qu2IW8lfORnHGZvibtETikAsR1fwos1/RztXmc3G9TkdUeif4ouOrrWtNd/hZ52gzHcAKAOFqkEZuDBApAjAbghw4b5zXMAtFAm3zPgNme7DEx8fLGNBRc0SJADV9Cmh/LxOQCODl3lPdRUAERCCECcycORNXX301Jk2ahJYtW5qaMtjfs2ePCRwvuugiE0jv3LkTM2bMwNdff40WLVogNTXVBPx86f7hhx/w85//HMOHD0dBQUFQ+y1cuDCo81JwuOmmm/Dss8+id+/eFXN9LVLWj3XguZs0aVJBumvXrujbty9at25dLf3aigBlRfko2LwIOd9Mhz+tPSLimqAsLxsUBiIS0pAwYBKy5z2LsoIc+JNboWT/Lvjj0xDfbwL8iU1RsPFb5C55D8kn3QB/Smv4/NHV1rWmO1hPAH4unI0B2X7rCcDgXyaA3jcBrMrQkfcCijwUAcLFKI8meeFk9iljwJo+BbS/lwlIBPBy76nuIiACIhDCBCgC2CC7Z8+eZq40R/nnzZuHF1980QT3o0aNwtatW/HnP/8ZQ4YMwZgxY9C9e3cTVC5fvhyPPfaYCbZHjx5tXkar22/ChAlm5L66844dOxarV6+uVgRo164dbrzxxgoRo6a4aysClGTtQO7yj5Dz7ctIHXcPopp3Q0n2LuQt/wi5/30fKaf9Dvvnv4Dotn0R1+s05K/9EgXr56PJiCu5mjkKNn0HwIfEgefAF1NuZFbXRcaA5Ssh2EwWCgDMbJExoJvGgLyvMLuDfcwiE0D3GMgYsK6fEjpeKBOQCBDKvaO6iYAIiICHCQSKAIEj7fv27cNf/vIXM3o6ePBgE/A//PDD+M9//oNOnTqZIIqFozKzZs3C008/jf79+6Nt27Z45JFHDrvfKaecgm7dulUZ3Aee94wzzjDnqS4TgFMYzj//fKSnp1f0BNO++X/rEn64LqqtCFC0cw3ymO6/bi7SznoQ/qQWJrjPX/0ZMmf8CU1Ovhl5yz5AZFoHxHQYiMKty1CStR0JA85G8c5V4OcTh12CyCYtgYjytPS6LjIGLF/m0Zqm8XpikEixi9c0M1cYMDIzQNu8z8D2b2Cfh4v5pYwB6/ruqeOJQOMTkAjQ+H2gGoiACIiAkwQOJQIwuP/oo4/w2muvGY+A5s2b4+OPPzZp+c2aNatgwUCK0wGuuOIKs8+AAQPwySefHHY/pu4zo+CWW245KM0/8Lyc189zVycCvPXWWyaYCyz0Kbj++usxYsSIavuttiJASfZOM+Kf/eVTSB1/nxnxR2kJ8lZ+guwvnkTyqN+gaPty5K/6FEW71yEypQ2SR90KX1Q8irYuMfVKGnGFyQaoryJjwHIBwJqmMSDkNBcZA7ppDMjvEcWcwD4PZ0NMF80C5QlQX08LHTcUCUgECMVeUZ1EQAREwAEChxIBmHLJoP/ll182qf70AeD/n3vuuQNG3CkCbNmyBZdffrkRBygCzJ49+7D7HU4ECDzvyJEjTWZBdSIAR//OPvtsNG3atKJH+G96HCQlJR3US7t378Zll10G/mbJbzkIe4feXuPeLCspQtGOVchZ+DqKtq9EWXFhuS9AcSGK96xH00mPwp/UHGXF+aB/gC8yxsz93z/vBSAyGjFt+qI0Pxs5C143v6Pb9EZcj5MR03FwjetyqA8c386Hh08pXxowMTHR/GaQxMCI3g/8tw2c7NzicNvPeknwWmZGALkwiKzMRft5k0u4Xc+ut5ffTd7z6UujIgKuE5AI4HoPq30iIAIi0EgEDiUCMBB66qmnsGrVKmPIx+CRKf/MDGjfvn2FqzpH4Ongz6kDRx11lHHwr24/jvD36tULN99880GZAIHnPfXUU43BV3UiQE09AXJycvDqq6+Cv1nWlrTCv/OH1aoHSgv2o3j3euP0X1aUx2FIFO1ai7yVs9Hs4mcQmdYePn9keUBZWmz2zVn0H+MfwL/t/+Zls4oAVwYoydwCf2I6kk/5da3qUtWHRnaMxGNjylcdsGnR7EuKAOw7jhTy39ZEzdX92C5ObWE7rTGg5WV5UAAgIwpR/OF2btN+3uHCZSDZb9YTwNXrOdy+v4HtLSoqMt9TiQB19pjQgUKYgESAEO4cVU0EREAEvEwgUAQ4+uijzcsVHbZp+PfEE0+YpQJPPPFE7NixAw888ACuueYak2LP7ACOHG/evNmM+nNUncE95+BXtx8N/7jUnw3uD3VeGg1u27atzkWAyv1V2+kABxyHKciFOeXp/2u+RNHOVWaKgD8hrWK30oIc7P9mOnwRfsR0GAQKCJkzHzJBPwUBGgwW792M9PMfq7NLSsaAPxkD2tUB6CEhY0A3jQGzsrJM31ovEBkDyhiwzm6mOpAINAIBiQCNAF2nFAEREIFwIEARgHPnJ0+ebAz/ODK8YcMGsxQgswBuu+02E/SvX7/eZAbwbyeffLIZyee+S5cuxeuvv26M+Wjkxzn9wey3cuXKoM47Z86civ1oJkjxgIUjtB07djReBHzhbwxjQNajrLgAJTl7UJqbhZL9O1Gw7ivQKyCu5yjEdR8JX1R5fctKilGybysyZvwJiYMvQGynwcYocN/svyG+zxiTDZC/+nMzbSDtzPvr7NKTMWC5MSBT/Slu0TCS15BMAL1vAliVoSPni3M77wnhYpRns3jCpb3M0uH3OSUlpc7ukzqQCIQqAYkAodozqpcIiIAIeJwARYALLrgATKNlyiVfnhlcc1Sf8+YpDDAlny9dHO1ngP/OO+9gzZo1Ju2WgflVV11llhFs1aqVefEOZr8PP/wwqPMG1s/OXydymhBSfHjooYfM6gSNYQzIehTtWImsL55C3tL3zTJ/sR2HIL7PWMT1PAXwlQegJgjN2l6eIbBrDRKOOQtRzbuDSwzSRDDr8ydQmpOBmI7HInHQOYjreWqdXVUyBiwfCeWa8rzGrQggY0A3jQEzMzONQMhsDxdN8XhjCHfTQxkD1tnjQQfyAAGJAB7oJFVRBERABLxIgEvyrV692gT5LAzsOVJKEzQG2hxVsyNNfKnmtACOqHI0hoX70oCPwZVdNjCY/YI9b+B+gSIAz9W9e3czXYAv/tbIzfbB4YwBK/fTkUwHoA9ASdZOlOZlmqA/IjYJEfGpiIhLPuA0NBGk+R9NAv3xaSZDoHxblhEIUFIMX2wS/AlND/rskVxXP+scjSfPSjECjxEjSkrMKLh1yQ+XbWwnrxNep7yeyYHeAOTAQpFA27zPgPcmFgqX4XaNh0t7JQIcyRNBn/UaAYkAXusx1VcEREAERMAzBI5EBAj1RlpPgMBgn0GwFXasKOD6NrbfegJYY0Br+kcBgCIS/69t3mZAEYDXMkWAcLvGw6W9nHJGIVPTAUL96aP61QUBiQB1QVHHEAEREAEREIEqCISDCBDuBmlsP1eeoADA7BYZA7ppDMgMJY6I29UBwv265+3ONQbsY4kAepSHCwGJAOHS02qnCIiACIhAgxNwWQSQMWC5L4M1TWPwzyBRxoBuGgPa/g3sc7s0prYd+F3wKhcZAzb4I1InbEQCEgEaEb5OLQIiIAIi4DYBl0UAGQMeaKRm503LGNBNY0DeqSjwhLt5nhU8XDRHlCeA289jte5AAhIBdEWIgAiIgAiIQD0R2J6Rg/e/Woo7br8dt99xB4YNHYrSsrKK+eHmhbqkxJPbEqOBbs1iwt4Y0Ab/nDddVFQkE0BHjRBt8B+O5pcyBqynB4QOKwKNSEAiQCPC16lFQAREQATcJsCl4xYsWIBJkyZhypQpGDNmjDEVCxejLQZMrreXqyPk5OQYYYfBkkwA3TRCZB+z0PtB318372EyBnT7eazWKRNA14AIiIAIiIAINAiByiLAuHHjKgII10y1AoP9cGob22pXB+Aa8jIGdNMYMCsry/RtQkKCuXeE0zUeLu2VMWCDPBZ1khAhoEyAEOkIVUMEREAERMA9AoEiwLRp0zB27NiKAIJL6HnVQMuOhFpTvHBuB/uRy8clJycjNjZWxoCRbhoDcr44VwagCKDr/idDTJe++zIGdO8ZrBYdmoBEAF0dIiACIiACIlBPBKoSAWQsdqChHtPp7UijF83GCgsLwX62IoCMAd00BszMzDRTPZjt4cXrVHUurbbfZAxYTw9CHTYkCUgECMluUaVEQAREQARcIFBZBBg9erQZKQ4Xoy2OkrveXl6nDBApAjBDgm3mvHH2MQtFAm3zPgNme7DEx8fr++voPUwigAtPXbUhWAISAYIlpf1EQAREQAREoIYEZAzovjEgLwnrCcDgX8aAbhoDUgSgyEMRQMaAMgas4aNAu4tAyBGQCBByXaIKiYAIiIAIuEJAxoA/BQuuGqmxXdnZ2Wb0n3PGZQzopjEg54szu4N9zOLq9RzObZMxoCtPXrUjGAISAYKhpH1EQAREQAREoBYEZAwYUREwuW6EyOCfQSKnP7CtBQUFJmBkZoC2eZ+B7V8bJLt+Pbtk+BeskamMAWvxkNNHPEtAIoBnu04VFwEREAERCHUCMgZ0ywTwcOZq1udBxoBuGgPyXkMxR8ae7n6n5QkQ6k9U1a8uCUgEqEuaOpYIiIAIiIAIBBCQMaD7xoA2+OdoY1FRkUwAHTVCtMG/60aX4WxaKhFAj+9wIiARIJx6W20VAREQARFoUAIyBnTfGJBLHObk5Ji0fwZQMgZ00xiQfcxC7wcZA8oYsEEfJDqZCNQDAYkA9QBVhxQBERABERABEpAxYHgYA9rVAbiGvIwB3TQGzMrKMn2bkJBgbm4yBnSPgYwB9dwOJwISAcKpt9VWERABERCBBiUgY0D3jQFpEMfl45KTkxEbGysTQEeNEJkqTqNHigAUAGQM6B4DGQM26ONRJ2tkAhIBGrkDdHoREAEREAF3CcgY0F0TMTsazFUAmCpuRQAZA7ppDJiZmWmmejDb43AGkZweYq8N7VfqKVbyBHD3WayWHUxAIoCuChEQAREQARGoJwIyBnTfGJCXDgNEigCcK84RYs4bpz8AS6GjRnnh1jZme7DEx8ebvrXBPvtbZoFuMJAIUE8PQh02JAlIBAjJblGlREAEREAEXCAgY0D3jQF5nVpPAAb/MgZ00xiQIgBFHooAMgaUMaALzye1IbwJSAQI7/5X60VABERABOqRwOGMAe0IIgMKBRXeZcD54exnmsZxzriMAd00BuR8cWYAsI9Z9P11j4GMAevxYahDhxwBiQAh1yWqkAiIgAiIgCsEZAzovjGgNYlj8M8gkanhDBDpFcCAkZkB2uZ9BrZ/eW+SMaCbDGQM6MqTV+0IhoBEgGAoaR8REAEREAERqAUBGQO6bwxozd/sPPGioiIwmKCLvM3w0DbA6wz49aeYQwFAhn9uMpAnQC0ecvqIZwlIBPBs16niIiACIiACoU7gq415uP2d7Vi7bh06dGiP5OQUhhImmCg3Fit3Ete2xmWQGuvDI2NSkBZfbuxXG6M3BvwMdGUMWOgkAxv81+ba4NVd2+tKny2/RzYEP4kAof5EVf3qkoBEgLqkqWOJgAiIgAiIQACBWWvycfkbe8UkxAm0SIzAmxc1RXpcuUBTE58GijlcIpBp/8wGkDGgm8aA7GMWmj/Kw8O7Hh6BgkLl73leXp75/qekUKxVEQG3CUgEcLt/1ToREAEREIFGJCARoBHh1+DUzRMi8J8LU9As3lcjAYBBBEeI7eoAXENexoBuGgNmZWWZvuU0j8MFkjUVkSQohI6gIGPAGtw0tavnCUgE8HwXqgEiIAIi0PgEuBb6vn37wBflli1bmhdlpm9y9Gz9+vVo06YNUlNTzUgp59Nu2LDBrKvepEkTE0Tt2bPHrLXOdGruk5iYiPT0dPObL8k7duzAtm3bzDE58srRVn42LS3N/Lal8n48FgMznov78nP8PPfjfP127dqZF3u75jePwzqsXr3azOvmC31gYdt4HB4zmBLSIkBpCUoLslGyfzf8TVohIirWTEsozduH4swtBzcvIhKRya3gi01CWWEeSnP2orRgP3wRfkQkNUNEbBP4/FFAaQmK921DRGwifNGJ8Pkjg0HVqPtQBHj9vCZonRxVMcobrPkbr0kuH8drLDY2ViaAjhohMlWcRo+8twV7bWg/bxkIyhiwUW/DOnkDE5AI0MDAdToREAERcJHA5s2b8d577+HDDz/Eb3/7WwwZMsSIAl999RUuvvhiPPjgg5g4caJJs9y1axcuueQSjB8/HqeeeqoRCp555hm8/fbbJjhnMDVixAhcccUVOP74401g9ec//xl/+tOfjMjAQL5Zs2Y47bTTcOGFF+KUU06pQFp5Px6rT58+GDNmDC644AK0aNHCiAzcj3V79NFHjUDBY9qyfft2jBo1CqtWrQLFjcDym9/8xrSnd+/eQXVjKIsADPbzVn2K7C+eQsro2xHdug/KiguRu+RdZLx1x0Hti4hPQerYexHb/UQUblmC/fNfRP7aL+BPSEPSidcirscoIxKU5mYi4717ENt9JGI7D4M/qXlQrBpzJzsdgL9ZamL+xlUAeA1bEcDrBngyM6za0JH3MysqyhhQxoCNeb/SuUWgLghIBKgLijqGCIiACIQ5AY6qL1q0CNdccw3++te/muB+06ZNeO211zBlyhT84he/wLnnnovu3bub7RQA7rnnHjOiPnPmTOzcuRPjxo0zQTozAr777jvMnz8ft9xyC4YOHYqnnnrKCAw33XSTEQC2bNmC999/32QVPPDAA2abDe7tfhyxp2iwYsUKLF682PybYkSHDh1M8F+dCDBp0iQjQgRmGriSCZC/6lMT7Oev/RJlJUVoOulRRLfth4jouIMzAUpLUfDDYuQseBVpZz6AiMRmyF38Noq2L0fCwHNQuPW/KMnagdguxyGm0xAU7ViJ/V//C4nHXoDotv09kQkQKALU1ICMWSQ2E4ABtIwB3TQGZB+zxMfHm3uNzR6q6fWiz5aFLD8ZA4b5i0yYNV8iQJh1uJorAiIgAvVBgC/CDO4ZODNQ58g7swP+8Y9/mFFVjpKeccYZGDRoEBYsWIB7770XN998sxltt9kCDPYZcNOcaeHChUZA4Gevv/56fPDBB2a/Rx55xIzcZ2dnm2Nzv7vvvhtHH320Seu3I/zcr3Xr1mYkn9MIvvjiC/z73/829eLPSy+9VK0IcOuttxphgmJCbUuoZgIU79mAop1rkL9uLvJXzUbq+PsQ3aYvImKTDmoq981f+xUKty1B8s9u4jpp2P/1dBRn/oCU0Xcgf81cFKyfh5jOQxHdqidyFr2JqLR2iO16AvzJrWqLrkE/dyTGgKyo9QSgaZyMAd00BqQIQJGHIoDm8YfOPP6amHhW128yBmzQ265O1sgEJAI0cgfo9CIgAiLgCgHO6//lL39pRu5Hjx5tAqP7778fl112GT755BMcd9xxZmSd0wY4Ms+Ue472M/1+6tSpJivAjq5xygA/wykAzCxgsB8oAvBc/Mzy5csxefJkdO3a9QARoHKa/8qVK/Hcc89h69atuPHGG/HRRx9VKwIMHjzYpP3zpd+W/v37o1u3bkELA6EqAtj25K+di8yZDyLldE4H6H2QCFBWUoy85R+icPMixHQcZAJ7bstZ9G8UbJiPmHYDUZyxGb7oOMS0GwD4I5G7+C00GXkdIlPbwRcZ44nL+0iNAZkJQxGKU1coAtBLglkqFMesKKBt3ubC+eIcxacvAIvNAKjLIFSmguXLczYWUxkDeuJ2rUrWEQGJAHUEUocRAREQgXAnwHT7xx9/3IzSn3DCCeaF+eGHHzbBOsWAXr16GRHg2WefNYE0U/+//vprM9rPQD+wMC1zyZIlOPPMM/HEE0+YYJ+BOwP4pk2bmgyCL7/80mQYcFoBA3UKCIea689sAE47mD59uskc4Germw7Aud40AQv0C+C0BmYSdOnSpcru5nzwZcuWGXNBlm93x+KBxbXPJKjva6o6EaA4cytyF76Bkv27kHLab+GLigd8PhRs+Aa5/52Bwi3fG+EgYeAkYwxYtHu9mU6QOODnKC3KR1lRHnz+GOMbQE8B+Mrn3IdaaZ7gw8tnJ6BdWqy5bll4XfIa4P/tCKIN5DniX3k/igCB+/Ea5vVjVwtg0EixgEGkvaZ4PO3nDS6BfX646yDY60X7FZvlFmv7fasPfswc0xKBoXZ3Vn3qi4BEgPoiq+OKgAiIQJgR4CjK7Nmz8Z///MeMzHfq1Amff/65CdIpArRq1QqdO3c2osBtt91mRtI4f/9QIsD333+Ps846q0IE4DEoMLAkJSUZ40BOFeB5bDmcCMBzUQS46667ghIBajMdgJkGzCDgb5a4nqOQfvE/Q/ZKqE4E2P/tyyjeuwnRLXogvt/4w7Zj/7evoGjbUiQOuwzFu1Yj68t/mv9HNe2IhMEXIKHvePiif8qqCCUo6fHAs2N86NIy2QTpvCYZEDBo578rF4pPwezHqSTcj6IQzQOrWnGCx9Z+B6/E4QUuwV4H2u/IvkcNyY/ZPFzJRkUEXCcgEcD1Hlb7REAERKCBCDCop8EfPQE4Kk+Hf4700MH/xRdfNIZ/DKpo6Pf666+bERdmDtBL4Mknn6xYDpDVtSP3/PtDDz2Eb775xggGzATgsoGPPfaY8Q+g43/l1QGqGuFfunSpMRdkivbVV1+NGTNmVJsJUBsRgMEejQhtJsA3u2Jw/6LQfaE8pAhQVoqSnL3YN/Mh+FPbIfHY8+FPanbIK6lw+wpjMoiyUiT0m4C979xlPAaimnVF8d6NyFv2IdIvmAp/YtMGuhprdhpOB/j3+clolRxlgn6bkmwFAJv6bUfwOQpZeT9e8+x3bmcgwcL9uc2aBdrjUWDQft7iYpf747VxuOuA/R7M9aL9YLIAavt9qw9+mg5Qs/um9vY2AYkA3u4/1V4EREAEQoaATZHl6DxXCjj22GNx0UUXYcCAAcaYj0E8vQCYHs0lAZnCz3n6s2bNMtMHxo4da6YIcFoB0/Vffvll9OjRwyzJ99Zbb1V4AjRv3hyffvqp+RwLlxvkVIPKxoDMPODo65o1a4y/AH9Yt+HDh+Ppp5+uFxGgcmd41ROgrDDXGPxxBYCYTsMQd/Rp8EWUp8lXVbK/eg5lJYWI7TgE/pTW2D39asT3n4iYjoNRtGUJsmb/Hc2vfCVklws8EmNABv+8zhgYMqiRMaCbxoDsYxYKm9UZzDXmvPbGmk/vwnllDBgyrxOqSAMQkAjQAJB1ChEQAREIJwJcsu/NN9808+b/9re/mVRnu1IA5/VzTj2nAzDFkysFUBzgnH8uH8hRfo7G0CyQ63Iz5Z/mfJxCEDjCz5c1ZhQwsGfq5qWXXmqW/uP5mGUwYcIEc3yOuNLVm8di5sB1110Higj0IOB+9BxISUmpeKnnygMUHrh9yJAhVRoDsp7BrhgQqiJA+eoAq4zrf96yDxDX63REteiOmPYDEJneCcUZPyDz/fsR22U44rqPNNuqLKUloG/A/m+mI6pZZ8T3GYuy4kJkznrYmAJGxDVBWX4WijO2IG3CfYiID82siCM1BrSrA1DYkjFgpJMMKE5SaKTPA4uMAd1joEyAcHpTUVslAugaEAEREAERqFMCTLVnYM/gms79LEyJ/uc//4nPPvsM55xzjlkZgKsB8EV6/fr1ZqSf2QIMphhI9e3b1/gBMIuAI28vvPAC6BFwyy23mCCQZxEBAAAgAElEQVSeI65cIWDOnDn417/+ZVYlGDhwIN555x2TZcBRO+7DF3b6E9CQ8PTTTzeCAUeseDy7X2DjuYQhj8UlDLds2VKR1m/3scaA9DYIpoSqCJC/ag5yl75vjP1s8Sc1R8KASYg7aiSKdqxC1udPIum4SxHTfiBwiCwABvwFm74zvgFGRGh3jBEBCrcsLs8k2LUWkcmtEN97tFlZwBdVniYfaoUiwOvnNUHr5J/M/Wz6d6ABWVXbOMWEU10oOnEaAEeBeV3TVNCaAGpb+coAXuZCA0f2J+8pwV4b2q/cYJP9Xt33KBT2owjAuvLZpSICrhOQCOB6D6t9IiACIiACjUYgVEWARgMSoie20wH4m4UBCYN7jvzaZSsPtc0aCFoRgIIXgwkGizZtXNvKhUAvc2E2EQNZipfBXhvaL/jvUSiwotAjESBEb9KqVp0TkAhQ50h1QBEQAREQAREoJyARwBtXQqAIYNO8GfBZAeBw27gPp5xQBGDQb00A7dJnFAm0zfsM2McszFQK9trQfmWeYiURwBv3a9WybghIBKgbjjqKCIiACIiACBxEQCKANy6KIzEGZAutJwCnrsgY0E1jQIoAFHkoAsgYMMJJBjIG9Mb9WrWsGwISAeqGo44iAiIgAiIgAhIBPHoNHKkxIJe+5NQBegJYY0C7XKAVBTgnXtu8y4AeD+xLCj0sMgZ0j4GMAT16A1e1a0VAIkCtsOlDIiACIiACIlA9gXkb83DH+7uxMduP4tLq99cejUPgSIwBraEZRQCmf3vdAE9mhlUbOtr+5RUaCiZ2NhtBdam7/pAxYOPcf3XWxiEgEaBxuOusIiACIiACYUCAI8SL12zB9Z/GIbPgpznmYdB0TzWxeaIf/7kwDc1rYQxoDc3s/G+vG+DJzLBqQ0de0BR4amIaGQpmd1a0UF2qNymUJ4Cnbtuq7BESkAhwhAD1cREQAREQARE4FAGKAAsXL8H5196GO+68C8OPG47SsjKTVmxLaUmJtjUyg7joSHRKi0RkxE8pzjU1dWPwTAFAJoDeNwHkd7OyoaMN/ikE1PTa4PFqajipczQ8Z4kAepaHEwGJAOHU22qrCIiACIhAgxKgCLBgwQJMmjQJU6ZMwZgxY4yhlozF3GHA1QFycnKMsMPATcaAbhoD8rvMvqYngL6/7nx/A/tSxoAN+njUyRqZgESARu4AnV4EREAERMBdApVFgHHjximAcEwE4QixXR2AzvEyBox0kkF2drYxf0xISDA3LBkDusdAxoDuPovVsoMJSATQVSECIiACIiAC9UQgUASYNm0axo4da84kMy93GHCudWZmJpKTk83qADIGjHSSAVPFaZpIEUDfX3e+v4F9KWPAenoQ6rAhSUAiQEh2iyolAiIgAiLgAoGqRAAZi5UHEK4YlXHuOPvZigAyBoTxRmBAxYDZFaPBffv2mekecXFxzly7rnwH66od8gRw4amrNgRLQCJAsKS0nwiIgAiIgAjUkEBlEWD06NFmlFSmX+4w4DzxjIwMIwIw4GWaOEeMbfBrDea0zdtc2McsnPKh768739/AvpQIUMMHnHb3NAGJAJ7uPlVeBERABEQglAnIGLDMeSNEXn/WE4CmcTIGdNMYkCIAhR2KADIGlDFgKD93VDcRCIaARIBgKGkfERABERABEagFARkDuhksMJvDrvLAqQ3sZ5rG0RNAxoBuGgMWFBSYvqXQwyJjQPcYyBiwFg85fcSzBCQCeLbrVHEREAEREIFQJyBjwAjTReFgpEYRgKnFMgZ00xjQ9m+4XM+8lm3GQzh8f9leGQOG+hNV9atLAhIB6pKmjiUCIiACIiACAQRkDOiWCeDhDMjs3GJripeYmGjWlWfRNu8zoLjDH5dMLevKUM8KI14/njwB9PgOJwISAcKpt9VWERABERCBBiUgY8CSsDFC5Kgpg30ZAxY6ycAG/zL2dPc7LRGgQR+POlkjE5AI0MgdoNOLgAiIgAi4S0DGgO4bA3K0Pycnx0wFsKaA/M3CeeQMGgPNArXNm1z4XWZf0xNAxoBuen3k5eWZ72tKSoq7DyW1TAR+JCARQJeCCIiACIiACNQTARkDuhksVDYGtKsD0DlexoBuGgNmZ2cb88eEhARzt5AxoHsMZAxYTw9CHTYkCUgECMluUaVEQAREQARcICBjQPeNATkPOjMzE8nJyWZ1ABkDumkMyFTxmJgYIwKEi1GejAFdeAqpDSJQNQGJALoyREAEREAERKCeCMgY0H1jwMLCQrNEoBUBZALofRPAqgwdKfRwykdcXBy8boDH250MDg9mIE+AenoQ6rAhSUAiQEh2iyolAiIgAiLgAgEZA7prImbTwRkwZmRkGBGAI6cyBnTTGJB9zMIpH3YlCP7fXgfaVuZ5LhIBXHjqqg3BEpAIECwp7ScCIiACIiACNSQgY0D3jQF5SVhPAJrGyQTQTSNEigAUeSgCyBjQTa8PGQPW8AGn3T1NQCKAp7tPlRcBERABEQhlAjIGdDNYqGwMyH6maRw9AWQM6KYxIFd1YN9S6AnMAKAgIFHADQYyBgzlp6nqVtcEJALUNVEdTwREQAREQAR+JCBjQPeNAa1JHEUApoTLGNBNY0Dbv/xqyxjQTQYUATi9Q0sE6hEeDgQkAoRDL6uNIiACIiACjUIgO3s/vlmwEOeffz6mPP44zjjjjJ8MuaKj4fuxVhUmXdqGqBBnEB8bbdaLt8GgNYmzc8JlDOimMSDFHf7IUM9dU0F5AjTKY1InbSQCEgEaCbxOKwIiIAIi4D6BuRvycNs7O7Bp0ya0adMGSUlJptEMJmwgaSloW+hzSYvz4W/jUtA0vtwAkH1mg3+mhFMAkDGgm8aANvgP7HN+d2UM6A4DiQDuP5PVwp8ISATQ1SACIiACIiAC9URg1pp8XP7G3no6ug7b0ARiI304uUsMrhoUi57N/GYuOMWcnJwcIwZYU0D+ZuE8cgaNMgv0PgNO7WFf0xNAHgBueABU9nOQMWBD31F1vsYkIBGgMenr3CIgAiIgAk4TkAjgZvdOHZ+EU7rGmmCQI8R2dQA6x8sY0E1jwOzsbGP+mJCQYC5qmwEgY0B3VgCRMaCb92u1qmoCEgF0ZYiACIiACDQqAb547dq1C3v27DEjp3yppss6111v3rw5YmJizAs3/75hwwZj2tS2bduKl3GmYC9dutSkYrdq1QqtW7euGKlbv369eXGPi4szn2eQlp6ebo4fWNauXWuCt5YtW5qRvsLCQnAbj9msWTNzzNoUz4kApSUozduHkuwd8Ke0RUR0PBDhR1lJMcrys1CSvRNlxflARCQiYpvA36QFfJF0S/eVf27/LpTmZ8MXEQl/k5aIiE+Gzx8NlBajOOMH8xlfbBJ8/qja4AyZzzx5VorJCGChJ0BmZqa5XnldBRoD8v+VzQK1rcBw8hoXporzXkQRQMaAMgYMmZuRKiICtSQgEaCW4PQxERABERCBIyfAAGr16tV4+eWX8dZbb2HLli0maO/UqRNOPPFEXH755SbgZyruG2+8gVtvvRU/+9nP8Ic//AEDBw40Fdi+fTtGjRplhITrr78eN998c4VAcOONN5qgv3fv3nj99dfRo0cPY9LXtWvXisrzhf6qq64yggN/83ycw3/NNddgx44duOiii/Cb3/ymVo31lAhQVoqSnAzkr/oU2V/9Eymj70B06z6IiE1CSfYu5K/9AvvnvYDivRvNtpiuxyNp2KWIbNoBvgg/8lbMxv5vpqNgw3xExCUjacSViOs5CpHJrVGam4GM9+5F3FEnIabTMPiTmtWKZ6h8yIoAvHYoGPH6tCKAjAHdNAak0EPhgoKiNYOsyiBS26KqNM70Ahd5AoTKHVb1aAgCEgEagrLOIQIiIAIiUCWBOXPm4M033zRB98SJE9G+fXvzgs0R/FWrVmH06NHo168fVqxYgRkzZmDhwoVm1P9vf/sbTjvtNCMYWBGAGQIDBgzAKaecgnHjxpnzWRGAwsHixYvx7rvv4s4778Rxxx1n/s6Ajcd+6KGHcOyxx+Laa68121566SXMnz8f33//Pbp3744nnnjCvPxXNvOrrlu9JALkrfwEuYvfQv7auUBZKZqe83+IbtsP8PmQv+YLZH/2BBIGnYOo9C4o3rcVhZsXoDQvC6ljJ9PqEPu/eRlFO1YicfCFKNiyBCUZPyC2y3GI6TwURdtXGIGAf+MxmSng5UIRYGTH8qXweE1kZGQYEYBZLDIGdNMYkH3MwmwiawbJ/8sY0B0GEgG8fFdW3WtKQCJATYlpfxEQAREQgTohsG/fPjz55JOYO3euGW0fOnQoUlNTTaotX7g5Cs/0/qZNm+K1117Dp59+avZ5/vnnce6552LMmDHo2LFjhQgwYcIE0NiJZfLkyUhMTMRNN91kMgEmTZoEzum9+uqr8dvf/taIC02aNDEjuM8995xJ/adQMHbsWDNt4IYbbsAxxxxjxAmOAFIcYOYB04FrUrwkAhTv3YTi3euQv+4r5C3/CKnj/4joNn3NKH7eilnIXfoB0ib8CZGp7UzKP0WD/fNfQNOJf4YvNhk5372K4swfTAZB/pq5KFg/zwgA0S17IGfRfxCV3hmxXUeYaQJeL/QE+FnnnwzirCcAp5LIBND7JoBVGTrynkSRhyKAjAFlDOj1e5jqLwISAXQNiIAIiIAINAoBjsBPmzbNpPE//vjjJmivaqSdL99Tp07FypUrcfvtt+PZZ581o2/MBDj55JMrRAAG9wzGOHpPkeD44483AT9FgIsvvtjMQ+b0Ak4zYLDPqQG7d+82UwiYGXD66acbUYHTEzgt4JZbbjHnmTdvnpkqcN111xnhoCbFSyKAbRczATJnPoiU029HdOveKM3Zg9zlHyFv6UyknfUAIlPbAyhF3qo52PfRX5E65i5ENe+KvOWzkL9+HqLb9EFx5hYzJSCm3TGALwK537+DJiOvMwJCuYeAt0tlY0CKScxK4TUmY0A3jQEpDLBvKfSwyBjQPQYyBvT2fVm1rxkBiQA146W9RUAEREAE6ojAl19+aUb4Oar28MMPH/KoTMv/97//bQQCjvB/9tlnJhuAQT6Degby9AS49957TcDPjIFt27bhrrvuwp/+9CcTwF9yySUmy4Bp/Rzd5/6nnnoq1qxZg0svvdSICxQBsrKy8Mknn+CFF14w0wZ4PE4h4DZmLdA40I4CVlVhzg/ntAP+ZlmwNx7/u6xFHRFrmMNUFgFo6pe3eg72z30W8cdMRGQaPQAiULB5IXIXvYmUM/6AmPYDULRzNfKWzUTh1v8iIiYR8cf83BgLFu1ej7LCHMT3m4Cygv0oK8yFLyoWEYnN4E9IMyKB10qgMSCDQQaIFAHstcFpAsxKoYkct/P/nObCpQSZTcJ0chbt5x0u7MfAfmN/BvalvQ64T+B1oP3Kvx9e4GLv25xapiICrhOQCOB6D6t9IiACIhCiBDgN4NVXXzXBPUWAQ823/8c//oF169ahf//+Jq2fo64M/jmST8M+vnxbEYAp/RQB7r77bpM98NRTT6FDhw5GBGAAz4fe/fffjxEjRuCcc84xwT0FBmYMDBkyxGQRTJkyBWlpaTjvvPOMR8F7772H3//+90awOProo403wKEKxYfhw4cbEYIlpvvPkHzBkyHaA1VXq7IIQBNAOvvnLnkXOd+9hpL9u+FPbApfZAxK8zKRfv4URLXsYQL7A0pZKfZ/9xqKti9D4rDLULR9OfbPf9H4A0SmtUfCgLOR0P8s+LgCgcdKVcaADOhtYG+vZQpPDBTpM0EBwKaZaz/vcgm8VOkDwcyAQINIex1oP+9xYd8xm4ffWxURcJ2ARADXe1jtEwEREIEQJUDzv7///e9mZJ6j7NZYLbC6HEXjPP6ZM2cakYD78IX7hx9+wMiRI02KPo0DrQjA0XwKBpznT3GAQf0JJ5xgRIB27dqB6Z6c78/sABoBfvjhh2alAJoSUiyYNWuWmQrA/ZKSkswLPr0EKDwwW4DCAfc7VGF9eX4GfSzzd0Thnm8SQ7QHghcBykqKUJafbZYBLCstQVlRLvLXzUfOty+j2aXPIzKl1UEj+oXblyN/7Zfw0Uyt73jsfev3iGk/EFEtuqN4zwbkfv8u0i+aBn9iuqf4sLKBxoAc4eQ1yeuT/c7rzgpF/JvdxmvJBogccdR+5ay8woV9zO83+5DTAlhs33Nb4L/tVAHt5y0umg7guVuxKnwEBCQCHAE8fVQEREAERKD2BOjEzLR7Bvg03WMgzuX5+KK9YcMGLFmyxATiDOibNWtm0v9toT8AxQNmAzArwIoANPzjaOuCBQvMVICNGzea7AEu98dRfZZHH33UHJ/p2lxp4MEHHzRCAqcCcNSfPgX/8z//YzwKWOhJsGzZMuNdQCGA4kGwxQVPAGYC2MJghx4BBevmomDDN0BkDJJPusHM/69csuf+E2WlxYjtPMyYAe6efjXi+09ETMfBKNqyBFmz/47mV74Cf1LzYHGGzH6BxoAM/ikSWUNAGQO6aQzIPmZfU7SQMaCMAUPmZqSKiEAtCUgEqCU4fUwEREAERODICSxatMiMxnPpPwb0DLw5isaAnC79HF1jsE4jv7POOqvihDTvY6o/lwe87bbbzAj9fffdZ1z/+ZJOn4A77rgDH3/8MbhqAE3+rAjw+eefm9R+ehJw5YFnnnkGrVu3NqsUvP/++yagu+eee2DnhXJ1APoScEoAf+glwLnewRQviQBFu9aaJf4K1s5F7opZiOt5CqKad0Nsx8EmiC/c8l8U7V5n5veXZO+ELyoOcT1HIbpNb/j8AWZ/pcUoztiC/d++jKhmXRDfZwyYSbDv40cAn9/4BZQWZKM0eydSx92LiHjvpd5WNgakISVd45kBIGNAN40BmRFEXwD73ZcxoIwBg3kGaB8RCFUCEgFCtWdULxEQAREIAwJ8kWb6PEfgKQjs3LnTjLZxacDu3bubUXj+HjZsmBEJbGG2wEsvvWTm+HOk/5FHHjHTBriEIEUApnXOmTPH7NO3b19ceOGFaNGi3KCP4sKLL75ovAOYXXDllVeajAP6A3z33Xfo06ePmWrAuaEsTANmFgD9B5itwM9QPAimeEkEyF/zOfKWfWiM/WzxJzZD/DFnIbrV0chZ/DYK1s+FLyrerBrA5f5iOgw6CENZcaExDSzO2GxEhJi2/VBWUojCLUuQu/gdFO1ZZ0SF+F6nIbbL8IO9BIIB28j7BBoD8lqkUMSpKrxmmC1hTeL4fwpZ2uZ9Bsxcor8DRQDeE9jHgWZ32lZ+r/QyFz43WH8ZAzbyDVanbxACEgEaBLNOIgIiIAIiEI4EvCQChGP/1LbNVRkDWhGAHgAMJgKXvNQ2GG8EL3Oh0MOgn9keFH6YFWANIK1fgLZ5mwuFHokAtb0r6nNeIyARwGs9pvqKgAiIgAh4hoBEAM90VY0qGmgMyECQGSvW2JIBIjMA7LxxmgBqm/cZsI9ZOO2DYoAVAOy0AG0rNwH0MheJADW6DWpnjxOQCODxDlT1RUAEREAEQpeARIDQ7ZsjqVmgMSCPQ08AjhBzKoqMAd00BqQIQGGHIoCMAWUMeCT3D31WBEKBgESAUOgF1UEEREAERMBJAhIBnOxWVDYGpJkkBQDOGZcxoJvGgFx1hH3LfmaRMaB7DLREoJv3a7WqagISAXRliIAIiIAIiEA9Efh6Ux7ufG8rli9fgW7duiItLQ1lZTBGcRE+H+ArP7G2eYvBbSckYWCbKNOP1vSP88FlAuiuEWJg/9o+t8aAgdeBtv1kmOg1LjIGrKcHoQ4bkgQkAoRkt6hSIiACIiACLhDgCPGCBQvMCgbTpk0zSx3KRKzcRdw1czU7H9rrBnh2TrfacaCZoQ1oXbx2ZXBYbvIoTwAXnrpqQ7AEJAIES0r7iYAIiIAIiEANCVQWAUaPHm1Gjr1uoCUztJ9SoW1fcp44A2eZAHrfBJBf88qGjjb41/e3xNl7mESAGj7gtLunCUgE8HT3qfIiIAIiIAKhTCBQBJgyZQrGjBljTMVkLOYOA44gsp+tIaCMAd00BmQfs6/pCaDvrzvf38C+zMvLMwJHSkpKKD9WVDcRqBMCEgHqBKMOIgIiIAIiIAIHE6gsAowbN04BhGMiCEeIuToAXeO5QoCMAd00BszOzgZ9ARISEswXXcaA7jGQMaCe4uFEQCJAOPW22ioCIiACItCgBKryBPCaWRZHylTnQzNgMJiZmYnk5GTExsZWGAXSTZ7/l1mgGwyYKs7VHyj2yBjwJ0NMl4wQZQzYoI9HnayRCUgEaOQO0OlFQAREQATcJSBjQDdNAAON1Dh3nP1sRQAZ6h1oqOeK0SCFHga8zPZwzdRSxoAyBnT3KayWHYqARABdGyIgAiIgAiJQTwRkDOiuiZhNB2cAlZGRYUQAZk3IGNBNY0D2MQszAWTs6aa5qYwB6+lBqMOGJAGJACHZLaqUCIiACIiACwRkDFjmvBEir1N6AnCEmKZxMgZ00xiQIgBFHooAMgaUMaALzye1IbwJSAQI7/5X60VABERABOqRgIwB3QwWOCfcrvJAY0D2MwUAzhmXMaCbxoD0eGDfsp9ZZAzoHgMZA9bjw1CHDjkCEgFCrktUIREQAREQAVcIyBgwfEwF7dJx1jROxoAlcIkBVwawJo8yBpQxoCvPKLUjfAlIBAjfvlfLRUAEREAE6pmAjAHdNwa0JnF2nriMAd00BrQrZDDzQ8aAbjKQJ0A9PxB1+JAiIBEgpLpDlREBERABEXCJgIwB3TcGtME/pwdQAJAxoJvGgDb4pxggY0A3GUgEcOnpq7ZUR0AiQHWE9HcREAEREAERqCUBGQO6bwzI1QHYz9YQUMaAbhoDso/Z13baB28J8gVwi0FeXh4o8qSkpNTyjq+PiYB3CEgE8E5fqaYiIAIiIAIeIyBjwPAwBuTqAHSN5woBMgZ00xgwOzsb9AVISEgwdyEJAO4xkDGgxx6wqu4REZAIcET49GEREAEREAERODQBGQO6bwzIYDAzMxPJycmIjY01I4nc5pIpHttlTfHCtW1MFefqDxR7ZAwoY0A990TA6wQkAni9B1V/ERABERCBkCUgY0D3jQELCwvNdAArAsgY0E1jQAo9FEKY7SFjQBkDhuxDRxUTgSAJSAQIEpR2EwEREAEREIGaEpAxoPvGgJwnnpGRYUQAmgPKGNBNY0D2MQszAWQMKGPAmj4LtL8IhBoBiQCh1iOqjwiIgAiIgDMEZAzovjEgL1Z6AnCEmKZxMgZ00xiQIgBFHooA/M0iXwC3GMgY0JlHrxoSBAGJAEFA0i4iIAIiIAIiUBsCgSLA1KlTMXbsWAUQEW6ZBXLpOPYzBQDOGZcxoJvGgPR4YN+ynyUAuCmCyBiwNk85fcarBCQCeLXnVG8REAEREIGQJ7B1bw7embsMk++ejFtv/TWGDhtWXucymLRxk1Yc4dM2jzCIjgB6NPUhNtpvxBwaxFmTOLt0HP/PvqU3AEUBa6inbd7mwpUBKvc5+1bb3GFAEYDZHVoiMOQfrapgHRCQCFAHEHUIERABERABEaiKwKw1+bj8jb2C4wiBZgkRePm8NLRP9sMfcaDpoZ0nLmNAN40BreDDzA8ZA7rJgCtASARw5GatZlRLQCJAtYi0gwiIgAiIgAjUjoBEgNpxC9VPMfBvk+THA6c1weA2fpMFYIN/jghTAJAxoJvGgDb4D+xzXqfWF0Bmgd43C5QIEKp3XtWrPghIBKgPqjqmCIiACIiACACQCODmZTB1fBJ+1jnapIJzdQB6AlhDQBkDumkMyD5mX9tpH4ECAK8DmQV6n4GMAd28X6tVVROQCKArQwREQAREIKQJzJgxA6tXrzYjbgywkpKScPTRRyM9PR07d+7EF198YepPd/ZevXqZpdr4cKMJH//NEbqcnBxs2LDBbB82bBjatWuHjRs3Yvbs2Tj99NPNsTjnN7DY89q5+3QF79mzJ4466ig0b948KGZeEwHKigtQvHczCrcuQUzHIfAnpcPnj0ZZUR6KM7eicMsSlObtgy8yGpFp7RHdug8iYhMBX0T557YvQ0nmFvgiYxHdrj8i0zogIiYBPG7+2rmITGuHyOTW8EXHB8UvVHd6YnwSTu4aawI/jhBzdQBeH7wGZQzopjFgVlaWEQASEhLMZamVAdxjIGPAUL3jql71QUAiQH1Q1TFFQAREQATqjMBFF12Eb775xgTeDLRotsZA/JhjjjHB/WOPPYb169eb/0+aNAlNmjTBM888g9/97ncYPHiw+T9FhNdffx1r167FddddhwEDBuCjjz7CTTfdhGeffRa9e/eueLm3FbfnbdasmQnuKBJ06tQJ48ePx0knnVThEn64hnpJBCjZvxvFu9Yhb/Uc5C3/EKlj70F0mz7wRceheM8G5C79AEXblqE0Pxu+CD/8qe0Rd9RIxHYZbkQA/j13ybsoy88GykoR230k4nr8DJHpnVGStQP7PvpfxB89GjEdByMiPqXOro/GONCTZ6Xg5C4xFaaAmZmZRnCKjY0122QC6B4D3mt47+E9yJpByhiwxIisrpgjyhiwMe6mOmdjEZAI0FjkdV4REAEREIGgCDAY58j9DTfcYLIAKAjce++9GDp0KC6//HKsW7cOkydPxv3332+C8xUrVuC5557D5s2bceONN6Jr164m4H/44YfxyCOPoE+fPkhMTMTMmTOrFQF43l/96lfGLXrJkiW44447jNjw61//Gi1btqy2/l4SAXKXvIec715B/rq5iIhORNPz/o7otv1NQJ+37CPs+/TvSDnjD4hp2+9HUeB9FG5bhvTz/m5WO9g//0UUZ/6AlNF3IH/NXBSsn4eYzkMR13UECn5YhLylHyBxyC8Q3bp3tdxCfQcrAjALoLCw0EwHsCKAjAHdNAak0MOAl4KgjAFlDBjq9yjVTwSqIyARoDpC+rsIiIAIiECjErAiAIPxFi1agPgc9nIAACAASURBVKM1119/PdLS0jBx4kRkZ2cfIALw72vWrDEB/oQJE0zdKRQwoL/00ktNQM+Rq5qIAAz4uU44z8tg73/+53/MlITqipdEgNKC/WYUnyJA9hdPI2XMnSbdvyR7J/KWz0LB+q+QduYD8Cc1R1lJEfJXzcG+jx9B6pn3w5+QjpyFb1QpAkQ17Yjsec8joc9YRLft5/ksAPY5RYCRHSPNiDDniWdkZJjrgteVjAHdNAZkH7MwE0AmgN43AazK0FHGgNU90fR3lwhIBHCpN9UWERABEXCQQGAmAAN4Prj++Mc/ol+/frjwwguxadOmA0QABmYcmX3jjTfMnH/6BjDd/9prr0X79u3NnG2WmogAqampWL58uclAYCYBpxRQkKiueEkEsG3h3P3MmQ8i5fTbzag9PQDyls00QX7qhPsR1bybyQ7IXzUb+2b/HSmn34Ho1kcjf83nyFv2IeCPRFlhLqLbD0R0m74oK8hB/upP0eSkX8HfpAV8EeX8vVwCjQHZDnoCcISYc8ZlDOimMSBFAIo8FAFkAuh9E0A+JyobOsoY0Mt3ZdW9pgQkAtSUmPYXAREQARFoUAIUAXbt2oUhQ4aYF/Ddu3ebIH/UqFEYPnw4Fi9efIAIwMoxJXvZsmUmfZ9ZAGeeeaaZLsBRW1uCEQF4XvoKcK731q1bzUdPO+00YybIgK9yYb1eeOEFUz+WDWiLd0tPbFBeR3qyyiIAfD4UbPwG++dPR2TTDmYk3xcZg+K9G5G/+nOkTfiTGeHnvP+CTd+Z7RFRcYjpchxKc/aiaOdq+JOamawC/rskZw8iYpsgulUvRDbrAp//QEPGI61/Q3y+KmNABhT0jQg0mLTbrFkggwxmlPA61H5RFSaKXuBCTwD2Z+D33go+dk48s5CYCcL+tUIBr0ft5w0u1gSWoq+KCLhOQCKA6z2s9omACIiAxwlYgz6OvNMToE2bNsacj8E5A6mvv/76oEwAvrC///77ePfdd80qAH379sWtt95qPstUXpZgRAD6D3DlABZ6DNx8881mCkKHDh2qpLpnzx6TccDfLDnNjsG2Y27xVA9UFgEiYpNQkr0L+eu+RP7K2eWrA0QnoKwwB0U71yD9wmmIat7FCAOBhQaCud+/jeK9m5A4+CLkrfwYBRu/NcIAVxSIanEUkkZcBR7fayXQGJC+ABR9OLLIwt/cxuuM1yuDRmsWyP34N+3nbS52Ggi9RXgPsn1e+TrQfuXfBa9w4RQB9qdEAK/dkVXf2hCQCFAbavqMCIiACIhAgxGw0wFo8lfZjI8pupVFAGYBcDnAq666Cueff755AaWpH6cEXHHFFWa1AI7UBSMC0Efgl7/8pTF/42/6AJx11llmmUE7reBwIFyYDnBQkF5WipL9e5C3YpYxA0y/+J+ITGoGZgwElvwNX6Nw8yIT5Mf1HIXd069GfP+JZnWAoi1LkDX772h+5SvGY8BrJdAY0JrE2XniMgZ00xiQAb0N9mUMKGNAr92zVF8RqExAIoCuCREQAREQgZAmUFMRYOXKlXj++eexb98+XHbZZWbuPgP+p556yqwQUJvVATgytHTpUrO6AJcMpBfBoEGDquXmmghQVlqKkqxtyFv6Pgo3L0ZU2z5IPPYCRMQkHsRi36y/whfbBPG9x8AXGe2cCEBjQI5yUgyy6d8UAGQM6KYxIPuafRvY57zoOXqsbW4wkDFgtY807eAQAYkADnWmmiICIiACLhI4lAhAwz8a/z3++OMmQKc/AKcJcP7+K6+8YlYHGDBgABISEkwmAJcN5Ij+1VdfbaYHcNlA6/LP7AA7ss9/c+rA73//e7O8IDMQ7KoEH374IT7++GOzLzMN+PfDZQR4SQTgvP/8NV+gYO1cFG5fjqhWPRHVtDPi+5yByGbdzMh/4eYFQGkpfDEJiGrW1YzwR6a0ASLKp1iwcOUALh3IFQWiW/VAXM9TUVZcgP1f/wtFO1aitDDX+ABENmmJJifdYPwBvFYCjQEpADDbxM77ljGgm8aA7GP2Nad3yBhQxoBeu2epviKgTABdAyIgAiIgAp4i8NJLL5ll/UaMGGHmWNtCR/aFCxeCgTkLTQMZ3Ddt2tSYAnIqgE395xrfFApoIkhjv86dO2P16tWYPn26WXLQzufmcTjP9+KLL8acOXPMqH/geXnOuXPnYseOHTj55JPRtm1bZ0SAwq1LUbh5oTH2s4UBOg3+IlPbo2D9fBTuWG7m/kemdTDGfmalgEqlrKQYxbvXomT/bviTWyMqvRPKSotRvGcDCtZ/jZKs7YiIT0VM+wGIatXLGWNAXn9cIcCaADIrwI4Qa1uk57lkZWUZAYCiIotdYq6yw3xVrvPaVmLusaHOyj4L+LxREQHXCSgTwPUeVvtEQAREQAQajYCXMgEaDZIHTxxoDMhgkCJTcnKyyUKxJoAUAWJiYoxBoLZ5nwHNRtmfFHvYn+x39q1dGUDbyj0TvMyFIgDrLxHAgzdlVbnGBCQC1BiZPiACIiACIiACwRGQCBAcJ6/tFWgMyCkmTBW3IoCMAd00BqTQw6Cf2R4yBpQxoNfuWaqvCFQmIBFA14QIiIAIiIAI1BMBiQD1BLaRD0sRwBoDciSYq1RQBOC/ZQzopjEg+5jFTvmgPwCLjAHdYSBjwEa+ser0DUpAIkCD4tbJREAEREAEwomARAA3ezvQGJAtpFcEg0POGZcxoJvGgBQBKPJwOoCMAWUM6OadTa0KJwISAcKpt9VWERABERCBBiUgEaBBcTfYyZ4Yn4STu8aaYJDmf5wOQAGAc8ZlAuh9E8CqDB057YPTAdjPNgPAC2Z3oW7GF0r1kzFgg91CdaIQICARIAQ6QVUQAREQARFwk8A3m/Jw94ytZonCHj17IL1pOhfRQymdsn0RAY3WNi9x+fWIRBzTOsoYoVkzNLt0nEwAvW8CWJWhY1RUlEwAHTdClDGgm89htapqAhIBdGWIgAiIgAiIQD0R4AjxggULMGnSJEybNg1jx441I8cyFnOPAUeJOU9cxoBuGgNawUffXzh7D5MnQD09CHXYkCQgESAku0WVEgEREAERcIFAZRFg9OjRFWvHy1gs0gTNLC6YqzGtmQKAjAHdNAa0wb+dKuDStevKd/BI2yERwIWnrtoQLAGJAMGS0n4iIAIiIAIiUEMCgSLAlClTMGbMGJNSLGMxdxgwGGQ/W0NAGQO6aQzIPmZf22kfNuCUL0CJmRLjwn0tLy/PtCUlJaWGd3rtLgLeIyARwHt9phqLgAiIgAh4hECgCDB16lQzHUACgDsCgDUG5OoAdI23y8cxkGBWQFUGc9rmTS5ZWVlGAEhISKjIXnEl+FU7yoUMGQN65MGqatYJAYkAdYJRBxEBERABERCBgwlU5QkQaCbHeeQMJLXNuww4lSEzMxPJycmIjY01fckpARQBqjKY0zZvcsnJyTH9SbHHmkHq+1tiVkxw5R4mY0A9xcOJgESAcOpttVUEREAERKBBCcgY0F0TMV5IHNXn0nHsZysCyBjQTWNACj0MeJntIWNP94w9OdVDngAN+njUyRqZgESARu4AnV4EREAERMBdAjIGLHHeCJGjoBkZGUYEYCDBzABmBNhpHwUFBdrmAAP2MYud8iFjQLeMPdm3EgHcfRarZQcTkAigq0IEREAEREAE6omAjAHdMAw73JxpXjr0BGDgz3RxrifPEWMWCgD8rLZ5nwFFAAo7nA4gXw+3fD34XaV4J2PAenoQ6rAhSUAiQEh2iyolAiIgAiLgAgEZA7oZLASKApwSwPniDPQpAnB1ABkDuseA0z4o7tAc0AaNMtRzZ2UAGQO68MRVG2pCQCJATWhpXxEQAREQARGoAQEZA3rX8K+m5m926TgZA/qdNEekyOOKAZ7aUbWZoYwBa/Bw066eJyARwPNdqAaIgAiIgAiEKgEZA7pvDGhN4uwUAP6fwURiYqLxCLCigLZ5m4tdwYOZHzIGdJOBPAFC9UmqetUHAYkA9UFVxxQBERABERABwLjGL1iwAJMmTcK0adMwevRo543ymA4fjqZpHF1lyriMAd00QrTBP3+H6zVup0G4ykAigB7b4URAIkA49bbaKgIiIAIi0KAEZAwYHsaA9ARgYMgfmQB63wSwKkNHfpdZ6PsgY0A3vT5kDNigj0edrJEJSARo5A7Q6UVABERABNwlIGNAN4OFysaAXB2ArvF2+TgZA7pnDJiVlWVMARMSEswNixkfMgZ0iwGn7LBPU1JS3H0oqWUi8CMBiQC6FERABERABESgngjIGNB9Y0AGg5mZmUhOTjbLBMoY0E1jQGZ7MAuAYk9NTSPpFyEzvtBnIGPAenoQ6rAhSUAiQEh2iyolAiIgAiLgAgEZA7pvDEgfAPYzRQAGiTSNYzo5R4wDjQG1zdtcKPQwmGe2h4wBZQzowvNJbQhvAhIBwrv/1XoREAEREIF6JCBjwBLnjRA5wpuRkWFEAAb9MgZ00xiQfcxip3yEo/kl28/rW8aA9fjQ0KFFoIEISARoINA6jQiIgAiIQPgRkDFgeBgD0hOAUwGYCSBjQDeNASkCUPDhdAAZA7rp9SFjwPB7RodziyUChHPvq+0iIAIiIAL1SkDGgG4GC5WNATlfnME/RQCuECBjQPcYcNoHpwPQHNCOiMsYUMaA9foA0cFFoB4JSASoR7g6tAiIgAiIQHgT2LInB29+uRz33XcfbrrpJgweMqQcSFmZmVfMoMIXEaFtDjCIjIqC/8d2lJaVIT8vD9EUBfx+0791sW1A+0Q0T4qS+aC/4c0HKfLI3C/0zf2OpI9kDBjez+twa71EgHDrcbVXBERABESgwQjMWpOPy9/Y22Dn04ncJvB/41JxWrcYRKJE5oMNbMDIUX/+cD68jAHdZJCbm2s8D7REoNv3UbWunIBEAF0JIiACIiACIlBPBCQC1BPYMD1s0/gIXDkgGpccE2s8COzcdK48IEPC+mVgg39XTfFcNvwLtm0SAcL0xhqmzZYIEKYdr2aLgAiIgAjUPwGJAPXPONzO8KthCbhpeKKZSsJCAYAj1DIkrF8G2dnZZvUH+j7IGNBNrw8ZA4bb3TS82ysRILz7X60XARGoIwI0Bps+fTr27NljRuQCy7Bhw9CnTx+TYrhz5068/vrraNq0KQYNGoQePXocsO++ffuwdu1aLF68GHQc58tmUlIS2rRpgy5dumDVqlVmBLBbt27o0KFDxWc///xz8AWmc+fO6Nq16wHbP/vssypbySCiefPmGDVqFLZs2YIvvvjCBBSBpVWrVmD96YjNB8bGjRvB0RK+CKempqJXr17o1KkTdu/ejVdfffWQNNneoUOHon///gfsM2/ePHz33Xdo2bIlzjjjDLP8Fgs5Lly4EIsWLcIJJ5xgzpOYmGhScfky/t5775l6kOsQO88ewPz587F582acdNJJpn7kt23bNqxcudL8Hj16NJo0aYKvv/76kO095phj8NVXXyErK8ucj0Zg7Lt+/frhqKOOMp8PtoSTCFC8dyOKti1HcdY2lBXlIyK2CaJaHGV+ImKTKpCVFeaiaNdaFGz8BrFdRiAyrR18UXEoydmDws2LULx7HRDhN5+LbnU0IuJTyoPdDd/A549EZHpnRMQlB9sFzu138/Ak3DQiSeaDDWzAyPsB7wUJCQnmmuJ9XsaAbjGgJwD7VNMBnLttqkFVEJAIoMtCBERABOqAwPbt200wzdG4tLQ089uWs88+G6eccooJ5hlo/+EPfzAvkldffTUuuuiiihE9vlQyKP7oo4+wevVq0FmegToD7rZt22LgwIFYs2aNCWYZ5I4bN86chwHzX/7yF/OCOn78eAwePLji3C+++CL+9a9/mRcbvuCsWLHCvOAwcKeLeceOHXHNNdeYoHrq1Klo3769ERnsGtgUHsaOHWvOu3z5ciNiFBUVmfNyPwb2rAsD88mTJ5cHawUFRizg+fr27Wu2sf4///nPcfrppx9A+89//jMef/xx9O7dG3/729/Qrl07U6/vv/8e//u//2vqxeOSYevWrUGHbooDDzzwADZt2oQxY8aYv9tRUX5m7ty55u+sO+tFEYTc2aabb77ZCB9//etfq2wvBZSTTz4Zv/3tb00fUbwgf/5QdLn44otx9NFHH9C/h7t8wkkEyFs+C7n/nYGy/CyUlRabay66ZQ/EHnUSYjsNNZjKSktQtH0Fcr9/G7nfv4Pk036L2K4jEBGbjMIt3yP7i6dQVpSHspIiRLXqhbgeJyO242CUFuYg+/NpiEhMR/zRp8Of1LwOvrXePARFgBuHJ5p56fwu8trk9U/e2lZ/DCj0kjUFUbLm/Zrcj8SITp8NLX4yBvTmPVG1rh0BiQC146ZPiYAIiMABBKwIcOutt5rgnEJA5cIA/NlnnwVfJufMmYOJEyfilltuqRhZZsDKYJ6j+nfeeacJ5jkSzc8tW7bMBMCnnXaaERGYGXDVVVehRYsWJlCeMWOGCV5/8YtfVNkzDA442k+Heo7s33bbbQcF4xz9fvTRR82xGYiz8JwUACZMmIBLLrnEBOMUCrhmNvfftWsXOHJOMcAWsvi///s/MyJPEeJwhSLAP/7xD5O9cOONN2LEiBFmxP+TTz4xgXhmZibuuOMOI25QBOBo3GOPPYYdO3YYMYAB/bRp05CcnGxexgNFANaTLN955x3Tnrvvvtuw5n48b1XtZV0D+5ICCAuFhRtuuAF33XUXzjzzzCr7t6p2hpMIkLtsJoq2rUB8nzPgT26FvGUzkbfiE/gT05E67h6Dp2T/buQsfAO5i940/0868VrEdhkOX0Qk8lbORvbcZ5B+3j9QtHs98td9hYjYRDQZcZURCPj3mLZ9ENfrQCEp3G5FnApw/ZA4GQM2sDEg70UM+pmtJGNAGQOG231H7XWPgEQA9/pULRIBEWgEAsGIAAz8GUQyAGdgyoCUwfXw4cNNjRk0P/zww1i3bh2eeeYZM2LP0WuO9jEYZ+EL6GuvvWYCWAbF559/Pq688kpzHI6Kc2S/qlJbEYDCBINtjoA/+OCDRuDgSBhHwawZmR0pr60I8OabbxpBhCn71113nQnSOXK/dOlSI5b86le/MtkIbC9FhwsuuMDsz3+TFYUJCiBkY0WAe+65xwgV//znP01GAD9DNnYub7AiANtLgWHr1q0477zzcO655xrWgVMxDne5hZMIUFbIEfxC+KLj4Yvwo3DnauR8+zJKC/aj6cS/mCyArM+moqy4AL6oGBSs+wqJg85HTOehhxUBkob8ApkfPICYTkNMRgEFhnAuvzw2GjcMjZcxYElJgzLg/cTegykq2mypYE3ntF/5FIpQNlaUMWA431nDr+0SAcKvz9ViERCBeiBgRQCmkDdr1syk5tvCkWOmuzOoZcr9c889Z4J4BtcMJhnksvAFhJkCDIqZrk+/AKbR898MYNPT081+DEhfeOEFfPrpp2aOOr0DmBVw7LHHmnTV2ooAHFGn1wCDafuCy9F0Zg48/fTTJhjm3xlUM1uA/6ZngJ3HX1sR4MsvvzTCCAN3igAM7ul9wGkGHL2/4oorjAhA0WTJkiX49a9/bbIDyHj27NlGjKC4QtGEIsDMmTPNNIt3333XZFNwKgZT+AP7hCJAVe2lpwI9CJjRwXPYTAB6Dfzud78zP/QuCHbOaDiJAJWvu5zv30HBxm8RmdwKSUMvRu6S91C8b6tJ86dIkP3Vc0gceI4RAegfQD+ArC+eNNdeWXEhIpt3RUyHY+FPSEPOt68gYeAkRLftD1/kT9+tevgqh/whZQzYOEaIFAEoIlIElTGgjAFD/kahCopANQQkAugSEQEREIE6IGBFAKa1M5AMDIyPP/54MwLCoH/Dhg146KGHzNx6BvwM4Dn6T/GAwQ+DXKaw0xyQ8+75ssmRE6b9MzilER630zfg+eefN8LCb37zGzMSzn0OVYLJBKB3AOtqU+Z5LI6+M9WfUwI4LcH6FLCubBP/RvGBYkVtRQAaAzIo5zx9TgXgyzbT/C+77DIzgn/ppZeaYJwZEW+//bYRUDiNgu1loP/SSy8ZYYV+ApzOwCkI9CKguPDLX/7SZA1QSAksPN+h2ksTQvok0AiQ/cn5vxQm+PLPurAP7HSJyrzJh1kczKBg2RTRHh9EnFwHV5h3DsH5/EXbliHn+7eNIWBM+0HwRcUib+kHiG4/ADHtBqA48wfsm/33ChHAn9AUJdm7jFlg8a61QEQEomgKGJOI/DVfGA8AGgWW5mWgePd6ICIS0W16/2g6GLxRo3coHrqmgcaAFA6ZJcTvY+A1ybR13ie4jdev9ivneSRcyJD340C/F8vYzu3nnHLea9kfVkjlebWfN7jwGcPvDE1lVUTAdQISAVzvYbVPBESgQQgcbjoAX8JfeeUVsyoAvQLoUM+XRrrp83MUARh42pdLegZwagBT3fmbQTLNADn3nqPgHJH/4YcfzPGmTJliBAEG4XZ0qqoGByMCHGqOvD0e60ARgz/r1683qfoUCZgiH2j4V1NPALaPvgAUSdgejtifc845RpA466yzjBcBRQC2mVMSGIwzS4BCAUfoKaY89dRTRpDgbwoCFAH4Qm5XP6BIQm62BDMdgP3Bz3DVBQb19913nxFiaBZ4qEKTRmZ2UNxhyW7aD5v7lGd6hEMpK8xB0e51yF36IcoK9yO26/GIbNoRef+dgcKt/y1fDSC1LYp2rkLO4rcR2+0ExHUfWR7MV3L85yoCFAX2f/cakk++2fgCFGz4GsUZW+DzR8Gf3NJkGPCz4VSsMSADFt4reH9hsWZ1DGJoQsrrl9u0X7mJ35FyoRhrC//N+y3FW8uZ29gf2s+7XHidsD8lAoTTHTV82yoRIHz7Xi0XARGoQwKHEwEYjHKUm2Z5gYWBOdP8Od/+8ssvN9kDfGE3rurR0RWO33Tlf+utt/Dxxx/j5ZdfNtMNGGTSV4Dp7xQBuMTe4UptRQC+0PKzHG0MHM1iYEzzPgbgDLCvvfbaitPXRgR48sknzVQGuvdzqgF58CXbigA0ROSyiZwaEFjsEn40RORnmCnATApOD6BY8Mc//tG8qF944YXGdNCOlgYjAnBKwKmnnmpWKuBqAxQeKE5wGsShMgEq90E4TQfgXP+i7cuRs/DfKMnZi6RhlyG6bV8U71mP7K+eRf7yWSgtyi9HxNUDCvOMN0BC/58jYeDZiG53zAH4CrevMMsClubsQdLwy40vgC+uCRL6TTCf3z39OqSNvxex3UfW4Tc59A8lY0BfxUoInApks6js6gj1tY3H54+9J/J+aEf7tQ1OcJEnQOjf/1TDuiMgEaDuWOpIIiACYUzgcCLAggULMH36dOzbt884+9tCIzwG9rwRM5hmyjld6DmaxOUGObpPUYBB/qxZs4wwwNFojlI0lAjA83CEnv4Dxx13nBlh53QBTmd44oknjEs/nfu5/J8ttRUB7FQApuxyJJOj6lYEoD8CMwYY5D/yyCMV7vw8F+v2/vvvm4CfSyxyGgCDdvotsO6cHsApBr///e+NhwJf3oMVAWgMyBf9b7/91ixFSFNAejx07949qKs9XEQATgHIW/Yh8lbNhj8hHQmDzkNkSiszf7+spBhlBfvLl/77cdTaLAf41bOI7zPWrA4QmdL2oLn+OQveMNkDScMuMdkDe9++SyIAABkDli9DylFbLlNqM6Dqe5sN9EPZ2C7UjfdCvX4SAYJ6rGknRwhIBHCkI9UMERCBxiUQaAxIA79AEzq+qNJIjiZ1nFNuC5ec4vJ+XBaQI+FMPecoNtPsmT1gR7n5ec5pZ8o956nz2PUhAtAoj3PgA40BmWEwYMAAEwRzeT6KEgyKWSf+MAuAxoE0EDwSEYBp/BzRC5zSQKHBigAM3OmXwFR8LtVHIYKFL230ReAKCRy5t8spUgSggSH//tlnnxkhhSLM7bffbrIvmJVRVXvp53DiiSdWGAPa1QFsX/E4FEImTZp0yJUYAq/EcBEBSnIzkP3l08j55iX4YhIQ1bQT4C9fZjIqvTPiB5yNqPQu8P24jYaBlT0BArkV7ViF/LVfoKy01KT8+yKjYIwG181DSfYO4wngj08x2QZRLXs07pe/gc8uY8DGMQbklCDe+5ixJGNAGQM28NdepxOBOicgEaDOkeqAIiAC4UiAhnBcjo6j1xztCCwMXBnE9+zZ84ARZAb5q1evxgcffGDmvNMvYOPGjSYzgPPvmXLPgJ8GePwsg3Gbgsq/MeDlUno00OMo+uEKz8UgfsaMGcZAj/PtA4sVHziaFlh47oEDB5qR/y1btoDBMI/FgJ3BNE0BuUIAR+9t4csy/QUYdDNYPlzhebnaAUfX2dZAMy1mRDCDgl4InI7ATAmKDYFO/xxZ5nm4WsKQIUOMOMIfpvGTJ1/W+TkKCBQLKCqwTcwYoNhSub30OBg0aJDhOnLkSLNCA0URtnn37t348MMPjQBBQae6KRhsd7iIAKUFOShYPw+Fm747qLv9ya3N3P/IlDZARPl1Upy5xewf3bo3IlPbmWUFA0txxmaUZO0whoLcx36GGQRFO9fC5/eblQKiW/U6yEvA9ftPoDEgvxf8DnB6ijUB1LYyc7+oay68r/EexXsfC+/zPAfvMRIF3GBA8Z19GuzqL67fa9Q+twlIBHC7f9U6ERABERCBRiQQLiJAIyIOu1NbY0B6dTAzhyPTFOHsnHhtqx8uFCXJml4j1oSR3O3KANpW7plAccSrXCgCsP4SAcLuthqWDZYIEJbdrkaLgAiIgAg0BAGJAA1BObzOIWPAxjEGZBYUg1tmBlGAkTGgewzkCRBe99Jwb61EgHC/AtR+ERABERCBeiMgEaDe0IbtgWUM2DjGgDQXZaEIwKkXdupSqJvdqX7lUzeCMXSUCBC2t9WwbLhEgLDsdjVaBERABESgIQhIBGgIyuF1DhkDNo4xIEUApv5zOoA8ANzwAKjs50CvHXkChNf9NJxbKxEgnHtfbRcBXdMmDwAAIABJREFUERABEahXAsu352Lqx+vw+utvYMzYMejWrVv5+cqAktISE0xUmCFqm6e5mHnQvojy7i0rQ2FRIaIiIxHxoxliXW0b3ikOx7WPKT9HPRjg1bWhnivHo9cC+9iu/CJjQPfMEWUMWK+PQx08xAhIBAixDlF1REAEREAE3CHAVSMWLFhgVkngkoRcBYJBkTXQsmnF2lY+z9vLXBgcWpM4mfaVmXnzLpkU0gOgsgmgvr8lFVMjvP79ZV8yE0DGgO48f9WSwxOQCKArRAREQAREQATqiUBVIgDnpspYzD0GdplM9i2XnuRScszysK792uZtLjbI1fcXZn69i/cweQLU04NQhw1JAhIBQrJbVCkREAEREAEXCFQWAUaPHh2UQVWwRlbaL3jTr/pmxVFipufzPDSPs9M8GPxrm/cZ2MA3GIO5+r7WeG/UOeqegUQAF566akOwBCQCBEtK+4mACIiACIhADQkEigBTpkzBmDFjTEqxjMXcYcBLgv3MdGKmjPPHZgVQAOAIsrZ5n0F2drYRdmJiYvT9dfQeJmPAGj7gtLunCUgE8HT3qfIiIAIiIAKhTCBQBJg6darxBJAA4I4AwL7kyPDevXuNa7xdPk6mfZHOGRdSBKDvA6d52JF49rNEPXcYyBgwlJ+mqltdE5AIUNdEdTwREAEREAER+JGAjAG9b/hXnfkb07IzMzORnJyM2NjYCg8Al0zxOPrN7AbrbxCObcvJyTFZABR7vGxgWd31HM5tkzGgHt3hREAiQDj1ttoqAiIgAiLQoARkDOiuiRgvJGYB0AeA/UwRgEGijAHLVwZwzQiRQg+FEGZ7uGiKZ6/ncG6bPAEa9PGokzUyAYkAjdwBOr0IiIAIiIC7BGQMWOK8ESLTwTMyMowIwDnjMgH0vgkg70iVDR3Zxyx2yoc1fpRBX90b9DUWU4kA7j6L1bKDCUgE0FUhAiIgAiIgAvVEoCpjQI4mBgYQTL/VNu8yYP/RE4BTAZgJIBNA75sAVmXoSBGAgo9d+pG3DAar+v66w0DGgPX0INRhQ5KARICQ7BZVSgREQAREwAUCMgZ0ywQwMPCzhnAMAtnPDP4pAnDOtYwB3WNAHwSKdTQHrOo60LYIz3ORMaALT121IVgCEgGCJaX9REAEREAERKCGBGQM6L4xoDVSY3BIYSCczfNcNhCkyGP7N5zN85jFxPa7yEDGgDV8wGl3TxOQCODp7lPlRUAEREAEQpmAjAHdNwa0RmocJWZx0RTPBn7h3DYb+NIMMpzN83iNu8pAngCh/DRV3eqagESAuiaq44mACIiACIjAjwRkDOi+MaBdco2jxFwpQMaAbhoD2sCXv22f82veWCZ2Om/ds5cIoEd3OBGQCBBOva22ioAIiIAINCgBGQN61/AvWPNG6wnAwJAp4zIGdNMYMDs72xh60gAy2GtD+3nLBFXGgA36eNTJGpmARIBG7gCdXgREQAREwF0CMgZ03xiQI8NcHSA+Pr5i+TgZA7pnDEgRgL4PXB3AZgCwn61BpLbJGNDdJ5la5iIBiQAu9qraJAIiIAIiEBIEZAzoromYnSfPtOzMzEwkJyebUWIZA/qdZJCTk2NWf6DY46IpnsuGf8G2TcaAIfHYVCUaiIBEgAYCrdOIgAiIgAiEHwEZA7prIsarmVkA9AFgP1MEYJAYzuZ5LhsIUuih+WNcXJyMAR01R5QnQPg9o8O5xRIBwrn31XYREAEREIF6JSBjQPeNAZkOnpGRYUQABsEyBnTTGJB9zEIRQMaAbpojSgSo18ehDh5iBCQChFiHqDoiIAIiIALuEJAxYHgYA9ITgFMBmAkgY0A3jQEpAlDwoSeADP+8ZfjH6RvM4qiu32QM6M6zVy2pnoBEgOoZaQ8REAEREAERqBWBFdtz8cQn6/Dqq69izJgx6N79KERE+CqOxXRywKdtHmbAACMvL98EiNHRUYj0R1b0b2FRkenbcNvWrVksxveMNVMlyIcj5/zxsmFiUVGRCSRpDsjCjA8ZA7rFID8/3/RpSkpKre73+pAIeImARAAv9ZbqKgIiIAIi4CkCs9bk4/I39nqqzqqsCBwpgZ91jsa0M5PBwJnZEQyevW6YyAwPCj1sh4wB3WQgY8Aj/ebr814iIBHAS72luoqACIiACHiKgEQAT3WXKltHBEZ2jMRjY+IrUuetAFBQUODZbTb4Z/YOzR8pCtj0cm1zwwBUngB1dAPQYTxBQCKAJ7pJlRQBERABEfAiAYkAXuw11flICZzcJQZP/zytIkhm8O91w0Qb6PO3jAHdZCAR4Ei/+fq8lwhIBPBSb6muIiACIiACniIgEcBT3aXK1hGBU7rGGhGAhQIAR9G9bpiYnZ1tRA0aQFZnMBesEZ32K/cUCMa0ryH2kzFgHd0AdBhPEJAI4IluUiVFQAREQATWrFmDN998E6mpqTj11FPRrl27iiDju+++A3/S0tLMUm3ffvut+RuX8zrhhBMwbNgws5b7888/jz179pj13RmU8FgDBgxAjx49zOfKTd7yzLGWL19u9uU84PT0dBx77LHo3LkzEhMTg+4MiQBBo6pyx9LcvSjY8l8U79mA0vws+CL88Ce3RnTbfohMbQtfRCTKigpQvGc9CjYtQGy34+FPagFfZLl5W1lxAQo2fouiHatQVpyPyJS2iOk0BP7EpoDPj6LtK1CSvQNRrY6GPyEN8EUcWYX1aUOAIsBTE1ONMSALg7xAY0AvbqMIQFNArg7AwswGFgoCvEdom/cZSATQDSycCEgECKfeVltFQAREwMMEZs6ciUsvvRRt27bFH//4R4wcOdKYjnHprvvvvx9vvfUWBg4ciP79+5t/r1y5EkOGDME111yDCRMmYPv27Rg1apQRBhjU2+XcWrVqhUsuuQR9+vRBTk4OFi1ahHfffRdbt241ggALX/y7dOmCsWPHolevXhWBQHU4JQJUR+jwfy/auQr7v56Okpw9JqBHSTF8MYmIbt0biYMvQFnBfhPg562eg/xVnyJ13L2IbtMXEbFJQGkJSvbvxr6PH0FJzl6gpAgRSc0Qd9RJiOt+ElBWitwl76Jo93okDrkIkU1aAhH+I6uwPm0IuGgMyHsD7xnx8fEyBnTUHFHGgLqBhRMBiQDh1NtqqwiIgAh4mABFAAbrFAEoBpxxxhkmG2Djxo249tprsW7dOkycOBHnnnuuGcGfPHmyEQdOOukk02orAtx6660mmGeZN28err/+evzhD3/A+PHjsX79evzlL38xo3sXXXSRGf2nw/n8+fPx0EMPmWX+zj77bPTu3TsokhIBgsJ0yJ04Ur9/4RuI730GotI7o3jvJuR+/y7yVn2K5pe/iML/Z+88wKSqzjf+TtneYelNUIogSlFUEEUNKiA2BP2r0Sh2Y8FYicYSjbEkMdEotqiJPXYEUbChoiIiSkB672V7ndnd+T/vWe86LAs7u8zMzr3znufZZ+HuLef8zr1z53vPd96zdj5KF7yJilVzTFZA67P+gcTOA4wIEPCXw791OfLemYys4yfBndba7Fe1Yw1yRk9GVcFGVKzkcR5kDL1o3yqqo3ch4ERjwIKCApPRQBFRxoDONEeUJ4A+yOKJgESAeOpttVUEREAEbEyAIgCD/UsuucSM0jO4HzJkCLh95cqVmD17NoYPH45x48Y1KgKMHTvWrAW9efNmIxpMmDABxxxzDBYuXIh7770Xzz33nBnx56gfS2FhId566y18+OGHOOmkk3DhhReGRFIiQEiY9rhToKYKAV85XAnJZuTet+FHlC/5CFV5a9DqtPvgSkw1f2dwX/TpP5E9+vdI7Ng/JBGg5OsXgIQkpPb5Fby53fetojp6FwJONAZkxhELRQAZA8oYUI+8CNidgEQAu/eg6i8CIiACcUKAwf51112Hp556yszt7927N/r164cXXngBF110EZ544gkzZz8UEYCZAJz/z0yAW2+91fzwXBQS3njjDbz44ovgNAFrri+zAegRcPPNNxuPgVtuuaXOHGxv+CUC7PvNSSGAo/cl375oUv89OV2QdtBoM7ff5U0yF+CIfsEHf0b2SbeaqQK7TAeY9ZefpwP44M5oi+ReI5CQ0xVliz9AQtueSO13Uq3IoBI2Ak40BqQIwM8DTg2SMaDHkQzkCRC2jwCdyAYEJALYoJNURREQAREQAZgR/+uvv96MyE+dOhUbNmwwWPLy8kza/x133IE2bdo0KgL06tXLiAUUAXgszQHPP/98YxQ4Y8YMfPTRR3j++eeNb4BVaAK2ceNGTJw4EcOGDcMf/vCHOoEguG9oHkYxgr9Z1nu64aOkk9R9+0KgphpVxdvMnH//9pVATZUx/+M8fhPs70kECDYG3LbiZ2PATkjo0Bfl/5sOV3KGmWJAg0DfhgUm0yCh/YFI7NAXnqwO+1LjuD/WMgZkejVXB2DwzFR6q3Aknc+bZRZoh/1YRwb/NAe0itUGts8yFeVUgWCzQO6r/crNFIpY58I68p7kO0FFBJxOQCKA03tY7RMBERABhxCwRACuEMA5/y+99BIWL15s5uhz/v7vfvc7szpAY5kATOflflwtgPN877rrLjMVgP+nuPD666+bc9fPBOC1mAHAfZkRYI0GBuOlqEDPAf5mKczpj1V9rnBID7RwMwI1qCrYhPLFH6Dk25eRe/6/4M3uZOb0N5gJ0EB1aS5Ylb8ehR//HemDxiNQU42KlV+gasdqszKAOzUbqf1GIaXP8S3cWHtfnsaAT5yaCQbODI5ZuCIHfygGZGRkmMCYf2OWjR32Y91ZWGf+MPDndCGrHfw7zQOt9mq/2v61ExeKvRIB7P3Zo9qHTkAiQOistKcIiIAIiEALEggWAWgO+Oyzzxon/9tuuw2dOnXClVdeGZIIwCCdSwzyBfjAAw9g6NChxhOgXbt2JhOAWQXPPPOMmR5gLQdGsYAZCLNmzTKeADQmDKVoOkAolPawD4Otah8C/goz95/BfqC6CuVLZiF/2t1oc/4zSGhzgJkSEKoIUF24GeXLZ6Mqby3SBpyOipVfmiUEM4ZfBk9aDvKn3oGkLoOQOeKqfai4DnWiMaAV1DOolTGgMxnIGFCfXfFEQCJAPPW22ioCIiACNiYQLALst99+Zg1yjiJyVJGji5dddlnIIgCNAXnM/PnzMXnyZLOEIH+Yxk9hgIVTBGg8yC/89A647777wOO0OkB0bqIaXyl8GxcaI8C0gWfCk9UeVdtWmGX9KlZ/jbYXPAdPZluu1B6yCFC57jsUfTYFWcddbQSEku9ekwgQge50ojGgFfzzt4wBnclAIkAEPgx0ypglIBEgZrtGFRMBERABEQgmUF8EYBpucKEIwNE6CgScMrB8+XKzxB9XFDj99NN3WSKQwXxWVpZx/efo//Tp082yfyeeeCKKiorqPAf4pZCFab80IqShIFcNsDIEGushZQI0RmjPf2fqfuWGH1E69wXU+CqAGr9J2fdktjOmgKkHjoRv/QKUL/3k56X/VsGbuz8ScvdD6iGnIqXPr3Y5eVX+BlSumQvfpv8h85gr4UlrZQSAssUfwr9tOeBywZOea5YjTOl9XPMrriPhRGNACoScApScnOxIUzx+dlIYjWfTQxkD6sMrnghIBIin3lZbRUAERMDGBLgM4MyZM03qPpf3s5z7rSZNmzbNjNrTuGvevHl1wftRRx2Fww8/3Mz5p+v/kUceiZ49e5qlvjiqR3+Bjz/+2GQUDBo0CJmZmSZDYOnSpWZuP78Ut27dGoceeii6d++O9PT0kClKBAgZ1e47BmpQXbQNlRu+R3Xhlp+nBaTA26obEjsfAk9qtgnemS1QVVBrEsniTspAUrfDkNj54F3OWV2yA5wOEPCXI7HzALi8iagpzYNv2zKz9CAC1Uho1weJHQ6EJ7P9PlRch1rGgMzWYWFwaZkA2nUbRQB+tlgCIOePswSb3WkbYGcGEgH02RVPBCQCxFNvq60iIAIiIAJRJSARIKq4dbEYIUBjwCdPyzLTdZKSkowIwJFminR23UbTP7aFWUFsi2UiRxHA8gvQNntzoQjAPqTIrCICTicgEcDpPaz2iYAIiIAItBgBiQAthl4XbkECTjQGpDkoxQxmEMkYUMaALfh46dIiEBYCEgHCglEnEQEREAEREIHdCUgE0F0RjwScaAyYn59vupIigIwBZQwYj8+12uwsAhIBnNWfao0IiIAIiEAMEZAIEEOdoapEjUCwMWBFRYW5Lo08OZLOYsdtFAHoQ0JPAMs8jxkBLMGGetoGkylhRy6cDsCi6QBR+6jQhVqQgESAFoSvS4uACIiACDibwNItZXjy41V45ZWXceppp5kVBkzhnOKaGhNUWAGFttmbCwNBt8tV270AfJWVJvC1DCzjaVv3Vl6M6Z1slvG0gkG7GwPSy4BtsFYlsbMBnswMGzZ0lDGgs9/Hat2uBCQC6I4QAREQAREQgQgR4IoEXGlg/PjxePLJJ80SgzIRc6aRGp3jGfDb3QDPKUZ+4W6HJejo+XXm80uBR8aAEXoR6rQxSUAiQEx2iyolAiIgAiLgBAINiQBcllDGYs5jYKW6s28rKyvr0sYtUUDb7M3FCv71/MIsrerEz7CysjKtDuCEF6/aEBIBiQAhYdJOIiACIiACItB0AvVFgFGjRpkv0DIWcx4DZgEw/Z1p4jSPs6Z5MPjXNvszsAJfPb/Vjv0MkwjQ9HecjrAvAYkA9u071VwEREAERCDGCQSLAI8//jjGjBkjEzGHGalxhJj9bM0Xt7sBnh1N+6JR5+LiYiPsJCcnyxjQ43EkAxkDxvgLVdULKwGJAGHFqZOJgAiIgAiIwC8EgkWAKVOmGE8AyyhOxmIwI+QsdjYq48hwXl4eUlNT65aPozDgJFM89hGnO9jd3G9f2kERgL4PXB2AxQn3rtrh3qUvZQyot3c8EZAIEE+9rbaKgAiIgAhElcCejAEZOAanFTNo1DZ7MmAwWFBQgKysLDNKLGNAjyMZlJaWgmaDFHv0rNrzWW2s32QMGNXXoy7WwgQkArRwB+jyIiACIiACziUgY0DnmojxrmVQwRF/9jNFAAaJMgYMOJIBhR5mQ9DvwYmmeNb9HM9tkyeAc9/FatnuBCQC6K4QAREQAREQgQgRkDGgc03EmAFAEYDTO/Lz840IwGkNMgG0vwkgPw7qGzqyj1koAsjY03nGnuxbiQARehHqtDFJQCJATHaLKiUCIiACIuAEAjIGrJ1Lbjnlc5SRxUnbmP5PTwBOBWAmgIwB4UgGFAEo+NATwMn3czy3TcaATnjrqg2hEpAIECop7ScCIiACIiACTSQgY0CX440QrdUBaBrHn3g2z7MEHicy8Pv9dStAsJ0yBnQeAxkDNvEFp91tTUAigK27T5UXAREQARGIZQIyBnQZk7jGDLk4+mj3/SgAcKRYxoDONAZkhofVv/FwP1tTHuz+XDalHTIGjOW3qeoWbgISAcJNVOcTAREQAREQgZ8JyBjQ+caAlpEapziwyBjQmcaADIatgDiezfN4j1MEcSIDeQLo1R1PBCQCxFNvq60iIAIiIAJRJbAnY0COKlrFMpjTthozl9yuXDhKzJUCZAzoTGNAK/Dlbzvfp3y+9JnTMAOJAFF9PepiLUxAIkALd4AuLwIiIAIi4FwCMgZ0lglgQ6ZplicA044ZHMoY0JnGgMXFxcYQkAaQ8Wyex09rJxl7BveljAGd+y5Wy3YnIBFAd4UIiIAIiIAIRIiAjAGdbwzIkWGuDpCamlq3fByFAWYFWAGTE43y4q1tFAHo+8DVAazRdP5mEMksEG2zPwMZA0boRajTxiQBiQAx2S2qlAiIgAiIgBMI7M0YkIGiNaJmzTXWthoz79pOXJhaXVBQgKysLDNKLGNAZxoDlpaWmiUgKfZQ+LHbfao61xqU7q3fZAzohLeu2hAqAYkAoZLSfiIgAiIgAiLQRAIyBnSuiRhvBQYVHPFnP1MEYJAoY0BnGgNS6KE4lZKS4khTPOt+dqLhX6htkydAE19w2t3WBCQC2Lr7VHkREAEREIFYJiBjwGoTKDvZSI2p4Pn5+UYEYGq4jAGdaQzIPmahCODk+zme2yYRIJbfpqpbuAlIBAg3UZ1PBERABERABH4mIGNA55qIsYs5Msz0YnoCcCoAMwFkDOhMY0CKABR86AkgY0CPIxnIGFCv7ngiIBEgnnpbbRUBERABEYgqgZ82l+GfH63GW2+9hRNPPBEHHHBAnYkYK8JRchbLWEzbarvHTlwoAlSUV8Dtce8iALAdfr/f9C3FAqtoW9O59G6bhDP6pbSo2SL7zVoBgn3JjA8WGQM6h4GMAaP6etTFWpiARIAW7gBdXgREQAREwLkEZq2owMQ38pzbQLVMBKJAoH/7BEwalo5B7QLITE2qy8Dg/HUG58zAsLIyIrWNGR4UdGTi6XIsAxkDRuFh1iVihoBEgJjpClVEBERABETAaQQkAjitR9WeliLQLt2DqRfkgr+tFRgqKyvr0vMjvY3ntwQAZgEwK8CaFsDMFW2zPwN5ArTU063rtgQBiQAtQV3XFAEREAERiAsCEgHiopvVyCgQCBYBGPxH24CRgT6zDJxudCljwGpkZ2dH4Y7WJUSgZQlIBGhZ/rq6CIiACKCiogIff/wxvvjiC6xatQpMSaT5VJcuXXDkkUfi0EMPRceOHc0yZNOnT8eXX36JDRs2mNTUrl27YuzYsRg4cCBycnLMF9RQ9iP2UK7buXNn43x+880348wzzzT1ycjI2KXXXnvtNbz00kvgKEpw6dmzJ8477zwMHjwYiYmJdX+yzsc28Et1cLnyyitx1FFHobi4GB988AG++uorc33y6NevH0aNGoX+/fvXnW/evHm47777TJs5Kpeeno5evXrhhBNOMHVlmjDr995772H//ffHpEmTkJmZaS7J63P7+++/jwsuuADHHHOMmdO9ePFivPvuu6YvuPwbXd+7deuGkSNH4qCDDjL/D7VIBAiV1L7tV1W4GRVLP4Zv44+oLtkJl8eLhLa9kNzneCR26AuXJ8FcIOAvh3/HKhTPnoLk3schucdQeDLbIeArQ+nCaahc/Q0CvhIktD8QqYecCm9OZ7jcXlSsnIOqnauR3PNoeLM6Au5f5vjvW811dKgELBEgy+s3h0TbgJGfSfyMoQGkjAFlDBjqfav9RCBWCUgEiNWeUb1EQATigsCWLVvwySefmB8Gp/zhl1uOcpWWlpqgdsSIEdhvv/0wc+ZMzJkzx+zDQJypqfxiyiD5jDPOwBFHHAGOkIWyH4PvUK47bNgwsI4MgG+44QYjOLRq1WqXvnnggQfwyiuvmMDbWiaNO7Rv3x48vnv37iZ11irW+RhQM2DnkltW4XVYt6+//ho//PADOnToYAJ5zvstKioyXH7zm9+gT58+hg2FgksvvdTUq127dubv27dvN+z+8Ic/GCHlb3/7Gx599FFzzIMPPmiuyXN+++23uPvuu81v7nvKKaeYtj711FOmjeTMepMpBQ6KCCeddJI5Z6hFIkCopPZtP/+WJSie+yLcKZlweZMRqCxFTVke4E1C9sgb4E7JQqDaD/+25Sj97r8oXzwDaUPOQ2r/MfBmd0J1wSYUfHA/PFntawP8aj+8uT2QPmgcavyVKF/0PqqLtiD9yN/Ak5oDuNz7VmEd3WQCbdPceOP/Ms10AM7/57PJz0AKdSyR3sbPWoqZFCRZZAzoPAYyBmzyY6kDbExAIoCNO09VFwERsDcBBrYM6hmYckT/1FNPxYABA0zwyZHtZcuWYc2aNejRo4cJRBlscxScweqBBx5oguVFixbhkUceMfuMGTPGjFCFsh+zCBq7LoNmjuKHIgJwxP7hhx9Gp06ddgn4G+qhvZ2P2QkvvPCCCe4HDRqEcePGGTGhoKAAs2fPxssvv4zDDz8c55xzjnHa537XXXcdnnvuOZMpwGCdo/gPPfQQpkyZYur/+OOP45lnnjH/5mj/6NGjkZqaik8//dSIA2vXrsVNN92EY489Fsws+P3vf2+2U1ThF36KCuwLCgu8NusTapEIECqpfduvKm8dKpbPRlL3I8zIftWOVSj733Qzsp/766fhSWttMgAqVn+NSo7qb1+B1EHjkHLgCfBmtoN/63LkvTMZWcdPgjutNSpWzUHVjjXIGT0Zvg0L4du6BJ6MNkg75LR9q6iObjYBigD/PSsdXVqlmIDfmocfbAwYyW38bKEIwM8OXocCBOvBz1yZBTqDgYwBm/146kAbEpAIYMNOU5VFQAScQWDHjh14++23TTD++uuv141Q12/dzp07zX4MbPmbAb81b5NfWhgIMwhm0MwgvLH9OHWA+zV2XaseoYgAnM7A4JkBsrUcGkfbOUWBI/1W+izPaZ2PKfjHH398XfYAA24G2gzaV69ejaefftpkPFjL523cuNFMh2BA/+c//9lkSASLAMwsIJePPvoId955J26//XYMHTrUnGfGjBk4//zzMW3aNDMlgKN4zDbgF/s333wTV111lZk+wKwAiijMBiBn1p1f/NmWYCOwUO9AiQChkgrHfgEEqnyoLt4O34YfULlhAQK+cmSfcKM5ednC9+DbthwpPY9Gydf/RnKvEebHm9neCAT5U/+A9EPPhis5C/7Ni1BTXojMY65EydfPw53WCqn9T4Yno204KqpzNINASxsDUojkZxs/E2QCaH8TQN6C9Q0dZQzYjAdTh9iWgEQA23adKi4CImB3Aj/99BOmTp1q0vKff/55tGnTZpdg2Wrf8uXLzdz1Dz/80OzXtu0vgQizAdavX4/LLrvMpMMzwOd0gL3t17p1axxyyCH47LPP9nrdpogA999/v/liHLzePa9hjbBzHm3983FOPgsFAn6xZiYDpw/wxcR2/fWvf92FBwWCBQsW4KyzzjJCwcknn2yYWJkAzI6gUPDGG28YHwD+MJBnhgKD+7vuugtXXHEFLr/8csNs3bp1uPhn/HC8AAAgAElEQVTii83/L7roInN9bud+mzZtMtkWffv2Nb/JlVMygqc1hHL/SQQIhVJ49mG6v2/TYhR+eL8J6pP3H4bMY66Ct3VXlM57zaTzJ3Q8CEldBppRf/6dIkBC624m4C/85FFUrPgcgYpiJHY5BOlHXAAEgIoVs5HYsT9S+52oaQDh6apmnaWljQE57YqFn1XxbJ7Hz3mnmiNKBGjWo6mDbEpAIoBNO07VFgERsD8BpvIzdZ1p7v/+97+NCEBTOhrVceSahfPpOQWAKa8c4WZwn5ubW9d4fiFj4Dtx4kRzPLMBLFFhT/txdJ7TDj7//PO9XpdGgJznH0omAEfoL7nkElMHSwjgtAbWn6JDsDhgnY9BN9PrOdrPETYeu23bNtN+fsn8y1/+sksn8wvawoULcdppp+GJJ54wIgAFD3oE0LiPX86ZlsssB06ZYNo/fQOY8fDdd98ZUYGcV6xYYcwXyeDcc8/FhAkTjDEgz8f9mfq/dOlSbN26FczWYH2ZjXH66acbHjRp3FPhfswq4G+WktwB2DRgkv1vVju0IFCDmspS+LetMOn+/u3LQcPAlL4noWrbciTk9kByz+GmJTvfvClIBNgPqKlCVf4GYyqIGr/xEGBGQPHnU5DY6WB4sjujumADyn6aCdRU1x7bczgS2hxgBzKOqGObVBdePC0RbdJcu6Tjs3EMyq0fior0D+FnSHDa/r7uxylZLNYUAP6b4iaFQW6zPFqspQT5dysDSvsVGz78iWUufJ/yPuI7UkUEnE5AIoDTe1jtEwERiFkCHHVmev+zzz5rjPUYMDMI/vHHHzF//nzjTr9582YzOk6jOu7H0W0a01kp9/xiajnk0/CO8+Q5NWBv+3EfjpBzv71dl8ExA+xQRIBweQIwAGcqPoPvxx57bBcnbm5j9sIdd9xhAnqaCDITgMaADPq5rBNFAgomV199tZkuwC/fTO+nCMDzkfm9995rpiD8+te/NqP8DO4tEYABPgOHvLw80xe85sqVK80qBQwsbrzxRuMtsKdCLwcKDTQRY1mDzpiOY2P2HnRkxQIBVJfloXzxhyic9VekHDQaVTtWwp2YBm+rrgj4K1C+/DNjCEi3/5RexyKhfZ9dUNSKCUtR8s2LSB88AdUlO4xPgCspHW5vEqp2rkFyn+PkERDFG4giwH9OTUCn7MRdREV+BvI554/lFcDUfQbnweLjvu7Hc1vnYzDLgNEK7rmd2/j8899W8K/97MWF7w72n0SAKD7YulSLEZAI0GLodWEREIF4J8AvjAxiGZRyFH348OHGIJAj2hz15t84XWDIkCFm9JlL4TH1nfPcmfrPL5jMAvjPf/5jfjPo5Uh2KPtx/n1j16VRXrRFAH55p6Hf3LlzTeo+0/CZKcAv8BRH6J3AtFxy4N+CPQG4JCHN/siNQT7rzhR+GidSBKC4wC/tzCJglgSd/vmlzxIB2F6OAvH8XBrR8iOgOaO1lCC9BijKhFo0HSBUUs3fL1BThZqyAlQXboa3VTe4ElNQU1FUJwKkH3G+cf+vKa9N56ZvAJcS9KTl1ooA/U5CUtdBu1SAQX7p/6bDnZCClAN/hfIlH6Fy7TxkDL8MnrQc5E+9A0ldBiFzxFXNr7iObBKBhowBOW2IwTh9OywBIFLbLFFBJoDOMAFsyNBRxoBNeiS1s80JSASweQeq+iIgAvYmQF+AJ5980gS4DEoZ8DNApQhAsz1ODxg1apSZEsDgmCPZTKM/+OCDzbx5LqPHkWe65XOZPB4Xyn504Q/lumefffYuRn7HHXecCbCtwhR+jrAz+J48eXKDxoB0027IGHBPSw5yKgTN+jjyznYxvZ8j81988QVmzZplliqkYEJO9Y0BOYrPaRNcFpDp/cwQoEcAOdEgkOJH8OggR/stEYBMmX3x5Zdfgu2kIENRgJ4MrBMzDTjtgj4BoRaJAKGSav5+Nb5SVK7/HmU/TkVq31HwZOSakfqKVV+hKn89csc/bIz9rFJTlr/7dICgy9NboHLNXBTPeRbZoybDm9MZpd+/aVYWSO0/Fu7kDJR8+TSS9jscGcMmNr/iOrJJBFraGNBKZ69vJsdGaJszGMgToEmPpHa2OQGJADbvQFVfBETA3gQYyHP+OEf8OYLNoJ+p5AxWOc+dKe8nnniiWTmAafmcEsB58BydZjDLkW6mtXOuOkevOSoWyn780hrKdbnsnjUdgEZ+/CIcHNDTdI/z5zm6zrbUNwa8+eabzdJ7DRkD7kkEoEDBtH5mONDfgPUkD478UxTgigLMeGA96osAFBwoGND5n6LEhRdeaIJ4pvU3JgIcffTRYBs5TYLX53k4+keuzL7gtAP+mysFhFokAoRKqvn7GUPAjT+aoN2/ZYkx+eOc/qTuQ5B26P8hsX0fuDwJIYsA/q3LzKh/VdEWZB51MdzJmfBt+QllC6cZMQDVfpMdkDbwDCR1O6z5FdeRTSLQ0saA/MzkZ5xTTfGcbPgXatskAjTpkdTONicgEcDmHajqi4AI2J8Av6BwLXqOSlMA4BdNBp8MaDnaTWM9ThHgdqb9c19+WWEQzH0YmNIzgCmxDNJD2Y/UQrkuz+/z+fD999+ba/ILcHDhnHqmUDJ45nWDC9Pp6T3AugWLA9b5ONLO9gU7bfN4toErAdChn8E79ycPZiBwWgTna1rno0DAIJ+j8xQKmBLMepDjkiVLzP6sH7f16dNnN3d/npsBP5c25Hk57YDXZRYC/2atXMA2kDMZB4sgjd19EgEaIxSGvwcCqKksQXXhJtRUFAPVVYDHC3dqDrxZHeFKSKZDW92FKBpUbV9phALuY/4eVAK+MtSUFyFQ4zfHw+0Bt9EXgFMOAgjAk97GLBfIrACV6BCwRIAsr99ckJ8bljcKhcNIb+NnCp99CprWZ4D1mRdsFqhtqHsX2I0L3xUszPpSEQGnE5AI4PQeVvtEQAREQARajIBEgBZDrws7jAA9Ad74v0xQDAh25KdYxxLpbRQBKAJSbGShiMpCQcASJbXN3lwoAlCElgjgsA8PNadBAhIBdGOIgAiIgAiIQIQISASIEFidNu4ItLQxILOTKAIwOyp46cGGDOa0zWPEEbuZKMoYMO4+VuK6wRIB4rr71XgREAEREIFIEpAIEEm6Onc8EWhpY0CuXML0dk4HoAjAzANrWoA151zb7M1FngDx9ImitkoE0D0gAiIgAiIgAhEiIBEgQmB12rgj0NLGgFw6lIX+LME+JqGazmm/2qkCsWysKBEg7j5W4rrBEgHiuvvVeBEQAREQgUgS2JhXine//Al3330XrrnmGhx55JF1Zma8Lk3EOJpoGZxpW21v2IkLgxrOF+cocHJSMhISf1mJgIZ1HrdH28LAINHjwiEdElDjrzT3SLSNASkCcO4/PQFkDFib7m89q/xtNxPAhuosY8BIvg117lgjIBEg1npE9REBERABEXAMgZKSEsyfPx/jx4/HlClTcPLJJ8tEzGFGapz3zH7mfHEuH8lgiNuiZVjHhyXSpni6hg9+v99wtrIAZAJobxPAhgwdZQzomFevGhICAYkAIUDSLiIgAiIgAiLQHALBIsCTTz5pRAC7mWXZ0eCrJerM4JAjxdZ68gwSKQxQFNA2+zOgAMD+1fNrP8O/UD8PZAzYnLecjrErAYkAdu051VsEREAERCDmCTQkAshE7Je5wU4yUrOmdHAqQ2VlZV3aOINGbbM/A/Yjf/T8OvP5pVAgT4CYf6WqgmEkIBEgjDB1KhEQAREQAREIJlBfBBg1alRMG2PFunFXLNePo8ScAsA60jzOmjNNQUDb7M/AyuaIZWO7WH4++LkY6/WTCKD3dzwRkAgQT72ttoqACIiACESVQLAI8Pjjj2PMmDGOMNAiRCcYgYWjHRwdtowBmf4fbcM6mg+y6LqRZVBUVGSmA3CJQCea4oXjWbA7FxkDRvX1qIu1MAGJAC3cAbq8CIiACIiAcwnIGNDleCNEjgzn5eWZ9H9mAMgY0OtIBhR6KPKwn61Rbf5uyGBO2+zJRcaAzn0Xq2W7E5AIoLtCBERABERABCJEQMaAzjURs8zGmOJcUFCArKwsM0osE0D7mwA2ZOhYWlpqRIDU1FTTx8wAsbJhZBbojOdcxoARehHqtDFJQCJATHaLKiUCIiACIuAEAvVFAE4HYADBH8sUzwogtM2eXLh0HPuZIgCXCJQJoP1NAC2BJ7gvKfRwOgCzPfSs2vNZbazf5AnghLeu2hAqAYkAoZLSfiIgAiIgAiLQRAIyBqx2vBEiA8P8/HwjAjB4lAmg/U0A+ZjXN3RkH7NQBKD/glVi3exO9QvdkFAiQBNfcNrd1gQkAti6+1R5ERABERCBWCYgY0DnGwgyk4OeAJwKwEwAGfRF1qCvpYwQKQJQ8KEngN0N8PiZKWPP3RnIGDCW36aqW7gJSAQIN1GdTwREQAREQAR+JiBjQOcbA1IE4HxxBv8UAWQM6ExjQE774BQeKwuAI+wsMgF0DgMZA+rVHU8EJALEU2+rrSIgAiIgAlElIGNAZxiGWXPE92YIx+CQI8UyBnSmMSAFAPavTACd+0zLGDCqr0ddrIUJSARo4Q7Q5UVABERABJxLQMaAgbgxQmQGAAvN5Hw+n3GRDzaY0zZ7cwk28GzMYE5mn78IBXZiJU8A576L1bLdCUgE0F0hAiIgAiIgAhEiIGNA5xsDWunhHCVmoC9jQGcaA1oZHvwtY0BnMpAIEKEXoU4bkwQkAsRkt6hSIiACIiACTiAgY0DnG5Bx1Le4uNjMF+c68jIGdKYxYFFRkZkOQANIGQN6HMlAxoBOeOuqDaESkAgQKintJwIiIAIiIAJNJCBjQOcbA3JkmKsD0DWey8fJGNCZxoAUeijysJ9ZZAzoPAYyBmziC06725qARABbd58qLwIiIAIiEMsEZAzoXBMxa74/g8GCggJkZWWZUWIZAzrTGJArQFAEoNfD3gwiraX3ZCBov2dfxoCx/DZV3cJNQCJAuInqfCIgAiIgAiLwMwEZAzrfGJBLx7GfKQJwiUAZAwYcyYBCD6cDMNvDTmZ3MikM3aRQngB6dccTAYkA8dTbaqsIiIAIiEBUCcgY0PnGgAwM8/PzjQjA7AAZAzrTGJB9zEIRQMaAMgaM6otEFxOBCBCQCBABqDqlCIiACIiACJDA3HXluH3aJixevBi9evVCq1atzDrjDBytwv9rm30ZMPDn6L/X4zVdGkC9/q3hFm2LFoPcNC/uOykbKS6f6Y9wGTVSBOBzS08AGQPKGFBvOBGwOwGJAHbvQdVfBERABEQgZgnMWlGBiW/kxWz9VDERcBqBtmluvHF2JtpleMyKDeEyaqTQw3NZWQAyBpQxoNOeHbUnvghIBIiv/lZrRUAEREAEokhAIkAUYetSIgCAIsB/z8pAl1bJJmgPl1EjBQVmAsjwz36Gf5aJZ2OGjjIG1EdIPBGQCBBPva22ioAIiIAIRJWARICo4tbFRADt0j2YekGu+c2APVxGjcEGezIGrHGkOaKMAfUBEk8EJALEU2+rrSIgAiIgAlElIBEgqrh1MRHYRQSorAyfSaGVUcDfMgZ0JgOJAPoAiScCEgHiqbfVVhEQARGIAQJ5eXm4/vrrsX79ejNSR6OtLl264NRTT8Vhhx1mzPMqKiqwcuVK3HbbbejatSvOOOMMHHPMMXW1/+Mf/4jPP/8cPp/PpPxmZmaib9++GDFiBIYMGWKc2lm4X7t27TBu3Di0bt16l9bPnTsXd999t1nejfUItbRp0wbHH388rrjiikYPkQjQKKKI7VBVsAnlS2bBt2EBqkt2wOVOQEK73kjpewISO/aDy5OAqp1rUbHqK1Ss+Bw1ZXlI7NgfKf1ORFLXwQj4ylD6wzuoXPUVaipLkNihL1IHjoO3VRe43F5UrPgCVTtWIbnXCHizOwFuT8TaohOHTsDKBMjy+s1B4TIGLCoqMtMBkpOTZQzokTFg6Hek9hSB2CQgESA2+0W1EgEREAHHEtiyZQtGjhyJAQMGoE+fPiaI37FjhxEFrrrqKhPEUyiYMWMGXnrpJbP82kUXXYRLL720bgTuvPPOM8cceeSRRkTgiB/345rtFAPOOeccpKen49e//rURGK699lq0b99+F6YffPCBOScFhg4dOuwyumftyDmifFF++umnuPzyy5GRkWF+evfujeHDhzfaRxIBGkUUsR38W5ageO4L8KS1hishFTWVxagp3m6C9ewTb0Z1wSZUrPwS/p1r4MloC1dCMrytuppg35PVAdUFG1Ew489mG48JVFXCm9MFaYMnIFBVgfJFM1BdtBUZQy+EOyULcP2y4kPEGqUTN0pgT8aA/Izg3PBgs8CmbKNYmJiYaD5vWDjNgOfjj7Xah7bZmws/7ykIZ2dnN3qfaQcRsDsBiQB270HVXwREQARsRsASAW644QaMGTPGfIGeP38+fvvb3+LGG280GQEbNmzAo48+ih49emDWrFkYOnSoCdiZFcBCEYDB/dVXX21G+CkALFiwAFOnTkVhYaEJ2JlVMHHixL2KANdddx2ee+45HHTQQXVf7oNxUozgOR966CHMnDlzNyGhMfQSARojFLm/V+WvN0F+UrfD4MloB//2lShfNB2Va+Yi99wnUbrgbfi3L0dC255IPWg0POlt4eIyfy4XAv5y+LcuR947k5F1/CS401qjYtUcVO1Yg5zRk1G5fgH825bDm9keqQePjVwjdOYmE6AI8PpZGegcZmPA0tJSIwKkpqaa+fAMFilghmo6p/1in5WMAZv8uOkAGxOQCGDjzlPVRUAERMCOBIJFgLFjx5qR9XXr1pnAnj+jR4/G0qVLceedd+Kvf/0r3n//ffDLGacDcP9gEaD+CP/06dMxbdo0Mz3glltuMZkFe8sEoIjAKQM9e/ZESkqKOTe/2DPln/ViCrBEADveZT/XORAwI/jVhZtRufFH+DYuBKp9yDzmt8ibejs8qa2QdugEuJMz4XK54UrOgDs5HQi44N+xCvnv3YG0gePgTs6Ab8tSBHylyBx+CUq+/o8RBlL7jzFZBCqxQyBSxoAFBQVGsOTnhIwBZQwYO3e8aiICzSMgEaB53HSUCIiACIhAMwkEiwAM+GnGxNT/Bx54APfdd5+ZJvDJJ5+YqQCvvvoqfvjhBzB1n4E9hYG9iQB8qb333nv45ptv8NRTT4Ej/XsTAc4991wjMAQXpoLeddddJkshKSlJIkAz+zkWDgtU++HbtAiFM/5kgvrkA45G5ojfmtT9/Km3g9kCDPDpDeBOTEPKwScj7eBTkNipP2rKC1H06aMoX/oJaioKjU9A+tCLgJpq4yHAfVL7nmQyB1Rih0CwCBBOY0BmG7FQBJAxoIwBY+eOV01EoHkEJAI0j5uOEgEREAERaCYBSwSw5l4yvZZmgEz5P/nkk7FmzRozBYDpszfddJMJ0h955BFjFPjYY4+Z+Zrnn39+g8H94sWLjQjw5Zdf4plnnmlUBGCmAKcgdO/e3Rh+sXDOMP/PaQacB9yUTAD6FHDaws6dO825ytoOwrZDb2wmKR22zwQCAdT4SlG1YzX821eAPgFV+RuQduhZKPnyX2YUP+WgUXB5ElFdvAVli2YgqfMAM+/fk9YKVYWbUFOah0BNlckWcCelofDTfyKpyyB4cjoZ8aB88QdGGEg+YDiSex1jpheotByBNqkuvHBaAvibI/Ys1px9Bu9M6edvfr5w6hD3CWU/mpBa5+KxLPzMsIwH+XlWXFxcN1WAf9d+tcs02oWLtfJDTk5Oy93AurIIRImARIAogdZlREAEREAEagkEGwPSxI9fuJh+P3jwYLRt2xYvvvgi/vWvf5kv6/379zdfpL/99lvzRZ4j9DTku/jiixsUAWbPng1OCWB2AZ3/6TOwt0yAcHsCcN4wMxgoHrCsDnTEO/7GDQR1b0SYAMWAsnyU/fQhCj95BNmjbkPZvFeQ2HUQMoZNNKaAHPkv/OB+E+ynDjzDGAQGF64Q4N+6FCXfvoz0wRNQXbzNrCzgTsmGKyEJVdtWILn3sUgbcHqEG6PT742AEQFOTUDH7EQztYeFgSizAjiKz+webmfARxGA/w5lP37+WGICz1ldXW3ORdGQ23kNPv+WWaBVR+1nHy6WsaNEAH3GxAMBiQDx0MtqowiIgAjEEIH6ngDMArDK1q1bzWj/u+++a8z6rML5uPwyfcghh+wy1/+aa64xAgKzBTZu3GiyAOgncOKJJ5p0/ksuuSSqIkB9zDIGbJkbL1BdZZb8qyrYiITcHnAlpKCmogjliz9E4Wf/ROsz/4qSOc/C23o/pB9+HjyZ7RGoLEbBzAfhTspA2oDTkND+wF0q79+xGmX/m2b+ntLneLP8YOXaecgYfhk8aTnIn3qHyRDIHHFVyzRaVzUEImUMGBzsyxgw4EhzRBkD6kMknghIBIin3lZbRUAERCAGCOxNBPjoo4+MsR+nCNxzzz11tV22bBnefvttE+QzU4DTBOgRwKUAs7KyTPr93LlzzQoBnTt3xh133GGWCOS0AS7pRcPB3NzcuvNReJg3bx4mTZokY8AYuCfCXQVOAaCDf9mP7yKlz0h40nNRlbfWrAxAk8DW4x5C0ZfPoLpwExI7H2Lm+1cXbUbp/DeQ2HkA0g/7P7hTf1kmLFDlM8cWf/08sk+6Fd6czihd8BYqVn2N1H4nGV+Bkq+eR1L3I8ySgSotRyBSxoAc6bemDsgYUMaALXeH68oiEB4CEgHCw1FnEQEREAERCJHA3kQAmgNu377drARAfwCr+P1+s0rAzTffjH/+8594+OGH8dlnn5m1ujknl0IApxOcdtppGDlypFnKj2m5DP45p5/HW/Nzec4rr7zSTDW4/vrrZQwYYr/ZaTdjCLhxIYrnPAP/xkUm1d+dmoWk/Ycifch5Zt5+ddEWlP34HsoWTjUZA/QH4EoAKQeOREKbHpzR/cv9t3UZKtZ8i+qSbcgcdrEJ+jk1oPTHqSid9xoCNX6k9huFtEHjjKCg0nIEImUMyMCfnzfWvHGrhcxQ0jZnMOA0MvYnfWdURMDpBCQCOL2H1T4REAERiDECNNjiy6dTp07GfI9ptlZZv369+aLNoD54mgBH4ejOvXr1auy///4m9d8y9WJwzzm9zAzg1AB+gbPcuzk1gFkC/GIXXDp27GgyBXg+Xo/ntwrrs99++5m6ca4vj+f1OD2BPgVNKZoO0BRaYdz3Z0NABvqBylJweoDL44U7JQuezHZweZNBoaCmdCeqS3ci4K+Ay5tohIDaOf61JpFWCfjKQE8Anseb2Q5wexDwl6O6NA/VRVs56xyetNZwp+fCnZQexoboVE0lYIkAWV6/OdQy7uO/Kyoqmr2Ny4Xy84BmgJagyM8OFn7+aJv9GVgrxUgEaOpTp/3tSEAigB17TXUWAREQARGwBQGJALboJlXSQQToCfDG2Zlol+ExAiMDdMsYkIF6c7fR7JMiIKcXsVgmcjynZRiobfbmQhHAWrXGQY+EmiICDRKQCKAbQwREQAREQAQiREAiQITA6rQisAcCkTIGpPM/RQD6lcgYUMaAegBFwO4EJALYvQdVfxEQAREQgZglIBEgZrtGFXMogUgZA3KFEo74c5lBGQPKGNChj4+aFUcEJALEUWerqSIgAiIgAtElIBEgurx1NRFoyBiQo/dWqaysNB4hTd1GTxIWigCW5wj/L2NA5zCQMaA+P+KJgESAeOpttVUEREAERCCqBDbnlWLaV4tx++234frrf4dhw4aZOcpWseYQa1utuaMduXBUuLi4CB6PFynJyUgIMo+kEZ3H7da2KDJI9LjQt60X1f5Kczsxhd+as28ZAzZnG0UAnoeeADIBtL8JIO+N+oaOMgaM6utRF2thAhIBWrgDdHkREAEREAHnEqCZ2Pz58zF+/HhMmTLFLHsoEzFnGanRSIzzxTk6nJSUFDYjun0xsdOxlSZQb64JYEPHcsSfQaOVBSATQHubADZk6ChjQOe+i9Wy3QlIBNBdIQIiIAIiIAIRIhAsAjz55JNGBGDQKGMx5zFgcEiBx1pPnkEjR5wZOGqb/RlQUGD/6vl1OZYBRQA+t1oiMEIvRJ02pghIBIip7lBlREAEREAEnESgvggwZswYExDKWMx5DKzpDH6/H/zhnHOONjJo1Db7M7CCfz2/tQKeEz/D5AngpLev2tIYAYkAjRHS30VABERABESgmQTqiwCjRo0yX55lLOY8Bhwl9vl8zTKd4+3VXMM6HVv7cEaan5XNoee32rGfYRIBmvmi02G2JCARwJbdpkqLgAiIgAjYgUCwCPDYY4+Z6QD1zajYDm2zLwOOEBcXF5v550z/b47p3L4Y1ulYIBoMioqKzHSA5ORkGQN6ZAxoh/eP6igCeyMgEUD3hwiIgAiIgAhEiICMAZ1lAsjbpL4hHEeG8/LyjGs8l4+joENhgCPT4Tan0/lajimfZQo87OeG7gNtc9uei4wBI/Qi1GljkoBEgJjsFlVKBERABETACQRkDOhcEzFrvj9FgcLCQmRlZZlRYpkA2t8EsCFDR64Awe30epCxp/OMPSneyRjQCW9dtSFUAhIBQiWl/URABERABESgiQRkDOhcEzHLKI4iAKcDUATgEoEyAbS/CWBDho4FBQVmOgCzPZxoihdsfMipLRYDp5oANtReeQI08QWn3W1NQCKArbtPlRcBERABEYhlAjIGdK6JGJcSY4DEEUROB6AIwMCJ2zlabJVIG9bxOrpG5Bnk5+ebLqUIIGNP5xl7sm8lAsTy21R1CzcBiQDhJqrziYAIiIAIiMDPBGQMaF/DPwb0LBzpZ9mTeSNHFCkCMAuA0wFkDAhHMqAIwEwAegKEem9oP3sZCHI6AEt2drbeYSLgeAISARzfxWqgCIiACIhASxGobww4duzYXQIIBgkMLIKDBW2rMjzswoUigDVf3JpLLmNA55kjMsODQpCVBWAZRNrlPrUELYn2+rwAACAASURBVDs9W9GuM1eZYHaPRICWemPqutEkIBEgmrR1LREQAREQgbgiIGNA5xsDWiZxDA4ZEMoY0JnGgJwnz/615pLzt5Udom3OeM5lDBhXr+e4b6xEgLi/BQRABERABEQgUgRkDOh8Y0DLJI4BIYuMAZ1pDBhsJCdjwBpHmiPKEyBSb0KdNxYJSASIxV5RnURABERABBxBQMaAzjcGtNLDOUrs8/lkDFhZ6UgGVoYHf8sY0JkMJAI44rWrRoRIQCJAiKC0mwiIgAiIgAg0lYCMAePDGJBLBDJdnJ4AMgZ0pjFgUVGRmQ5A80cZ/tnL8I+f23sy9gzuSxkDNvUNp/3tTEAigJ17T3UXAREQARGIaQIyBnS+6SFHhrk6AF3juXwcgw0ZAzqPAZ9lCjzsZxYZAzqPgYwBY/p1qsqFmYBEgDAD1elEQAREQAREwCIQLAI89dRTOPnkk81cWjqNcwTKGp3SNpdtudADgKPEWVlZZpRYxoDONAbkChBcBpJCj55fZ36GMaOHz3ObNm30EhMBxxOQCOD4LlYDRUAEREAEWopAsAjw9NNPGxFAxnHOMo7j6CHnEnNZMQaJ6l9n9S/7MzU1FQUFBUa0o9BjbaOQx6wP9bkzGOzYsQN8njt37txSrwxdVwSiRkAiQNRQ60IiIAIiIALxRqC+CHDCCSc40jSN/VrpUEO4xtrGwH/nzp3IzMw02R0cJWbQaJV45eI0Bvn5+XV967S2NXaPx0t7JQLE2xs6vtsrESC++1+tFwEREAERiCCBr9eW4/fTNmPZsuXo0aMHsrOyEEAAbnftcnIsgZoabbMzA5cb/qoqeH9eIlD927L3c25aAh4ak41Ul888X+EyaqQIwEyA9PR0YxDIwlHjcF5D52tZpvT24HQeZQJE8KWoU8cMAYkAMdMVqogIiIAIiIDTCMxaUYGJb+Q5rVlqjwjELIG2aW68fnYm2md4zIoN4TJqtJYG5PKAMn50nvEjs3g45YNTOyQCxOzjrYqFkYBEgDDC1KlEQAREQAREIJiARADdDyIQXQK1IkAGOuckGwFARo1iEOp9wGwPeQJE93nV1VqOgESAlmOvK4uACIiALQhwjjNHSAoLC80XJI6CcYSNS2Xl5OQYt2wW/m3t2rXGHK1169bGLd0q69atM3/nvOn27dvXbeeceaZg8neXLl2wbds20IW7ocIvcrymNUrDfVkn65z8Owvry3Nwnra15BPrS0MvmrfxHAwM2KYtW7aYY/j3tm3bIjc3t87oa8OGDWYZMLaxuW7REgFa7hYPVPlQU16AQGUJAtVVgMsFV0IK3Kk5cCemmv8HqipRU1GEmvIioNoPV1Ja7d+T0jlPA9UlO83f+W9XYio8aa3h8iaZY3lMoKoC7pQsuLyJAFwt11hduY5Au3QPpl6QC/6WaZ+MC5ti3ihPAH2QxBMBiQDx1NtqqwiIgAg0kQC/RHPZpJdffhmvv/46+NJgumSHDh0wbNgwnH/++RgwYIA5648//ogJEyagV69euOqqq3D66afXXe2CCy7A999/j1NOOQX33HNP3fbPPvsMXDrv448/xnPPPYc///nP+OKLLxqsJQN4XpP7Mzh/8MEH8dZbb2Hs2LG46667TIDPwuD/66+/xuOPP27qRGM2ihJ9+/bFr3/9a3MOtumVV17BHXfcYY7h32+55RZce+21RkSgAHDZZZdh+/btOO+88zBp0qQmkqvdXSJAs7CF5SD/jlUomfcKKpd/jqqCjSZ4T+w6COlDzkFy9yPM//2bf0LZovdR+sO7qC7ajOT9hyH98POQ0vs41FQUo+jzJ1G+6H0jJiTtNwSZx1yFhHa94PIkoOyHd+Hb9D+kDRoHb+7+cHm8Yam3TrJvBIJFAJkyxq9hZ3PMDCUC7Nuzp6PtRUAigL36S7UVAREQgagSWLFihREAFixYgCOPPBJ9+vQxRlschf/hhx9MQD1kyBD4fD68+eab+Oqrr7B06VITbF9zzTUmK4CFgfScOXNwzDHHmGB7//33N9ufffZZ/POf/zQj9v/4xz9MIM9Rev5/5cqV+OMf/2gC8MMPP9yM1mdkZJhjP/jgA3z00UeYP3++GfX/73//azIJKA5QWPjTn/5kxAEG/vwySGGA52PdKUR07NgRq1evNufh0n1XX3212Z/ihnW+zz//3IgeBx54oBEUmEnAUaWmFIkATaEV3n19mxej5Jv/IKnrYHgyO6C6ZAd86+fDv2M1cic8DN/WpahY+jGqywuR3PNoeNLbmJF+T0YbuBKSUbVjDfKn3YWUfifBnZgG/87VJiMg8+grTHZA+U8zze/Moy6By5tssgNUWp6AJQJkef2mMuEyBiwqKjLTC5j5JGPAREcykDFgyz+/qkH0CEgEiB5rXUkEREAEbEWAa59zhP7+++/HWWedhREjRqBbt24mGGca/po1a0z6fLt27fDTTz/hgQceAJfAmzFjBnr37m2EAAbhlgiwadMmDB48GJ06dcLEiRPN1IEPP/wQM2fOxNatW83xhx12mJlGwECcL6jf/OY3ePjhh3HiiSfuwu7uu+82+/AL+SeffIIbb7wRQ4cONUH6O++8YzID/v3vf+OQQw4xwTtH/nkNigsUEXgNzv+cO3cu7rzzTiMaHHvsseYa/CJ43XXXoV+/fqaNPJYiwcCBA01A0ZQiEaAptMK7b3XpTvi3LkNCmx5wJ2XAt2UJyhd/AN/GhWg94e8onvMvE8Rz9D+p+xFwp2TCZVZtcCHgL4d/63LkvTMZWcdPgjutNSpWzTHCQM7oyShf8jF4/sQOfc3xKrFDIFLGgJyyxM8Srg4gY0AZA8bOHa+aiEDzCEgEaB43HSUCIiACjiewceNGvP3222ak/LXXXsN+++0HOmPXLwzGGcwzPf+xxx4zI/QM+AcNGoRzzz23TgTgKD6Dcgb9Dz30kBmF5xdr/kyfPt0E4o2JAMwSYJDOoP+AAw4w2QlvvPGGmbdP0YEj+TzvfffdZ4QG7sNUf/6dggXrYI3iNSQCMH2YGQMXX3yxEQKYWfDNN98YH4LLL7/cHN+UIhGgKbQisC/n9Zfmw7duHnybFplRf292R6QefAry373dpPUn9z7OiEf8t6dVVyS06gZXcgaq8tejYPq9SOjQFy5vgvEA8KS3Rmq/USj57r/wZndCav/RcKfUTkNRiQ0CkTIG5OccRQBmFvFzgdOGKAqGajqn/WKflYwBY+MZVi2iQ0AiQHQ46yoiIAIiYDsCixYtwtSpUzF79mw8//zzezTHW758OaZNm2aCf6b38/8MzFk4x59ffhmg0yvgiCOOMCP7DNDfe+89HHrooSaNnz4BoYgAHMn/8ssvzSj/0UcfjdGjRxtR4YUXXsDvf/97DB8+3GQlMH2fv5n2zwCe2QfMADj44INNO/jlvSERgNMcmFnwzDPP4A9/+IMREFhPTg144oknjKnh3qYE0C+B7edvlm+3JeKP838xSLTdTWDzCgeq/fBvW4Hiz6eAHgEJ7Q9E2iGnwZ3WCgXv/wk1pTvhyeqA6qItcLk8SOjYD6n9TkJSjyOBKh9K5r2KipVfIFBZjIRO/ZE24AxU7VhtpgYwCyCx8yGoKc0HEDAGgcYkMKHWKFOlZQi0TXfj7XNzQDGAhcE6PzcYvFsiJp9P/gRn9jS2H6cDMAuKU5zCcT6LTmPX1X771m9N4WctEcj3hooIOJ2ARACn97DaJwIiIALNJBCqCEABYNasWSbYvvTSS81IO6cQ0AiQJn4MumkMyCkC48aNw/vvv2/m8HNqAcUBfjmnT0AoIgCnIfDcTMflFAF6EqxatcqIAZwCcOqpp5p0XY7o05tg4cKFWLx4sfE04O8LL7zQ+BNQEGhIBOD+Tz75pPEm4H6sI4WQm2++2Qgb9AfgaOCeyubNm41/AX+zJPf5FVqd90wze0CHhYdAAIEqigHLzXSAssUfIOtXv0Pp3JeMyR+NACkK0Cug8MMHkNC2FzKGXghvTmfjAYBAoLYaXBGgrAB5b92M1IFnwJPeFhUrZqP4mxeA6iqkHXIK0gaOQ2KXWqNMlZYhkJsKPDfGhdwGtJhWrVrVCQMM5ukVwiC8ftF+8cuF94XV/y1zB+uqIhAdAhIBosNZVxEBERAB2xHg8nl033/kkUeM6R8D5/rTAfgF+tFHHzWmfkyR5TJ7HCnndAD++6abbjJGfBQHKAJceeWVWL9+vQnGOd//tNNOM+n3oYgADPwZXI8fP96493OpP6bnM+BfsmSJSden2MC5+9yXo3VM4S0vLzfXZEYDPQ7oAUD/gPoiAE0L+fcrrrjCHMssAI4UcnSIwcJtt92GM88802Qu7KnQIJHiCX+zfLczBfcvzLVd3zuvwgEE/BUo/2kW8qffg+yT70DpvFeRvN8QZNDYz+M1ywUWfPCA+Xdq/zFI7LxrMF9Tlo/KDQtQvngm0g89yxgLVq7+BskHDIc7OR2l819Hco+hSD/ifOfhs1GLmAnw1jk5yPRUmiyk4NF+jv5TpOQ2fk7xM4ufD6HsZ2UCBLvO78v5Qr2u9oPJ2mhuvzWFH/1feF8oE8BGD7yq2mwCEgGajU4HioAIiICzCTAQZuDMkXfOvedoO0fCKQRw6TyO9DM9llkAy5YtM8G+VSgCrFu3zqTO0vCPxnoUAa6//noToNMDgP4AHGnnqgGhiADMApg3bx4mT55spgJ0797dXI5fEJn6z2Cd22k+SNNBehJQiOAXfKboc4lDjvTzeI7W1xcBuPIBsxq4WsE555xjRAYWXpfto3cBMwI4hSHUIk+AUEmFdz8G9JzTTx8ALu3HNP3qoq0oXzQDJd+9htyzH0XR50+Y7emDxiOhfW+zekDhzAfhyWiPtEPPQkJu7f1lFf+WJWbJwaRuhyGp+xCULZyGyrXzkDH8MnjScpA/9Q4kdRmEzBFXhbcxOluTCFieAO0zvObzic9/OIz86EfCzz7+hON8DDbDWT+dr9IE8PvC1JoOwKw2FRFwOgGJAE7vYbVPBERABPaBAINpuu1z6T9mAnBOPL9Uc1SMo/EsFAsY4N9www11V+LIO9PoOXeffgK33347+vfvj9/97ncm/T+4cPQ9FBGAGQOvvvqqSfO/9tprTZDPwlF3Bvf0H+Dcf2YC0DeARoZcBYBfCvnljk7/dPznUoBM9+QxFAbYPgb9HOGncEFxgB4FNBNk4f/ZfnoEMBuA0xC4KkEoRSJAKJTCv0+Nvxy+9QtQ+v3rSGjTC67EVNSU5aG6eJtZ/i/ruGtR+sO78G/5yawc4M3pghpfifEPoGiQetAouJPS6ypWU16IyjVzUfa/6WYqgServVkisGL5bHiyO5lz8nopvUYgbdCZ4W+QzhgygUgZA8oE0PlGiDIGDPkx044OICARwAGdqCaIgAiIQKQIcPSLATSDZbrkUxRg0M8gmsE2lxGkMMCR9aOOOqquGpwmwBH+v/zlL7j11lvx0ksvmQCcHgD1A2gu08fpBMwW4D6c088UzhUrVuCOO+4wKwEwE4Fz+v/zn//goIMOMsv5WSmbHJVjWi+DdI7eU2z4+uuvzf5cSYBppBzZYR3PPvtsk+bPqQ70JuCoPws9ALgPxQxmKPzqV7+qqycZcHlB1o9LJfLaXGkglCIRIBRK4d8nUFNlPADKFrwNjuBzKUCO+id2G4y0g08zKwRUl+WjYtmnKF/yEaoLN8NN5/+DRhtTQG/WrsZgNAP0bV5kzkNjQYoKVXnrUL78M5T9ONV4AqT0OQ4pfX6FhPZ9wt8gnTFkAu3SPZh6QS74m58NlgkgxUeOFGubGOzpPtixY4d5vykTIOTHTTvamIBEABt3nqouAiIgAtEiwC/O1o91zWCXfLPEmsu1S3W4PwNoBuH8d0P78ADrvPX/Hny89aVtb+fhtViC961fV2t5QOu61jHWcdbvhlYA4L57asOe+kEiQLTu0IauE/jF1I/mftb96ap1jTfFmP79vJ/5u+uX/eqfMsggcLfjeY66Y3d9DlqSQDxeO1gEoF8IBcng7CNtg/FREZfdGUgEiMdPjPhts0SA+O17tVwEREAERCDCBCQCRBiwTi8C9QhYIkCWt3aZTqbxW+IfR3mbu41ToDgViplM4TjfvtRFx9ZOQ2tuX+7pWGaOUexVJoA+VuKBgESAeOhltVEEREAERKBFCEgEaBHsumgcE4iUMSCNQbk8KKcryRgwPGaL+2rkty8mgA0dK2PAOP7giMOmSwSIw05Xk0VABERABKJDQCJAdDjrKiJgEYiUMSCXG6UIwKkF9CBhOr3MAp3FQMaA+hyJJwISAeKpt9VWERABERCBqBL4am05bpm+ExtK3KiqtSxQEQERiCCBSBkDcpSY0wEoBNBsUEaDzmMgT4AIPpg6dcwRkAgQc12iComACIiACDiFAFOIFyzfhGtmp2FnhQzjnNKvakfsEoiUMSBHiS0zPRkNOtNsUSJA7D7Xqln4CUgECD9TnVEEREAEREAEDAGKAN//sBD/d9VkXHf9DTjmmBEmhdgqFRXlcLs92mZjBjQSKyy0RolT1Jct3JcJHqBnay+q/ZXmMQuXMSBFAGYC0BNAxoDhMVuMhLnfvvS5jAH14o4nAhIB4qm31VYREAEREIGoEqAIMH/+fIwfPx5TpkzBKaecYgIJGYs5h0GtCFCIpKQk86P+9TqSAfs5ISHB/Oj5dc7zG9yXMgaM6utRF2thAhIBWrgDdHkREAEREAHnEggWAZ5++mmMHTvWLEElYzEx0H3g0bPgEQOKZrHyLMgY0LnvYrVsdwISAXRXiIAIiIAIiECECNQXAU4++WRjKiZjMTHQfRDQsxAQA47Ex8qzIE+ACL0IddqYJCARICa7RZUSAREQARFwAoH6IsAJJ5xQZy5mta+yslLbxAC6DyAGEAN+LrbUsyARwAlvXbUhVAISAUIlpf1EQAREQAREoIkEgkWARx991EwHCJdRWayZahFNPLaN7eZcYq/Xa9ofjwziwSivqKjIeB2kpKTIGDBRxoBNfBVodxGIOQISAWKuS1QhERABERABpxCQMaAzTeJcLpcJ+hkUctm4nTt3mnXjGSDKGNCZfc5nOTk52awOIGNAGQM65R2ldsQvAYkA8dv3arkIiIAIiECECcgYMHZMvyJlQObz+czqAFlZWSZIjBWTs0i1N15NLUtLS03/UuyJVwbMcnHyfSVjwAi/EHX6mCIgESCmukOVEQEREAERcBIBGQPGjulXpAzIOH+ZAWJ2drZZIjBWTM4i1d54NbXklA8GwBQC4pUBM2CcfF/JE8BJb1+1pTECEgEaI6S/i4AIiIAIiEAzCdQXAUaOHGlGijmaaBXO7dc2+zJg4M/pAJmZmaZL1Zf27cu9PZccJebUD+6j59eZn2ESAZr5otNhtiQgEcCW3aZKi4AIiIAI2IGAjAGdbxbIkVGKAEyV5iixjAGd2ecUAZgJQE+AeDBCjEfj0by8PCPide7c2Q6vF9VRBPaJgESAfcKng0VABERABERgzwRkDOhMk7hgY0AGDfQEYEYAf2QM6Mw+Zz8nJCSYHxkDyhhQ7z0RsDsBiQB270HVXwREQAREIGYJyBjQ+caAMomrkVFejRg4wRBTxoAx+ypVxSJAQCJABKDqlCIgAiIgAiJAAjIGdL4xoEzi/DLK84uBEwwx5Qmg93Y8EZAIEE+9rbaKgAiIgAhElYCMAZ1pEsebSIaOYqD7oPbj1CnPgkSAqL4edbEWJiARoIU7QJcXAREQARFwLgEZAzrTJC7YNI13L5eP83q9xhRQxoDO7POioiJjCMiVAWQMmOhIBjIGdO67WC3bnYBEAN0VIiACIiACIhAhAjIGdKZJXLAxIJeN4+oADA5TUlJkDOh1Zp/zWebqD1wdQMaAMgaM0CtDpxWBqBGQCBA11LqQCIiACIhAvBGQMaDzjQF9Pp9ZHSArK8sEiU4wSOMKB2rHrgxKS0tN/1LskRmkM40QZQwYb2/o+G6vRID47n+1XgREQAREIIIE6osAY8aMMQFEsJmcFWxpmz25VFZWggFidna2mQqg/q0NEJ12P3PKB8URCgFOaxszW/Q55II8ASL4MtSpY46ARICY6xJVSAREQAREwCkEfhEBJuDpp5/CyJEjwfTx1LS0uiZWVlRom40ZMCjcsWMnsrIyTZ+qf+1zP7t+fgpDMbbjKLHp29RU82OVUI7lvtov9hlIBHDKm1ftCIWARIBQKGkfERABERABEWgGga/WluOWqVuwavVqdOvaFRmZmUAgUGeqxVPWBALaZmMGLrcb1VVVcHs8tXeI+tcWDHLTvfj7yTlIdftMtzVm6EgRgJkA9ASQMaCMAZvxOtAhIhBTBCQCxFR3qDIiIAIiIAJOIjBrRQUmvpHnpCapLSLgCAJt09x4/ewMtM/wmpUdGODvzfCP6fIJCQnmR8aAMgZ0xEOgRsQ1AYkAcd39arwIiIAIiEAkCUgEiCRdnVsEmk/AEgE65yQbAUBGiGIgY8DmP0860n4EJALYr89UYxEQARHAli1bsG3bNjM3db/99jMjWSycd7p9+3bz06lTJ9C0jPMcOZc1uKSlpaFjx47IzMzEmjVrwDWwMzIy0L1797pUV56Dc9pzc3OxcuVKY4bVUGEaLc9Dd/S1a9caUzB+qc7JyUHnzp2xdOlS0HiqXbt25lxW4bJqvAZLt27djOHW6tWrwS9i/EIeXFq1aoWkpCRs3rx5j73P41lYz8baa12Dab0c2eP5+RM81zcct5lEgHBQDN85AlWVqC7diUBFMQLVvJ9dcCelwZ3WGu6kdAT8Faguy0egohCB6iq4PAlwp7WCOyULLm8SUFON6uLtqCkvQKCm2hzryWwHlzcZoLlaWQEC/jK4U1vV7u+yZp2Hrw06U3gItEv3YOoFueBvmeLJGJDvKHkChOfZ0lnsQUAigD36SbUUAREQgV0IPPDAA5gyZQoGDBiAJ598si64ZsD9xBNP4Omnn8bdd99tgvJnn30WxcXFuxw/aNAg3H777cao7pJLLsGHH36I448/3pyLc175hYjnnzt3Ls4//3ycffbZdQE7U2H5Y82LZaDPY0eNGoWrrrrKfJGiKDBu3Djce++95hoMtK+++mpceOGFdfV48cUX8dRTT5lzPfLIIzjwwAPN399++22Ul5fvUl+eq0ePHnjwwQfrtvM4FtaVpXfv3ubLPAWSxtrLa1AwoYBBcYLtmzBhAgYOHBjWO00iQFhx7vPJ/NtXouTbl1GxfDaqCjfB5UlEUtdBSD/8XCT3GAr/1qUoXfA2yhd/gOqSHSbATxs8Aan9TkJCmwNQU1GMotlTUPa/6QiUFyCp++HIHHEVEtr1MYIBj/Vv+h/SBo+HN3d/uDy14pxK7BEIFgFk2hf7pn3R6COJALH3nKpGkSMgESBybHVmERABEYgYAYoADJz3339//PGPfzRiAEexP//8c9x0003YsGEDbrvtNixfvhwLFy7E9ddfj7Zt25oRehbu2759ezP6zyB/0aJFJgAePny4CYaZKWCJADyWo/sMupkx8Nlnn+Hf//63+Xvr1q1NIM3zpKSk4NNPP8UzzzyDwYMH47LLLjN/owjAtdTPOecc/OY3v0HXrl3N+W655RZMmzYNPXv2NGKBJQJwRP+ss87aJWuAy68xE2Dr1q2m/vyy9vLLL5uAn8ey8LjnnnsO3333XaPtta5BsWLVqlWgIDF06FBTZ7YpXEUiQLhIhuc8vs2LUPLNCyZ492R1RE3xdlSu+Rb+bcvQevzfUPjx3xGo8SOl5zHwZLYHRYOyhdOQ0utopB16NqrzNyD/vTuRevBYuJLS4d+2Aqj2I3PElaipKEL5T7MQqChCxvBL4fIoEyA8vRaZs1giQJa3NsOpMWNAfvZR+ORnp4wBZQwYmbtSZxWB6BGQCBA91rqSCIiACISNAEUABsHHHXecCdjPPfdc8yV29uzZJrD+4YcfTCC8ZMkSk+7/8MMPm+kB1rSB4Iqcd955ZjS9b9++ZuT/b3/7m0njZzYB/3/zzTcbsYHH5uXlYerUqXjooYcwc+ZMIyRYhYE+xQTWbdiwYfjtb39rgnSKAAzweY7+/fubDIF58+aZen755ZdGnGBWgiUCdOnSBddee+0u564Pjuf9+9//jvXr1+OFF16o+zOv/dVXXzXaXl7jmmuuQZs2bUybrrvuOjM94tJLL0WvXr3C1k8SAcKGMiwnqinLh3/bcnhbdzep/L4tS8yov2/T/9DqjAeQP/UOeNJbI33oRCTk7ofqgs3Ie/d2JHUdiIyhE1G1cw3y3pmMrOMnmSkEFavmoGrHGuSMnmwEAE4lSOx4EJJ7HBmW+uokkSPQVGNATo2ieMhMKRkDyhgwcnemziwC0SEgESA6nHUVERABEQgrAQa7H3/8sUm/Z0o9U+35JZXBPwPcxx57zIxq//TTTybQPvXUU8HRdGsEi8HvoYceaoJ9js5zTv6QIUPMdIALLrgAI0aMwJtvvhk2EYDnZP1KS0tN8M0pC7z2ggULUFBQgMmTJ9eJAPw/MxI4Sm8VS0Do0KGD2bQ3EeD1119vtL2WCECPgk2bNuHWW2813goUAfg7XEUiQLhIhvE8gRpUl+xE5Zpv4Nu8GDWVJUho1Q2pA89AyVfPoapgExLaHoCENj3N/P6K1XOR1G0wUvueiOrCzch//14ktO1p0v9rKkvNlIHUA0eiZP7r8OZ0RupBo42HgEpsE2iqMSA/uygCMBOAmUz0HaHwKlNB5zCQMWBsP7OqXXgJSAQIL0+dTQREQASiQoAiANPe77vvPtxwww0maKdpHkfjL7/8chPIM7inCMCg2Erbt+bP9+nTBxMnTsThhx9ufnM+/RlnnIEZM2aAL4YrrrgC3377rblGODIB7rrrLmNkyHMyM+D555/HpEmTjAgwf/78XUSAOXPmGMGCPgJWYcYDpwhw2kNjIgCnSTTWXn55P/PMM80Xek6XGlBQZwAAIABJREFU4DQK+hqQm2Uw2JyOpCkhsyHYDyzf7UzBn38M3/SC5tRJx+xKgIZ//u0rUPzF06jasRIJ7Xohtf8pSOo2CBUr55j5/lV5a5GQ2wNVRVuNZ0BK7+PMCD9FgZLvXkflqjlGPOC21INPMeerzl+PhPYHIrFjP+MnAPpmpObAk9YKrsRUdUOMEWib7sZb5+SgXbrb1IyBPY1U+ZlgZUxxG59pfhbRZ4Tb+dmxt/2sz9jGzqf9GubcklwoQLO/mRWmIgJOJyARwOk9rPaJgAg4koAlAjAlnmn5r776qklRPfnkk026/emnn24CWooAoUwHoAjAEXoG6uPHj8fvfvc74ytAT4FwiAA0KaQBH6cSUGigZwBT/j/55BMw6A/OBIjGdADLGJCZEfQzoK/AaaedttcpCKHcSMwqOOKII0x2AUtyn1+h9a//Fcqh2ifKBOjuX7VtOcoWvY+yxR8i95wnUPLlUyZgZ9DPUrZwqpn3n3LQaKQfejZc3sTdallTmoedb92EtIFnwpOei4rln6H4mxfMSgL0DkgbNA5JXQZFuXW6XGMEclOB58a4kJuy+55c2YSFRqP0IuFKJvVXHOHftZ/zuLC/uVKMigg4nYBEAKf3sNonAiLgSAKWCMC0eromc1Sd8/OZzs5R8OaIAPQQ4Ag2R9I56kXDPC77Fy4RgCn+nMJwzz334E9/+pMx4uN8/pYQATjaz0wAtpfGisxOoPixr6sDcBRp2bJldcspfrs9CffMV2p4bD6EAQT8lShfMgv5792FrJE3oGLFFyb1P33whNogsLwQBTMfMssEpg86Ewnteu/SFHoMVK7/HuVLPkL64LPg27IYlWvmIrn3cXAnZ6B07stI6nEEMo78TWwiiONaMRPg7XNzkOnxmWlSHOG3Cp9jaxt/c1S/sLDQZAIELyPa0H5c2SSU82m/2uVc63NuSS40f2QmgjIB4viDIY6aLhEgjjpbTRUBEXAOAUsEoB8Av5Ry3j8NAmnux7n3zREBOPrPtFdmDzDDgAZ7/fr1M0H7vhoDMhPgpJNOMq7+nBJw1FFHmdEWehe0hAjAbAP6KJDde++9Z8QJGhMyG4CrFYSryBMgXCT3/TyBqkpU5a2Db+OPSOp+JNyp2WaOf/miGSj57lVkj74dpXNfMn4A6YefZ1YHoDFg/ox74c3piowjzoe3dbddKuLb/JNZcjB5/yOR1O0wlC18D5Vr5yFj+GXwpOUYo0FmAXAZQZXYItBUY0BmBfDzkT8yBpQxYGzdzaqNCDSdgESApjPTESIgAiLQ4gQsEYAO/gz+LcM/Vowp/cEiAAWCU045ZTdjwMMOO6zOGJDTASgCcJk/jnrdf//9eO2118yICAWBxkQAZiOsXbsWr7zyigmq6Tlw4YUXGlGCo+wUAUaNGrXbfPt//OMfu4kANGdqyBjw4IMPRqjGgI2115pywJUJOPrDpQU5gs+VAeg9ELyc4r50tkSAfaEX3mNr/OXwbfgBpd/9F97cHnAnJKOmvADVpXlmCkDGkPNQMu8VVBdvMwZ/7pRss+xf1c61ZjTfGP4lpddVilkAFWu+NasLZP3qemMQyBUCKpbPhjujjTk/jQdTeo1A2sBx4W2MzrbPBJpqDCgTQOcbIcoYcJ8fK53ARgQkAtios1RVERABEbAIMI2eI/acS8/RbMtMiX/nFxmm8I8ePdr4AXAePp2tgwuD/osvvtisCMDUfK4OcM4559QF6cwCoKEgUzNvueUWs7wgXbAZMNNE78UXXzTTBjj1gIWGSlz278EHHzRpsxQmaFZ45ZVXmhF3TlNg+n9wyi2Po9Dw448/GhNDuvIzNf+zzz4zUxyCC40BJ0yYUGcMyDm69EHYunUraDoYzOXZZ59ttL30J2Cwb9Wfc/j/+9//mikQF110kREvgo0Jm3vnSQRoLrnwHxeooSHgSpT98C78W5chUFEEd0omErsOQmr/sfBmdahdMnDZZ/Ctm2cEAM7xTzlwJJK6HwFvdqddKkVxoHZ1gSKk9R9rhISq/PWoWPE5yhZOB6+X0usYpPQ+3pgPqsQWgXbpHky9IBf8zVF+ywTQ+jzVNlfccWGmGt89XLlGRQScTkAigNN7WO0TAREQARFoMQISAVoMvS4sAnslECwCMPBj0B8831/bYALieOIiEUAfGvFEQCJAPPW22ioCIiACIhBVAhIBoopbFxOBkAlYIgCNAZlJxSwla1oVM6Dqb2MWFP9OoWBv+zV0rLbBZJWFwrkl92MWHUUPZQKE/BhpRxsTkAhg485T1UVABERABGKbgESA2O4f1S5+CTTVGJCGq1xVJD09XcaAHhkDxu+To5Y7hYBEAKf0pNohAiIgAiIQcwQkAsRcl6hCImAI1IoAmeick2T8TjgCzCXr6PxPP5D62ywRgJkAe9uvoWO1rWGmscZFxoD6cIgnAhIB4qm31VYREAEREIGoEvh6bTl+P20zli1bjh49eiA7KwsBBOB2e+rqEaip0TY7M3C54a+qgtdT26fqX3vcz7lpCXhoTDZapbhDMsCj+SmFAWYDUASQgaDzGMgTIKqvR12shQlIBGjhDtDlRUAEREAEnEuAo4fz58/H+PHjweUcuVxiPBltxYOxWFJSErhaRWZmprmR1b/ONJPjKHF1dbUJ/mUg6EwTRYkAzn0Xq2W7E5AIoLtCBERABERABCJEIFgEePTRRzF27NhGDcha0hgr1o27YrF+TB+nCEBjOY4SN2Ywp/61h0lc/XuNIgAzAegJIGPAvZso2vUelzFghF6EOm1MEpAIEJPdokqJgAiIgAg4gUCwCDBlyhSccsopJpBg4FhZWWncsr1er7bZmAFH/gsLC8GMAP6of515P/OZ5bPKeex6fp35GcYpH5zqodUBnPD2VRsaIyARoDFC+rsIiIAIiIAINJNA/ekAzARozIAs1syyQjFNU53tYXymvtzd8E/3ru5dywxSxoDNfNHpMFsSkAhgy25TpUVABERABOxAoL4IMGbMGFRVVclYTAx0H9TUiIEYhGTKyIwpiqeR/uyUJ4Ad3qqqY7gISAQIF0mdRwREQAREQATqEZAxoDNN4tjN8WB6KAM8Zxrg6d5t+PmVCKBXeDwRkAgQT72ttoqACIiACESVgIwBXY43yuMNZS0fR08AGQM6s8+LioqMISCFERkDyhgwqi8SXUwEIkBAIkAEoOqUIiACIiACIkACMgZ0pklcsKEjl43j6gBpaWlmdQAZAzqzz/kss3+5OoCMAWUMqDecCNidgEQAu/eg6i8CIiACIhCzBGQM6HG8EaLP5zOrA2RlZZkgUcaPzuxzSwRgJgAd5C0zOZktOsdsUcaAMfsqVcUiQEAiQASg6pQiIAIiIAIiUD8T4Omnn4ZlDEiDq5SUFLNEoGV4pW1VxvjLbly41GNpaSmys7PNVAC2wY7tUJ333m/WlA8KPWLlzHtcngB6b8cTAYkA8dTbaqsIiIAIiEBUCcgY0PnGgPQB4HSAzMxMc29R1JGhnvMYcJSYUz/Yt+pf5/Uvn12JAFF9PepiLUxAIkALd4AuLwIiIAIi4FwCMgZ0pklceXm5yeLgyD/TwikC8N8cJZYxoDP7nCIAU//pCSBjQBkDOvetpZbFCwGJAPHS02qnCIiACIhA1AnIGNCZJnHBxoAc+acnADMC+CNjQGf2OcUer9eLhIQEGQN6ZAwY9ZeJLigCYSYgESDMQHU6ERABERABEbAIyBjQmSZxDARlCCcGug8CRhRxyrMgY0C9u+OJgESAeOpttVUEREAERCCqBOqLADIGlBGizCBliGk388t4MUKUJ0BUX4+6WAsTkAjQwh2gy4uACIiACDiXgIwBnW8MSJM4poozuK+oiI/2Wk+s2gv1OZzDQCKAc9/FatnuBCQC6K4QAREQAREQgQgRkDGgM03igo0BeeswjZjzxekJIGNAZ/Z5UVGRMQSk6CNjQBkDRuiVodOKQNQISASIGmpdSAREQAREIN4IyBjQmSZxwcaAXDaOqwOkpaWZ1QFkDOjMPuezzP7l6gDM/KisrDTZHxR/1OfOYFBQUAC/34/OnTvH26tK7Y1DAhIB4rDT1WQREAEREIHoEJAxoPONAX0+n1kdICsrywSJXC2AgQQDRSeZpjnF/K257bBEAGYCqH+deY/LGDA670VdJTYISASIjX5QLURABERABBxIYHNeKaZ/tQi33XY7brn1FgwbNgzVVdVmFNGYg7ldptXaZl8GnBpAISA9I91MBVBf2rcv9/ZcUgTwej1ITEyy/fPbPt2FtikBxIvhH4U5trWx9soTwIEvYTVpjwQkAujmEAEREAEREIEIEZi1ogIT38iL0Nl1WhEQARFoOoErDk3ENUemGn8Dq8jkEZAI0PR7SUfYl4BEAPv2nWouAiIgAiIQ4wQkAsR4B6l6IhCHBK4dmo7rhqXL4DBxV4NDTgdg1oA8AeLwoYjDJksEiMNOV5NFQAREQASiQ0AiQHQ46yoiIAKhE5g0LAPXHZVhfCuYAcDVDoINDuN1m4wBQ7+HtKf9CUgEsH8fqgUiIAIiEJME1q1bh9mzZ+PYY49FmzZtzHzp4uJirFixAitXrsRhhx1mRlw48sI0zGnTpiEnJweHHHIIDjjggLo2ffDBB8aRe8CAAcaB3SoLFizApk2bcMQRRyA7O9ts3rBhA5YsWYK1a9eaedrcv0ePHujduzfatWtXdyyvyVGfRYsWYdWqVSgrKzPLu3Xs2BH9+vVDp06dMH36dPO3hgoN4Dp06ICRI0eauf17KhIBYvLWbPFKBfzl8O9cA9+GH5DU7TB4szshUO1DVd46+LcuRU1lCVzeZHhbdUVCm/3hyWhr6uzfshT+7ctRU1YAd3IGErsNhie9LVzeRFSXbId/0yIktO8Dd1oruDyJLd5OVSA2CVAEuGZomgwO65l4yhgwNu9X1SoyBCQCRIarzioCIiACcU9g5syZmDRpEh577DEMHDjQLKPFoPudd94xwfsll1yCwYMHo7S0FF999RVuvPFGE8xffvnlOPfcc+tSVc877zx06dIF1157Ldq3b1/H9eGHH8acOXNw5513omfPnti8eTM+/fRT87N+/XojAnDOK/82fPhwE7BnZmaa827btg3z5s3De++9hzVr1hgRgCIFg//DDz8cY8eOxV/+8hd8++234BJw/PuyZcuMoEChIiMjA/3798fkyZONK7xEgLi/3UMHUFMN3/YVKPtxKsq+fwNZ/9/evUBHVZ39H39mkplMLoT7PdxRbgoi3rh4a0VFBbUVX3Fp1eKl1lsvLvvWy19bi9WllbbU9Za+vtW6LF5prb4uFLWIeAFEVCgIAgLKTZRIEpJMZpLMf/02nRDzIgkZksw58z1rsQLDnHP2+ewzc7Kfvfezz/hPiwwab9XFm61yzWsW377aamMVFsgKuSBAZPAEyxsxyRI11Vb29p+tatNSFyQIhnItd+QUyz3sRAvmdbDYp+/bnnfnWLvx0y3UdbAFwvvmeze9cLwzEwRuGpdv1x+f22iivKYm1PPL+8gJkAl3P9eYFCAIwL2AAAIIINAiAvWDAOrdV2P7+eeft0WLFtlDDz1k/fr1cw3vtWvX2mOPPWbFxcVu5MCFF15oN998c12vf1OCABo5MGvWLBdMGDBggF199dXWrVs3++ijj+wvf/mLbdy40X70ox/ZKaec4nr8//a3v9nTTz/tAgIKVGgfBQZUvscff9xuueUWO+OMM1zQQUEKPSwvv/xyU+BBrzd1YyRAU6Uy5301lbutfNnTVr78GQsEs6zdyT+0SP/jbM+7T1h0w1vW/rSfWLj3SKv+YoOVvfOo1VaWWpeLZllN+VdWMv8+C/UcbrnDz3Dvrdq4xAonXGXBgs5WtWmJxTa/Z+1Pv8WCud8cmMocaa70mwRIDGhuGoSCF/WTIxIE4DOTSQIEATKptrlWBBBAoBUF6gcB1Nh/6aWXbMeOHa6BPnz4cNcYDwQCLihw5513up5+9cyrp/3888+3sWPHutI2FgS44447XG+8RhIosHDNNde4kQMaeaDRAAoMzJs3z00V+MMf/uCO+fvf/95WrFhhv/rVr6x///6uLOrxV2//3//+dzcC4LbbbnNTDQgCtOJN4/NTJWprrOyt/9k73D+Y5Xr1C4692MJ9Rlv5u09Y1eal1n7S7RbuPsQS8QorfWO2xb/cYF2m/vaAQYDq3VsttnWF5Q6baOHeRzAVwOf3UaqXR2LASvfs0XNJgWBtWuqTxICp3lns7yUBggBeqi3KigACCHhIQEGAG264wfWqa/6+elyUH+Dkk0+uCwCo91/BAU0ZeOSRR9zwfjXONez+uuuuqwsCqEdfr9Wff6/XOnfubPfee69pDW817MeNG+f2C4VCdVJq/Kvn/09/+pPNnz/f/aL36KOPWmlpqRs9oPfqF0Jt+j+VQaMDdDz1+msqACMBPHTjpWlRlQegYtXLVr1rk5u3r+H+ZYsfs4IxF1pO/2Mttn2VVa6ebzXlxZbTe6QlErWWqK6yUOf+ln/UeZaojlnpotkW37nOLBA0S9RazoATLNxjmMU0hSBaYu3Gfd+C4Xyzf9/PaUpBsdpYgMSA+0+ESGLANr4xOX2rChAEaFVuToYAAghkjoCCAOr1V8P/ww8/tPHjx7t/H3HEEXUI77//vuulX7dunZuDr3n9mhpQUlLi/q3AwaWXXuqG8ythX/3EgNpXQYEZM2a4EQZz5sxxw/2vvPLKryHrF7u5c+e60QaLFy+2rVu32rPPPuuGguoc9Tc1+FeuXGnnnXeezZ4928455xzXQ9TUIIBGDTzxxBMuKKHtk9pe9o/4hMypdK50vwLq+VfjvXLlixYuGmXhvmOspmSblSyYVRcEiO9Y43IC1FQUW6jzAKv+6lOXHDBnwPGWP3KKmUYObH7XYltWuCSAwbyOljv02y4XgKYYZHfoZaGuh7lkg4nqqGW172mhboe7vAJsCNQXuO64iF13XI5bHaCqqsrlOFGvuL4TNXpK34MKjiZ7yTPlffqu17XWTyLLnYOAXwUIAvi1ZrkuBBBAoI0FFARQg1xJAfXLpXrt1VM/depUl6BPve/PPPOMG36v/1MyPv3S+de//tUN3df8e2X1v+KKKw6YGPDnP/+5qaGvRvuECRPs2muvdVMBkpsCBBoJoOMtWLDAvvjiC3cO/aL7u9/9zi2Nldw0OmDp0qUuWKGpA5MmTTqokQCaU6qEh7t27XKHrOx2tO089pY2rglO39YCyvpfsfJ/Lb79I4scfrJld+rjMv3veX+u5Q451a0QULV5mVsdoN3Yyy0QzrXYp+9ZdP1bFsgpcHkCsvI77R0BkNwStVYbLbPSN/7LrS6g4ELlxwvdFAOrjllWYTfLGTTeCo65qK0vn/OnmcBVRwXt6tHBuu9JBQH0PVhdXe2CAPqjxrC+t/Uz+X3q9/fF43Hn0KVLlzSrMYqDwKEXIAhw6E05IgIIIICAmSkIoGR8Dz74oFt6Tz31y5cvtxtvvNGNDtAvWw888IDdf//97pfO5KZfPJXRXw1xJePTagEHWh3g9ttvdyMENIRfGft/+tOfurwC2vQLrM6pFQn0U9MANPd/5syZbv7/H//4RxeA0C+5eq+WNdR7FZi4++673aoC5ATgdk5VQMv+lb3531ax+mVLxCr3Hk7D/WurXW4ANdYDwWzL7jzAOp59R91wfyUGjG54x9qNu9xy+h1jgeycfTGAeNSiG9602JaVFu5zlAVCObb75fus/Wk/db3/5cuetOriz6zLtIdSLT77+0yAxIAkBvTZLc3lNEOAIEAz0NgFAQQQQKBxgWRiQPWojxw50jWwlX1fryshn0YCvPDCC6bec+UNSG6aGqBVAtavX28PP/ywCyQcKAigYf7K7q+AgpYg1EoEF198sevN2bBhgws+rFmzxqZNm2ZTpkxxw16ffPJJe+6556xnz55utELfvn1d7/3LL7/sVgfQ/poSoPMSBGi8rnnHgQU0t7+2YrdLCKjGv7bYtlW2Z+njljviTAt1O8wqV79i1V9ucL3+oR4j3HQB5Qyo+WqLdTzn/1l2xyKz4L5RKzpe8Qt3Wt6w0yxn4FiL7/yYIAA3YpMESAxIYsAm3Si8ydcCBAF8Xb1cHAIIINB2AvVXB9CUAA31V9I/zcfXEP2CggI3p1+999OnT68rqJIFapUA9dYrCKA5/5oWoNUDtGRfctPwfiXxu+uuu9zIATX0X3/9dZd/QPNck5umHigwoOkGWjZQvf5arvCtt95y79d7NQpAWyQScSsMaMqCfurfBAHa7h7y85k1/D+ZEyDcZ5TFtq226NoFVltV5ub/BwJBC4TzXbb//JHnWiAUqUv4V1tZ4lYDqPjXPMsfM9XCvY+06l2b3bKDWinAEgmXeFBLDbYbd4WfGbm2ZgiQGJDEgM24bdjFZwIEAXxWoVwOAgggkC4Ca9eudb3tF1xwgRUVFbkVATTnXln9//nPf7qkf+qBHzp0qA0bNqyu2JoOoPdoWL72XbhwoeuxP+mkk1wugeSm15Uw8Mwzz7SuXbu6lzWKYNmyZaZzax1ozWFVIsIxY8a4Rn1y0zkUiFiyZIkbPVBWVubKpxEFWppw0KBBdSsMaKqCEhZqRIGWLlR5m7q9uj5q0+cWN/XtvC+DBKq/+syi695wywNmd+5niapyi23/yCX2UyBAWf5DPYa4hrzm/NffaqOlFv9yo9Xu+dLCRSMtq6Cr2ye+c71F179piVi5ZXfubzl9Rluo+5AMUuVSmyKgIMCN4/JNc+AVAFUSQAVH9b2Yya9pdRg9N/S8YkPA7wIEAfxew1wfAggggECbCRAEaDN6TowAAt8gcNO4fLv++FyXCFCjsTQ1SwEA/TuTX9PUNIIAfGwyRYAgQKbUNNeJAAIIINDqAgQBWp2cEyKAQCMCJAYkMSAfEgQIAnAPIIAAAggg0EICBAFaCJbDIoBAswVIDEhiwGbfPOzoGwGCAL6pSi4EAQQQQCDdBAgCpFuNUB4EECAxIIkB+RQgQBCAewABBBBAAIEWEli1vcJmLdxpC7aGLFodaKGzcFgEEECg6QIkBtx/IkQSAzb9HuKd3hcgCOD9OuQKEEAAAQTSVGDPnj32wdpNds2cjdaj/xDr2LGDVm+zYFawrsSJ2lpe87JBMOgyqmdnZ7k6pX79eT8rYZ4qNxjM8vzn94IRETt/WDijkwDuLxEiiQHT9EFKsVpEgCBAi7ByUAQQQAABBMwUBFi+fLlNnTrVHn74YZs4caLLwq3lEZObslHzmncNtLTkrl276pavpC69W5cH+lyql7impsZ9dvn8+vM7jCAAT+1MEiAIkEm1zbUigAACCLSqQP0gwKxZs2zKlCkWDoctGNw7EqCycv8JqrRkF+/zhoHWWVcQQPUViUSoN5/euwoCZGVlWUFBAZ9fn36HqY4VxCsqKmrV5wQnQ6AtBAgCtIU650QAAQQQyAiB+kGA2bNn2+TJk11DQg1HjQBQMCA7O5vXPGygRkNJSUldAID69ef9rC+sUCjkPq98fv35HbZ79243tYcgQEY8njP+IgkCZPwtAAACCCCAQEsJNJwOoCCAGo36RVMNCTUq1GjkNQy4D/gs8H3Qtt+JJAZsqSchx01HAYIA6VgrlAkBBBBAwBcCDYMAZ599tkvGpT+5ubmmYf/7S1DFa7hwb/D54Duidb8nyQngi8cuF9FEAYIATYTibQgggAACCBysAIkB/ZkkTvdB/YSOGtWhraqqiiSPPk10qTqmfr9+3ye/D/2S3JQgwME+4Xi/lwUIAni59ig7AggggEBaC5AY0BvJ/VJJ1KgbUMOINVdcKwWQ0NGfda68D5qyoZUBUrlf2Dd9E6OSGDCtH6cU7hALEAQ4xKAcDgEEEEAAgaQAiQH9mSSufkJHLRun1QHy8/NdckASA/qzzsvLy139anUAEgOSGJCnHAJeFyAI4PUapPwIIIAAAmkr0FhiwGSvcf3EgLyWqOtN94KLhoiXlpZa+/btXSPRC2VOJqbkXmv6vabPsupXIwHw25fc1E/3UHFxsZvmw+oAaftIpWCHUIAgwCHE5FAIIIAAAgjUFyAxYK3vEyEqCKBe4g4dOrjgBYkf/VnnWj5OozwUCCCxpz+Tm5ITgOd3JgkQBMik2uZaEUAAAQRaVaCxxID7SzbGa+aGWzdMwpaurykPgKYDFBYWuntLIwHUW6wtXctM+Q6+jjRfXFM/ZIffwft54bOgzzEjAVr1EcnJ2lCAIEAb4nNqBBBAAAF/C5AY0J9J4iorK93yjur5V+NGjQf9Xb3EJAb0Z50rCKCRAMoJQHK/9E3ul/xcNqeOSAzo7+cxV/d1AYIA3BEIIIAAAgi0kACJAf2ZJK5+YkD1/CtzfDIAQGJAf9a5viJCoZBbBYLEgCQGbKFHBodFoNUECAK0GjUnQgABBBDINAESAwZJlBfEQEETEiZikO73AYkBM+0JndnXSxAgs+ufq0cAAQQQaEEBEgP6M0mchhyrUUsSQAy4D/zzWSAxYAs+DDl02gkQBEi7KqFACCCAAAJ+ESAxYFVGJMrT8HBtXklmSGI7fya24/5LLaEoiQH98uTlOpoiQBCgKUq8BwEEEEAAgWYIkBjQn0ni6icG1G2hhGKaK66VAkgM6M86V94H5XtQAKU5SedSSVjHvvsScbakPYkBm/GQYxfPChAE8GzVUXAEEEAAgXQXIDGgP5PE1U8MqGXj1IOYn5/vkgOSGNCfdV5eXu7qV6sDkBiQxIDp/uyhfAg0JkAQoDEh/h8BBBBAAIFmCpAY0P/J0DQEu7S01Nq3b+8aiSTA82ed67Os+tVIgHg87gIByVEf1Lk/6pzEgM180LGbJwUIAniy2ig0AggggIAXBLYVl9vzb622X/ziF3bzzTfb2LFjTT3Hajjm5ua6tea18Zp3DTQ1IBaPWUFBOwuHQtSlT+9nBQE05UPedgpcAAAWUUlEQVQNfz6/3vwOS1TH7PiBhZaTvTdo0TCxJ4kBvfBUpYyHSoAgwKGS5DgIIIAAAgg0EHh1fdSmzy3GBQEEEECgjQW6F2TZC5d1sW75wf0m8SQxYBtXEKdvVQGCAK3KzckQQAABBDJJgCBAJtU214oAAukskAwCFGbF3CgsJfJMjsbSiB4SA6Zz7VG2Qy1AEOBQi3I8BBBAAAEE/i1AEIBbAQEEEEgPAY0AeOY/CqxnYchN7WiYxHP37t0u30NRUVF6FJhSINCCAgQBWhCXQyOAAAKZKLBz505btmyZ6QGjLOpKpHX22Wdbhw4dbOPGjbZy5UpTAib9AqZM27169bJhw4a5n/PmzbN169a5edX6Ja1du3Z2xBFH2ODBg61z586mDN1PP/20219zOkOhkDvukUceaYcffrh7bfXq1bZo0SJHr3n3mod/zDHH1O2rY4wZM8aOPfZYdw5tr732mnuvzlVYWOheW79+va1du9a2bNliFRUV7lwdO3a0fv362aBBg6xnz56NVi9BgEaJeEMrCcQ++8Bin6+12vJdXztjuPeRFuoxzGord1tsywqrrSyxQCjHsjv2tXDvkRaMFJgFglZd/KnFtq+2mt1bLJAdsXCf0Zbdub8Fc/ItUV1l0Q1vuX2yO/SyQDivla6K0yDQdAEFAeZOK7SijhH3bGqY0JHEgE235J3eFyAI4P065AoQQACBtBLYsGGDPf744/bEE0/YF198YSeeeKLdeuutrmH/yiuvuEa6sqkrCKBs22pUf+tb33J/rrzySnv33Xete/fuLnig4Zpq3J911lk2YcIEtxTbxIkT3S9wavxrfzXeFSS49NJLrVOnTq5B/9vf/tY2bdpko0ePtuuuu84uuOAC27Fjh9tXQYBLLrnEnatv377O7qabbrIuXbrYZZdd5oIRmzdvtpdeesk++OADU1AjGo26IIACBCqPynLaaac16k4QoFEi3tBKAqVv/JdVrvmnJaIlFsztUHfWyLDTLKfoKItuXGrxHastUbXHNfqzOva13MNPscjgcWaBLKtY9ZJVrPxfS1SVmdXWWuTwUyx3yLcsu+tAqyn93EpeecDyRkyynP7HWTBv3/Fb6fI4DQKNCiSnA+gniQEb5eINPhcgCODzCubyEEAAgbYQUO/5iy++aHPmzLFnnnnGNdTvv/9+10N/22232XHHHed+CVuzZo2tWrXKBQguvvhi+8EPfmB9+vSxG264wY0CUEDgl7/8pZ1wwgkuu76yOashr7+fc845bpmut99+273/zjvvtPPPP99d7tKlS+2uu+6ye+65x0499VT3WjIIoOMPHDjQjQ5Qo19zQpNBgO9973vuvHfffbd99NFHNn78eBdAUKBC2cEVFPjwww9dAOKqq65qlJYgQKNEvKGVBBQEUC9/ZOA4ixx2Ut1Z9Vrl6les5PVZ1uGsOyynaJRV79rkGv2x7ausy3/Mcu/ds+Rxq969xTpMutWi69+2qo2LLWfgCZY7eIJVbfnAKle9bAXHX2LhXke00hVxGgQOToDEgAfnxbv9LUAQwN/1y9UhgAACbSLQMAigJbUefPBB0yiBP//5z25YvRrfsVjMZWnWpsa3GuFqpN94441uNIB64K+//nrXw//973/f/UwGASZPnuzWZt+6datddNFFNm3aNJsyZYrrrT9QEGD69OluHy0H9Zvf/MY16H/84x+7kQAXXnihG/qvclx77bUu0NCjRw83CkBBC5VVfzQSQedubCMI0JgQ/99aAt8UBIh/scEqP3rVqja+Y53O+7VltetmiZq4RdcttJJXZ1rH8+6xrPwuVv7+3P0GAUKd+1vZ4r9Y/sjJFi4a9bVRBq11bZwHgaYIkBiwKUq8J1MECAJkSk1znQgggEArCjQMAuTn59ujjz5qzz//vBu6P2TIEOvdu7f179/f9bKrAa5Nw/STIwHUONdDSr3yo0aNcsEAbfVHAujfGi3ws5/9zG655RaXe0CjAw4UBLj99ttNmaC13/HHH2/f/e533XQFlUH7axrBfffd50YgaIqCAgDN3QgCNFeO/Q61gIIA0fVvugZ+dvseFszrZJFB4y2Y39lin73vGvkdz73HQt0OM0vUWPTj161kwSzrcOatFu41wqLrF1nl6vlmwSxLxCot3O8YUz6BRFW5Rde9boWn3mhZhd0tENybZ4MNgXQTIDFgutUI5WlLAYIAbanPuRFAAAGfCjQMAnTr1s0No1+4cKF98sknbq6/cgJoNIB62pU3YMSIEXbFFVe4OfhqnCsngHIAaA6/5t+rV15LOCkIUD8RoN6vBH8aKTBy5EgrKys7YBBAjXtNB1iwYIEtXrzYfv3rX9sDDzzgyqFjaxrAY4895oIAKpcyRuth+d5777lRABoBoESGJ520b0h1sho1ZUD76qe2TVZkLyZO8Wktc1leEoh+8o7Ft/3Lasp2WqK22hLRPZYws8iAEyyY1972LHvKsjv1s2BuewuEIla9a7Nr+Hc6d4br4de8/9hny626eLMFQrmWM3Cs1ZYXW3znOjd6QNMA9PeaPV+6Y4R7DrPsroMtkNX8IJqXfClr+gt0zQvY4+eGbGCPQguHw250l0ajafSXniEaeaYgskahsSHgdwGCAH6vYa4PAQQQaAOB/QUBVAw16D/99FM3LUA/1bD+/PPP3fz8n/zkJ/bDH/7QrSygX8I0PUCjBTTsXzkEFEhIzuvXcHwN+1ePvv7MmDHDNdi1goACBQcaCaDGvYIKS5YssXvvvdclDnz22Wdt6NChNmnSJFc2TV3Q+7797W+7oIQSGs6dO9e2b9/ughcaIaB8Aw03BS10DfrprrfraNt21I/boAY4JQLfIJCotdqqcotvX227X7nfJfLLP3qqxbausOjaBXtXB8jJs0RVhWvUd7nkTxbqOsgC2TlfO2BttMwqVjzvVg0oOO4Sq1z7mlVtXma1FV9ZMKfAQt0Pt3YTrrZgpB1VgUBaCCgI8NfzwjagezvX6FeOGQUB9Eebfur15Mi0tCg0hUCghQQIArQQLIdFAAEEMlmgYRBAjXP9wqVeFg2vVyNem3rd//GPf7hG9lNPPeXm5ms6gBL1qWe+4ZYMAigx4Omnn+5GFygAoL9rPr+mGmjlgcaCAGrsb9u2zTX+lZhQDf/kMbS/khRqesG5557rfiFMllcjB1Re/Xt/QYCG5WU6QCZ/CtLr2rWMn1nAAlkarh9wowF2PXWTW9Kv3fgrLav9vz9viVrXm1+55jWXDLDL9x6x7HZdzQKBr11QdNNS07KDauTnDptoX865xvKO+o4LKsS3rrTSBbOs21VPuVECbAikgwCJAdOhFihDuggQBEiXmqAcCCCAgI8EGgYBtP7yO++840YCqHe9qKjI4vG4vfrqqy4AoMCAGvPK8t/UIICmB2jT3H7tqwa7EgN27dq1SUEATUVYt26dy/L/2WefuYa/evE1DUF5A5Q8UKMLdEzlLtAKBvPnz3flVYJCggA+umEz4FLK3n7EAjkFlnvYSW44f3TDm7Zn8WMWGXyitZtwlQWyw5aorbWa0u1W+a95FtvyoYWKjrSCYy92PfsNt5JXfmOB3ELLO/JsC2SFCQJkwD3k9UskMaDXa5DyH0oBggCHUpNjIYAAAgjY5s2b3bKATz75pCkYcOaZZ7peeg2lf+ONN9yQS40I0JxM/enbt6/rhT/66KPdvP6mBgGSqwNo+L8SDr7++usuyaCCABq6rx7+cePG2TXXXOMS/iVHEWiYv0YCKC+B5vvPnDnTlVXl1AgDjUDQw1HHU/4Cze/XKIbkCgGaljB27Fj7zne+02htMxKgUSLe0EoCpW/Mtti2f5kpE0Ai4Xr2Ncw/ctjJLqGfev5jny63RKLWgjn5LkFg7tDTLLtDb5cMMLkpsWBs2yr3/nDPoZY77HTTKIM9S+dY/PM1bqqBAgrZhT2s8NQbLBgpbKUr5DQIHFiAxIDcIQjsEyAIwN2AAAIIIHBIBdTYX7RokS1fvtwl/isoKHBJ/dSTvmLFCjcMX/P4FQBQg1sJAZUTQI1sTQnQqgDjx493OQEabkr69/DDD7ukfMOHD7fc3Fx3XC33N2/ePDdMXz35yiugTX8/9dRTXY9+cl8FHLQ6geZ+KiChB6GCE+rtP+WUU9z5FaT4+OOPXSBBgQDtq/JpBICmHCh/gIIXjW0EARoT4v9bS6Bq87sW37HWDfW32hoLFnS2nH5jLLvzAJftv2rTEovvWGOWnWOhTv0s1HPY3pUCGmyJmmqr/vITq9nzhWW172WhLgPc1ILqXZusatNSl0AwmNfRcvqMtlDP4SQGbK0K5jyNCigIMHdaoRV1jLhnhRIDakRaMiitEWtKDqiRamwI+F2AIIDfa5jrQwABBBBoMwGCAG1Gz4kRQACBrwkkpwPopwIAGuGlPwomK2CtYDJBAG6aTBEgCJApNc11IoAAAgi0ugBBgFYn54QIIIDAfgVIDMiNgcA+AYIA3A0IIIAAAgi0kABBgBaC5bAIIIDAQQo0lhhQ0wE0NYDpAAcJy9s9KUAQwJPVRqERQAABBLwgQBDAC7VEGRFAIBMEkokBe7UPu5wwygugRr+mAGRlZblEscoTQxAgE+4GrpEgAPcAAggggAACLSSwenuFPfTaRnvu78/ZWWdNskGDB++dixqvtnA4VLf2Oq+ZZ13isbhV11RbJCdiWdn/nmtM/fruHo9WVVlWMGhZ2dm+uzatFKHN799DOYFqu+zofOtUkENiwBZ65nFY7wgQBPBOXVFSBBBAAAGPCWh5Qa2SMHXqVLeqgZYqbJiMan8JqngtsN/EXenoop5D1bNWldCKF9Tv/024lo71Vj8hXFPKp15i9RwridzB7qukc005B+/bm6CvraxIDOixByzFTUmAIEBKfOyMAAIIIIDANws0DAJMnDjR/YKrpQu1aShqVVUVr3nYICcnx3bt2mWFhYV1vanUr//u8a+++sp9ThUEoH79V7/6LlYQQN/HTAfgqZ4JAgQBMqGWuUYEEEAAgTYRqB8EmDVrlk2ZMsXUaFRvl7bKykr3d17zroEahgoChEIh10CkLr1blwf6XCoIoHnkBQUFfH59+h1GYsA2eUxy0jYSIAjQRvCcFgEEEEDA/wL1gwCzZ892QYCGyaj2l6CK17L2m7grHV0UBCgtLXWNf/2hfv9vwrV0rLf6CeGaUj59WynQo/ce7L5KOteUc/C+vQn62sqKxID+fyZzhfsECAJwNyCAAAIIINBCAg2nA0yePNkNKY7H464hoTnkajTyGgbcB3wW+D5o2+9EjQTQSgFMB2ihByKHTSsBggBpVR0UBgEEEEDATwIkBvRnkri2TF7WVknTOG/bJazDvnXsSQzop6cv19KYAEGAxoT4fwQQQAABBJopQGLAzEh6qEaaAgMkeSTRJck+vZvwlMSAzXzQsZsnBQgCeLLaKDQCCCCAgBcESAzozyRx9RM6qtGnYcSaxxyJREgM6NNElyUlJW6+en5+PokBSQzohccPZUTggAIEAbhBEEAAAQQQaCEBEgP6M0lc/eRlNTU1bnUANQ61OgCJAf1Z5/osq361OgCJAYO+NCAxYAs9CDlsWgoQBEjLaqFQCCCAAAJ+EKgfBJg5c6adccYZrsdYCcD0C2cyCzavBT3totUB1PjXH+rSnwZq+KtutQIEn19/fodphI8+wyQG9MPTl2toTIAgQGNC/D8CCCCAAALNFNAvlevXr7cZM2bYJZdcYqNGjXINiLy8PLesnOaSa+M17xpoBIBWe1Bda1QAdendujzQ51L1mvy88vn173eYRnt06dKlmd/47IaAdwQIAninrigpAggggAACCCCAAAIIIIAAAikJEARIiY+dEUAAAQQQQAABBBBAAAEEEPCOAEEA79QVJUUAAQQQQAABBBBAAAEEEEAgJQGCACnxsTMCCCCAAAIIIIAAAggggAAC3hEgCOCduqKkCCCAAAIIIIAAAggggAACCKQkQBAgJT52RgABBBBAAAEEEEAAAQQQQMA7AgQBvFNXlBQBBBBAAAEEEEAAAQQQQACBlAQIAqTEx84IIIAAAggggAACCCCAAAIIeEeAIIB36oqSIoAAAggggAACCCCAAAIIIJCSAEGAlPjYGQEEEEAAAQQQQAABBBBAAAHvCBAE8E5dUVIEEEAAAQQQQAABBBBAAAEEUhIgCJASHzsjgAACCCCAAAIIIIAAAggg4B0BggDeqStKigACCCCAAAIIIIAAAggggEBKAgQBUuJjZwQQQAABBBBAAAEEEEAAAQS8I0AQwDt1RUkRQAABBBBAAAEEEEAAAQQQSEmAIEBKfOyMAAIIIIAAAggggAACCCCAgHcECAJ4p64oKQIIIIAAAggggAACCCCAAAIpCRAESImPnRFAAAEEEEAAAQQQQAABBBDwjgBBAO/UFSVFAAEEEEAAAQQQQAABBBBAICUBggAp8bEzAggggAACCCCAAAIIIIAAAt4RIAjgnbqipAgggAACCCCAAAIIIIAAAgikJEAQICU+dkYAAQQQQAABBBBAAAEEEEDAOwIEAbxTV5QUAQQQQAABBBBAAAEEEEAAgZQECAKkxMfOCCCAAAIIIIAAAggggAACCHhHgCCAd+qKkiKAAAIIIIAAAggggAACCCCQkgBBgJT42BkBBBBAAAEEEEAAAQQQQAAB7wgQBPBOXVFSBBBAAAEEEEAAAQQQQAABBFISIAiQEh87I4AAAggggAACCCCAAAIIIOAdAYIA3qkrSooAAggggAACCCCAAAIIIIBASgIEAVLiY2cEEEAAAQQQQAABBBBAAAEEvCNAEMA7dUVJEUAAAQQQQAABBBBAAAEEEEhJgCBASnzsjAACCCCAAAIIIIAAAggggIB3BAgCeKeuKCkCCCCAAAIIIIAAAggggAACKQkQBEiJj50RQAABBBBAAAEEEEAAAQQQ8I4AQQDv1BUlRQABBBBAAAEEEEAAAQQQQCAlAYIAKfGxMwIIIIAAAggggAACCCCAAALeESAI4J26oqQIIIAAAggggAACCCCAAAIIpCRAECAlPnZGAAEEEEAAAQQQQAABBBBAwDsCBAG8U1eUFAEEEEAAAQQQQAABBBBAAIGUBAgCpMTHzggggAACCCCAAAIIIIAAAgh4R6DFgwCffPKJdejQwTp16uQdFUqKAAIIIIAAAggggAACCCCAgM8EiouLbffu3TZw4MCUriyQSCQS33SEaDRq27Zts4qKipROws4IIIAAAggggAACCCCAAAIIINB8gby8POvVq5dFIpHmH8TMDhgESOnI7IwAAggggAACCCCAAAIIIIAAAmklQBAgraqDwiCAAAIIIIAAAggggAACCCDQcgIEAVrOliMjgAACCCCAAAIIIIAAAgggkFYCBAHSqjooDAIIIIAAAggggAACCCCAAAItJ0AQoOVsOTICCCCAAAIIIIAAAggggAACaSVAECCtqoPCIIAAAggggAACCCCAAAIIINByAgQBWs6WIyOAAAIIIIAAAggggAACCCCQVgIEAdKqOigMAggggAACCCCAAAIIIIAAAi0nQBCg5Ww5MgIIIIAAAggggAACCCCAAAJpJUAQIK2qg8IggAACCCCAAAIIIIAAAggg0HIC/x/cJfZRVCgBKwAAAABJRU5ErkJggg=="/>
          <p:cNvSpPr>
            <a:spLocks noChangeAspect="1" noChangeArrowheads="1"/>
          </p:cNvSpPr>
          <p:nvPr/>
        </p:nvSpPr>
        <p:spPr bwMode="auto">
          <a:xfrm>
            <a:off x="130175" y="-2536825"/>
            <a:ext cx="576262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522" t="4660" b="3872"/>
          <a:stretch/>
        </p:blipFill>
        <p:spPr>
          <a:xfrm>
            <a:off x="1663373" y="1182254"/>
            <a:ext cx="7690724" cy="548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143452"/>
            <a:ext cx="10515600" cy="1325563"/>
          </a:xfrm>
        </p:spPr>
        <p:txBody>
          <a:bodyPr/>
          <a:lstStyle/>
          <a:p>
            <a:r>
              <a:rPr lang="sl-SI" b="1" spc="300" dirty="0"/>
              <a:t>PREDLOG DIDAKTIČNIH VSEBIN</a:t>
            </a:r>
            <a:endParaRPr lang="sl-SI" spc="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" y="1382280"/>
            <a:ext cx="10515600" cy="466725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sl-SI" sz="6000" b="1" u="sng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Uvod:</a:t>
            </a:r>
            <a:endParaRPr lang="sl-SI" sz="6000" b="1" u="sng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pomen vseživljenjskega učenja in razvoja učitelja,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vloga učitelja pri izboljšanju poklicnih kompetenc </a:t>
            </a:r>
            <a:r>
              <a:rPr lang="sl-SI" sz="6000" u="none" strike="noStrike" dirty="0" smtClean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študentov.</a:t>
            </a:r>
            <a:endParaRPr lang="sl-SI" sz="6000" dirty="0">
              <a:highlight>
                <a:srgbClr val="FFFFFF"/>
              </a:highlight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sl-SI" sz="6000" b="1" u="sng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Metode in oblike dela: </a:t>
            </a:r>
            <a:endParaRPr lang="sl-SI" sz="6000" b="1" u="sng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dirty="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sl-SI" sz="6000" u="none" strike="noStrike" dirty="0" smtClean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redstavitev </a:t>
            </a: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različnih učnih metod in oblik dela s študenti ter njihove prednosti in slabosti, 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vloga predavatelja pri podajanju učne snovi,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kako spodbuditi interakcije in sodelovanje med študenti za namene skupinskega dela,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kako motivirati študente za vključevanje v raziskovalno delo in kako vključiti to metodo v študijski proces,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pomen samovrednotenja dela in učnega napredka in kako to vključiti v študijski proces,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uporaba aktivnih metod dela: igre vlog, miselni vzorci in prezentacija itn.,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60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uporaba projektnega dela in problemsko zasnovanega učenja.</a:t>
            </a:r>
            <a:endParaRPr lang="sl-SI" sz="60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700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8C8B78-9205-E5B4-2208-9C1B8E58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728"/>
            <a:ext cx="9571182" cy="4987636"/>
          </a:xfrm>
        </p:spPr>
        <p:txBody>
          <a:bodyPr/>
          <a:lstStyle/>
          <a:p>
            <a:pPr marL="0" lvl="0" indent="0" algn="just">
              <a:spcAft>
                <a:spcPts val="800"/>
              </a:spcAft>
              <a:buNone/>
            </a:pPr>
            <a:r>
              <a:rPr lang="sl-SI" sz="1800" b="1" u="sng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Spletna orodja: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inovativna učna okolja in vloga IKT,</a:t>
            </a:r>
            <a:endParaRPr lang="sl-SI" sz="18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1800" u="none" strike="noStrike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kako smiselno uporabiti različna spletna orodja na predavanjih,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uporaba različnih spletnih orodji: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Padlet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Miro,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Kahoot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Doodle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Canva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Easy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sl-SI" sz="1800" u="none" strike="noStrike" dirty="0" smtClean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Test </a:t>
            </a:r>
            <a:r>
              <a:rPr lang="sl-SI" sz="1800" dirty="0" err="1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</a:t>
            </a:r>
            <a:r>
              <a:rPr lang="sl-SI" sz="1800" u="none" strike="noStrike" dirty="0" err="1" smtClean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aker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Pixlr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Wordle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Camtasia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 </a:t>
            </a:r>
            <a:r>
              <a:rPr lang="sl-SI" sz="1800" u="none" strike="noStrike" dirty="0" err="1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Ispring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sl-SI" sz="1800" dirty="0">
              <a:highlight>
                <a:srgbClr val="FFFFFF"/>
              </a:highlight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lvl="0" indent="0" algn="just">
              <a:spcAft>
                <a:spcPts val="800"/>
              </a:spcAft>
              <a:buNone/>
            </a:pPr>
            <a:endParaRPr lang="sl-SI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sl-SI" sz="1800" b="1" u="sng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Zaključek: </a:t>
            </a:r>
            <a:endParaRPr lang="sl-SI" sz="1800" b="1" u="sng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sl-SI" sz="1800" dirty="0"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</a:t>
            </a:r>
            <a:r>
              <a:rPr lang="sl-SI" sz="1800" u="none" strike="noStrike" dirty="0" smtClean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kcijski </a:t>
            </a:r>
            <a:r>
              <a:rPr lang="sl-SI" sz="1800" u="none" strike="noStrike" dirty="0">
                <a:effectLst/>
                <a:highlight>
                  <a:srgbClr val="FFFFFF"/>
                </a:highlight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načrt udeležencev glede uporabe izbrane učne metode in oblike ter spletnega orodja pri svojem pedagoškem delu.</a:t>
            </a:r>
            <a:endParaRPr lang="sl-SI" sz="1800" u="none" strike="noStrike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423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pc="300" dirty="0"/>
              <a:t>SKLEP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Ključni nosilci študijskega procesa na višjih strokovnih šolah so </a:t>
            </a:r>
            <a:r>
              <a:rPr lang="sl-SI" sz="1800" dirty="0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predavatelji.</a:t>
            </a:r>
            <a:endParaRPr lang="sl-SI" sz="18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sl-SI" sz="1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sl-SI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omen didaktičnih znanj </a:t>
            </a:r>
            <a:r>
              <a:rPr lang="sl-SI" sz="1800" dirty="0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predavateljev.</a:t>
            </a:r>
            <a:endParaRPr lang="sl-SI" sz="18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sl-SI" sz="1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</a:t>
            </a:r>
            <a:r>
              <a:rPr lang="sl-SI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porabljajo spletna orodja kot so </a:t>
            </a:r>
            <a:r>
              <a:rPr lang="sl-SI" sz="180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Mentimeter</a:t>
            </a:r>
            <a:r>
              <a:rPr lang="sl-SI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sl-SI" sz="1800" dirty="0" err="1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We</a:t>
            </a:r>
            <a:r>
              <a:rPr lang="sl-SI" sz="1800" dirty="0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Transfer </a:t>
            </a:r>
            <a:r>
              <a:rPr lang="sl-SI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 Google </a:t>
            </a:r>
            <a:r>
              <a:rPr lang="sl-SI" sz="18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</a:t>
            </a:r>
            <a:r>
              <a:rPr lang="sl-SI" sz="1800" dirty="0" err="1" smtClean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orms</a:t>
            </a:r>
            <a:r>
              <a:rPr lang="sl-SI" sz="18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sl-SI" sz="1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Nova pridobljena </a:t>
            </a:r>
            <a:r>
              <a:rPr lang="sl-SI" sz="18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znanja.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605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pc="300" dirty="0"/>
              <a:t>VSEBINA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100" dirty="0"/>
              <a:t>Namen in cilji prispevka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100" dirty="0"/>
              <a:t>Poklicne kompetence študentov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100" dirty="0"/>
              <a:t>Didaktična znanja in kompetence višješolskih predavateljev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100" dirty="0"/>
              <a:t>Učne oblike in metode dela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100" dirty="0"/>
              <a:t>Izsledki </a:t>
            </a:r>
            <a:r>
              <a:rPr lang="sl-SI" sz="2100" dirty="0" smtClean="0"/>
              <a:t>raziskave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sl-SI" sz="2100" dirty="0" smtClean="0"/>
              <a:t>Predlog usposabljanja</a:t>
            </a:r>
            <a:endParaRPr lang="sl-SI" sz="21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034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pc="300" dirty="0"/>
              <a:t>NAMEN IN CILJI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85" y="1266066"/>
            <a:ext cx="9929883" cy="5080143"/>
          </a:xfrm>
        </p:spPr>
        <p:txBody>
          <a:bodyPr>
            <a:normAutofit fontScale="92500"/>
          </a:bodyPr>
          <a:lstStyle/>
          <a:p>
            <a:pPr algn="just"/>
            <a:endParaRPr lang="sl-SI" sz="2300" dirty="0"/>
          </a:p>
          <a:p>
            <a:pPr algn="just">
              <a:lnSpc>
                <a:spcPct val="150000"/>
              </a:lnSpc>
            </a:pPr>
            <a:r>
              <a:rPr lang="sl-SI" sz="2100" dirty="0"/>
              <a:t>Prikazati pomen didaktičnih znanj za predavatelje višjih šol in poudariti, uporabo različnih metod in oblik poučevanja ter uporabo spletnih orodij.</a:t>
            </a:r>
          </a:p>
          <a:p>
            <a:pPr algn="just">
              <a:lnSpc>
                <a:spcPct val="150000"/>
              </a:lnSpc>
            </a:pPr>
            <a:r>
              <a:rPr lang="sl-SI" sz="2100" b="1" dirty="0"/>
              <a:t>Cilj </a:t>
            </a:r>
            <a:r>
              <a:rPr lang="sl-SI" sz="2100" dirty="0"/>
              <a:t>je predstavitev: </a:t>
            </a:r>
          </a:p>
          <a:p>
            <a:pPr lvl="1" algn="just">
              <a:lnSpc>
                <a:spcPct val="150000"/>
              </a:lnSpc>
            </a:pPr>
            <a:r>
              <a:rPr lang="sl-SI" sz="2100" dirty="0"/>
              <a:t>različnih učnih oblik in metod dela ter spletnih orodij pri poučevanju in</a:t>
            </a:r>
          </a:p>
          <a:p>
            <a:pPr lvl="1" algn="just">
              <a:lnSpc>
                <a:spcPct val="150000"/>
              </a:lnSpc>
            </a:pPr>
            <a:r>
              <a:rPr lang="sl-SI" sz="2100" dirty="0"/>
              <a:t>analize izobraževalnih potreb anketiranih predavateljev višje strokovne šole po didaktičnih znanjih in uporabi različnih spletnih orodji in</a:t>
            </a:r>
          </a:p>
          <a:p>
            <a:pPr lvl="1" algn="just">
              <a:lnSpc>
                <a:spcPct val="150000"/>
              </a:lnSpc>
            </a:pPr>
            <a:r>
              <a:rPr lang="sl-SI" sz="2100" dirty="0"/>
              <a:t>vsebin za izpopolnjevanje, ki bi bile prilagojene potrebam in željam anketiranih predavateljev.</a:t>
            </a:r>
          </a:p>
          <a:p>
            <a:pPr marL="0" indent="0" algn="just">
              <a:buNone/>
            </a:pPr>
            <a:endParaRPr lang="sl-SI" sz="2300" dirty="0"/>
          </a:p>
        </p:txBody>
      </p:sp>
    </p:spTree>
    <p:extLst>
      <p:ext uri="{BB962C8B-B14F-4D97-AF65-F5344CB8AC3E}">
        <p14:creationId xmlns:p14="http://schemas.microsoft.com/office/powerpoint/2010/main" val="139715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pc="300" dirty="0"/>
              <a:t>POKLICNE KOMPETENCE ŠTUDENTOV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1569493"/>
            <a:ext cx="9795300" cy="42309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sz="1800" b="1" i="1" dirty="0"/>
              <a:t>Kompetence: </a:t>
            </a:r>
            <a:r>
              <a:rPr lang="sl-SI" sz="1800" dirty="0"/>
              <a:t>„Sposobnost za uspešno izpopolnjevanje individualnih ali družbenih zahtev ali izvajanje neke dejavnosti ali naloge. Vsaka kompetenca je zgrajena kot kombinacija med seboj povezanih kognitivnih in praktičnih spretnosti znanja (vključno s </a:t>
            </a:r>
            <a:r>
              <a:rPr lang="sl-SI" sz="1800" dirty="0" err="1"/>
              <a:t>tacitnim</a:t>
            </a:r>
            <a:r>
              <a:rPr lang="sl-SI" sz="1800" dirty="0"/>
              <a:t> znanjem), motivacije, vrednotne orientacije, stališč, čustev ter drugih socialnih in vedenjih komponent, ki se skupaj mobilizirajo za učinkovito ravnanje.« (OECD 2002, str. 8)</a:t>
            </a:r>
          </a:p>
          <a:p>
            <a:pPr algn="just">
              <a:lnSpc>
                <a:spcPct val="150000"/>
              </a:lnSpc>
            </a:pPr>
            <a:r>
              <a:rPr lang="sl-SI" sz="1800" i="1" dirty="0"/>
              <a:t>Poklicne kompetence: </a:t>
            </a:r>
            <a:r>
              <a:rPr lang="pl-PL" sz="1800" dirty="0"/>
              <a:t>za uspešno delovanje na določenem poklicnem področju</a:t>
            </a:r>
          </a:p>
          <a:p>
            <a:pPr algn="just">
              <a:lnSpc>
                <a:spcPct val="150000"/>
              </a:lnSpc>
            </a:pPr>
            <a:endParaRPr lang="sl-SI" sz="2300" i="1" dirty="0"/>
          </a:p>
          <a:p>
            <a:pPr algn="just">
              <a:lnSpc>
                <a:spcPct val="150000"/>
              </a:lnSpc>
            </a:pPr>
            <a:endParaRPr lang="sl-SI" sz="2300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CDDC39-CDF9-5DAB-DBF4-DCE54EFF82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3" y="4698759"/>
            <a:ext cx="2869531" cy="191302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DC32B23-17B4-1A10-6DC1-314B86C5E281}"/>
              </a:ext>
            </a:extLst>
          </p:cNvPr>
          <p:cNvSpPr txBox="1"/>
          <p:nvPr/>
        </p:nvSpPr>
        <p:spPr>
          <a:xfrm>
            <a:off x="4214041" y="6611779"/>
            <a:ext cx="1064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i="1" dirty="0"/>
              <a:t>Vir: </a:t>
            </a:r>
            <a:r>
              <a:rPr lang="sl-SI" sz="1000" i="1" dirty="0" err="1"/>
              <a:t>Freepik</a:t>
            </a:r>
            <a:endParaRPr lang="sl-SI" sz="1000" i="1" dirty="0"/>
          </a:p>
        </p:txBody>
      </p:sp>
    </p:spTree>
    <p:extLst>
      <p:ext uri="{BB962C8B-B14F-4D97-AF65-F5344CB8AC3E}">
        <p14:creationId xmlns:p14="http://schemas.microsoft.com/office/powerpoint/2010/main" val="336144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pc="300" dirty="0"/>
              <a:t>DIDAKTIČNA ZNANJA IN KOMPETENCE VIŠJEŠOLSKIH PREDAVATELJEV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18" y="1871807"/>
            <a:ext cx="9303327" cy="4351338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50000"/>
              </a:lnSpc>
            </a:pPr>
            <a:r>
              <a:rPr lang="sl-SI" sz="2100" dirty="0">
                <a:solidFill>
                  <a:schemeClr val="tx1"/>
                </a:solidFill>
                <a:effectLst/>
                <a:cs typeface="Roboto" panose="02000000000000000000" pitchFamily="2" charset="0"/>
              </a:rPr>
              <a:t>Didaktične kompetence</a:t>
            </a:r>
            <a:r>
              <a:rPr lang="sl-SI" sz="2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so za predavatelje zelo pomembne</a:t>
            </a:r>
          </a:p>
          <a:p>
            <a:pPr lvl="1" algn="just">
              <a:lnSpc>
                <a:spcPct val="150000"/>
              </a:lnSpc>
            </a:pPr>
            <a:r>
              <a:rPr lang="sl-SI" sz="2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</a:t>
            </a:r>
            <a:r>
              <a:rPr lang="sl-SI" sz="2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ključujejo usposobljenost predavateljev za kritičen razmislek o lastnem poučevanju in profesionalni vlogi, kot sposobnost učinkovitega posredovanja snovi in organiziranja učenja v skupinah, kot tudi zmožnost uporabe komunikacijske tehnologije in metod, ki povečujejo usposobljenost študentov za </a:t>
            </a:r>
            <a:r>
              <a:rPr lang="sl-SI" sz="21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samousmerjanje</a:t>
            </a:r>
            <a:r>
              <a:rPr lang="sl-SI" sz="2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svojega učenja </a:t>
            </a:r>
            <a:r>
              <a:rPr lang="sl-SI" sz="2100" i="1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(Cvetek, 2015). </a:t>
            </a:r>
          </a:p>
          <a:p>
            <a:pPr lvl="1" algn="just">
              <a:lnSpc>
                <a:spcPct val="150000"/>
              </a:lnSpc>
            </a:pPr>
            <a:r>
              <a:rPr lang="sl-SI" sz="2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sl-SI" sz="2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ristopi k poučevanju se spreminjajo zelo počasi </a:t>
            </a:r>
          </a:p>
          <a:p>
            <a:pPr lvl="1" algn="just">
              <a:lnSpc>
                <a:spcPct val="150000"/>
              </a:lnSpc>
            </a:pPr>
            <a:r>
              <a:rPr lang="sl-SI" sz="21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Potrebno</a:t>
            </a:r>
            <a:r>
              <a:rPr lang="sl-SI" sz="21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intenzivno didaktično usposabljanje, preden se začnejo pozitivne spremembe kazati tudi v praksi</a:t>
            </a:r>
            <a:r>
              <a:rPr lang="sl-SI" sz="17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sl-SI" sz="21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402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RAZLIČNE OBLIKE IN METODE DELA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676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100" dirty="0"/>
          </a:p>
          <a:p>
            <a:pPr>
              <a:lnSpc>
                <a:spcPct val="150000"/>
              </a:lnSpc>
            </a:pPr>
            <a:r>
              <a:rPr lang="sl-SI" sz="2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Inovativni pristopi </a:t>
            </a:r>
          </a:p>
          <a:p>
            <a:pPr>
              <a:lnSpc>
                <a:spcPct val="150000"/>
              </a:lnSpc>
            </a:pPr>
            <a:r>
              <a:rPr lang="sl-SI" sz="2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Sodelovalno učenje </a:t>
            </a:r>
          </a:p>
          <a:p>
            <a:pPr>
              <a:lnSpc>
                <a:spcPct val="150000"/>
              </a:lnSpc>
            </a:pPr>
            <a:r>
              <a:rPr lang="sl-SI" sz="21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Aktivno poučevanje in učenje</a:t>
            </a:r>
          </a:p>
          <a:p>
            <a:pPr>
              <a:lnSpc>
                <a:spcPct val="150000"/>
              </a:lnSpc>
            </a:pPr>
            <a:r>
              <a:rPr lang="sl-SI" sz="21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Za razvoj poklicnih kompetenc študentov so ključni tudi predavatelji ter njihova strokovna in didaktična usposobljenost.     </a:t>
            </a:r>
            <a:endParaRPr lang="sl-SI" sz="21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F1E965-CE8D-3644-CAD5-FA5225B15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319" y="2560320"/>
            <a:ext cx="3216681" cy="2336685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09EFB0C-547D-EFF3-41BA-F827428A34AA}"/>
              </a:ext>
            </a:extLst>
          </p:cNvPr>
          <p:cNvSpPr txBox="1"/>
          <p:nvPr/>
        </p:nvSpPr>
        <p:spPr>
          <a:xfrm>
            <a:off x="7216658" y="4897005"/>
            <a:ext cx="276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Vir: </a:t>
            </a:r>
            <a:r>
              <a:rPr lang="sl-SI" sz="1400" i="1" dirty="0" err="1"/>
              <a:t>Freepik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124484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pc="300" dirty="0"/>
              <a:t>IZSLEDKI RAZISKAVE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744" y="2429352"/>
            <a:ext cx="6298440" cy="3984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683" y="1690688"/>
            <a:ext cx="97308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300" i="1" dirty="0"/>
              <a:t>Ali bi si želeli še dodatnih izpopolnjevanj za predavatelje s področja pedagoško–andragoških</a:t>
            </a:r>
            <a:r>
              <a:rPr lang="sl-SI" sz="2300" dirty="0"/>
              <a:t> </a:t>
            </a:r>
            <a:r>
              <a:rPr lang="sl-SI" sz="2300" i="1" dirty="0"/>
              <a:t>vsebin?</a:t>
            </a:r>
          </a:p>
        </p:txBody>
      </p:sp>
    </p:spTree>
    <p:extLst>
      <p:ext uri="{BB962C8B-B14F-4D97-AF65-F5344CB8AC3E}">
        <p14:creationId xmlns:p14="http://schemas.microsoft.com/office/powerpoint/2010/main" val="353175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837"/>
            <a:ext cx="9670576" cy="56228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300" i="1" dirty="0">
                <a:solidFill>
                  <a:schemeClr val="tx1"/>
                </a:solidFill>
                <a:latin typeface="+mn-lt"/>
                <a:ea typeface="+mn-ea"/>
              </a:rPr>
              <a:t>Katere učne metode in učne oblike anketirani predavatelji najpogosteje uporabljajo pri svojih predavanjih?</a:t>
            </a:r>
          </a:p>
        </p:txBody>
      </p:sp>
      <p:sp>
        <p:nvSpPr>
          <p:cNvPr id="4" name="AutoShape 2" descr="data:image/png;base64,iVBORw0KGgoAAAANSUhEUgAAA4gAAAOnCAYAAABiSmgtAAAAAXNSR0IArs4c6QAAIABJREFUeF7snQd4XMXVhr/dVW+25Sr3CgZsY6rpvbeEGiChBJLQIQUSSMgfWnqFQEISSAgkIfQWegkQTLWNccEG915kySpWW2l3/+edu3e1Wu1KK2klr6S5PELW7ty5M+fMzD3ffOec8YRCoZDsZSVgJWAlYCVgJWAlYCVgJWAlYCVgJWAl0O8l4LEAsd+PASsAKwErASsBKwErASsBKwErASsBKwErASMBCxDtQLASsBKwErASsBKwErASsBKwErASsBKwErAA0Y4BKwErASsBKwErASsBKwErASsBKwErASuBZglYBtGOBisBKwErASsBKwErASsBKwErASsBKwErAcsg2jFgJWAl0DkJBINB1dXVafXq1dq4caNqa2uVn5+vMWPGmJ/c3Fzz3fr161VeXq6srCxNmDBBo0ePVkFBgXnounXrtG3bNo0bN06FhYXKzMzsXGPsXZ2SQGVlpVatWqWysjKjS/KVoZuJEydq2LBhys7OblfHHo/H6BBdb9myxbRjyJAh2mWXXYxOMzIyVF1drU8//VQjR4403zE27NV9EmBu1tTUaOnSpUZ/U6dO1aBBg4x+0fWyZcuMTtDdwIEDja4GDBhg5h/3rlixQhs2bFBVVZWZt1OmTNGIESPM/OZauXKlqX/s2LHmM3Rsr+6VQENDg7Zu3WrWzO3btxs9oRPWVHSIPj7//HOj36amJqOXyZMna+jQocrJyTGNYy1eu3atSktLja5Zp921l7GwefNmUwa9Mh6Y//ZKrQQCgYDRH3pgvayvrzfrIbrk3Th48GDz2aZNm8zajF7Rw/Dhw40+Kevz+cznzEPKMTZYt5nnxcXFpjzPYc1F9yUlJWY8oGN7pUYCrKXIHR1h3+y2224RGyYZ2whdNDY2incw87aiosKsz7wzWW8ZB6y9XDxjZ9lRlkFMzXixtVgJ9CsJsDhiSP7zn//Uyy+/bF5UvOC++MUv6swzzzQg469//auefvppLViwwCx8X/nKV3T66adr9913NwbOv//9b7333nu66KKLzKKIUWKvnpMAevnzn/+s+fPnG5DPCwodfvWrX9VRRx1lDIu2dIzBwovuf//7n9H17NmzTR0HHHCArrzySk2bNs0YLgCV2267zYyNQw89VKNGjeq5TvbDJ2FgfvbZZ/rFL35hjNAbb7xR++67rzE8mW9//OMfDaDH0GQuXnHFFZo5c2bEOL3nnnv0wgsvaPny5WbeXn755TrxxBONgYrhyZjBwP3yl79s5nleXl4/lHLPdRmZA95ee+01Pffcc2Y9xbg89thjdfHFF2uPPfYwcwy9zp0714AH5vHXvvY1HXnkkQYIst4+8sgjevTRR/XBBx+oqKhIX/jCF3T++eebeco8fumll/TYY4+Z9Xj69OlmPNgrtRJAN++++66eeOIJvfPOOwasA+LRE/o4/PDDDRh4/vnn9a9//cts1LC5w7r59a9/XZMmTTLzDXDIPH3rrbcMQAHoX3vttTrwwAMN2GTDljWXTbmTTz7ZzFOv15vazvTT2phL2D/o5oEHHjDvzx/+8IcGoGPDtGcbsY6iCzZWuZd5C5hnY4cNH9ZjV48867777ttpdpQFiP10kNtuWwl0RQIYLLfccotZ6FgYMTTnzZsXMSqvvvpq/eY3vzGGBy+oxYsXmx1wFsdLLrlEa9asMUYoi+z1119vFlYMVnv1nATmzJmj3//+9+ZlBGvAi+3tt982LASGCnpLpGOMxx/96EfGEGETAMPzG9/4htkJBXzAXAESAYgYrQ899JABGrNmzYrsjPZcT/vPk/x+vwFvzL0PP/zQgPFrrrnGAEQAwLPPPmuMkD333NPoG7BBeTYFjjjiCLNRgF4ZDwB9DBfGA/cD8Jm3Tz31lAEcGKQwFNbw7N7xhY7eeOMN83PIIYeYtRZQwRyEWWJtZTNg/PjxBuzBIrEWMw8PPvhgXXrppQZE3H333YaBvOCCC8w9bOpRD/OUtZn6GTOsx4BKywynVq/MGebPddddZwAb8wsAB0ME0GPush7/4Q9/MBtzvCvZuOGeJUuWGDDJ3GROf/TRR+bf5557rvHKgIWCmTzjjDM0Y8YMcz9r7j777GM2bGEVLYOYGn2ijxdffNGspQsXLjQ6vPPOOw2LiB3Tlm3kvjdZN1mP2Vhl3qIzGMOPP/7YrMennXaa2Uxn7f3JT36y0+woCxBTM2ZsLVYC/UYCGJbsWGPwn3DCCTrnnHPMDiaua+yoLVq0SLfffrt52WFo8kJkt/T99983Bg1/wx6y+GGsAkSse2nPDx/AOQYhDAR6AexhqMA0YISi10Q6Rtd/+tOfDGMIYHjyySeNYcOuKDvkjIGbb77ZGJ7oHaDIWEHf9uoeCWCAYvj/97//NcwhxgsGy4UXXqhdd93VGIyAAPSCfmGhMDTvuOMOw05gXKK/m266yTAWZ511lmGF0R8GDH8zNpj/bAodf/zx3dMRW2tEAuj04YcfNowS8/Too482socBBJgzZ9logyVGr4B8WF/mJ6CR+fb9739fO3bs0O9+9zvDLv785z83eoVNBjRwH/Vj+MI+nXLKKaZ+e6VWAjBEADnWVd55zEvcuwEEvCsB9QAGNuUAC2yyAhKZy+iH9ZU1F/1TlnnK3OXdy5rLPIXVB3CwHrPmAkLZ3LFX6iTAGsnaysbNq6++aubWz372MwMQAX5t2UbuexMWmLX0L3/5i5l/++23n7GBWL/R6THHHGM2XKmb8YA3z86woyxATN24sTVZCfQLCbBTCSv0ne98xyxauDlhrGDMYJTgBsWihmFD7APAwGUiMFhgIjBScCtllwxwYnc3d/7QQa8YGbg2sSuKC1siHbODisHJjiiubzCIMBUwiBg8gAiYClhK3Giuuuoq4/Zm3RG7T88AfgAgmzGAOYAimzAwCMSUolcMG3TlxgHDXpx99tmmPIYr85C5C0sB28u8RacwjhgxzFvc4QCHsE/26j4JsPkCE/+rX/1K//nPfwzQgx0EPPCD/AH5GKk//elPjcG5//77mwZxL66iMEff/e53zToMuGBu4lYKIwXwYP4yT3FzI74NgMF6bNnD1OsVgMh8+/a3v22AH14aAERAOwAQ8MD7FMaI73mX8l5Fl+gf10PWXAAf9cAgMm/RIe7gxAzjCs4cRp+suXvttZeJUbVX90gAVp75x9wEuGMDtWUbue9NgCSeN7gasx67G6cAQtZjNuQAiLwvAZ+MgZ1hR1mA2D3jxtZqJdBnJYBrErvPuLHxEjrvvPMifb3rrrvMjjZuSsS6wEi5MYgYLLwUiYViUcW1EbBowWF6DBXiWtAfLyPAOyCxPR3jAsWuJ3ESxCJyoVd2vzGIcJnhpQfQtMlpulfP7EYDANDdqaeeqr/97W8mFtF1McPI5Hs+d4E6f7PBA/OEYYKhAptBWdgOmCR0iZ7ZQGDesqkDSLTztnv1ibGJyy/ua4B7GETmKKwhjMKXvvQlw1oAFmCe0CuAwL1wHWUOYmhyL0w/nhtsAsEyMi5wZaMMGwvEt8FqWb12n15ZC1knAetsvrDxwibA3nvvbdZNNm6ILYTxv/XWWyMNeeWVVwyw5L3K3ENnzFM2gXAfhjXke8Ai44H3M2uuGyfefT3q3zXHAkTmZjK2EQAR3WEfMXfxtOLiftZj/mbjhnnLuxVGeGfYURYg9u/xbXtvJdBhCWC04NLCbmY8gMguGS8nguthkmAgcJ/AFQaXQ4wdXNgwcjA6AZSARgwUACTMhWWaOqyWLt2AsfLmm2+ahEMYnhgWgIf2dOwapLinESPDhZFCDBMvNpgL4qLQJ+ACAxegiJGD+xNjwl5dkwDzCyCOYQL7A7uHqyAGJO5OuI7CJAH6SICBQRINEIk/ZN7BRrALjo6IoyHTKUwSY4F6MFKZt+gXtpK/SaCCEXPYYYcZ9soyT13TZfTdyBaQTlIgQJ0b04sRiR4xMGF1kTlsBHqNBxBxHybpDGwy9+Eix3oMSwwDyTwlVg2QQRwcbBZjig0iNg5Yj1nL7dU1CaBPNld//etfm3h7PCpghJm3zDXeh7gQo0dcwGHy3Yu181vf+pZ5r5JADPaYecr7FJ2xzrIxxLuUdfuggw4yc5x1AS8Ons3cJSaV9dheqZFALEB0kxC1997EA4D3LZsF999/fwuAyHrM+xOAiK6Ys6y3O8OOsgAxNePE1mIl0G8kABAgdo0XGIkqWMi4YJ5gnHhJkUENwzHavQUDhdgXXE952WGEskjiGoORw0uMmClconCJs1f3SwCZwwBipOCmhOEBq4BBiGHRUR27u6AYKeySs0OO8Yn7G/rnebhNsWsOW4FBZK+uSQDjAWaIeEIYCBckACCYY8gfRgJGn7TqZB7GoGS+AuxxOTzppJPMb5JnxF64IuJGTAIjWAqMTupyASRsBjvezFv3SIWu9cjejQRgEGGAMSDZwIFZYgMAefM3MWgACWQOqEOv6Npdi8liChvIWgvIjz22gs053L+Zp25ZNvdYj7mP8cEPegV82KtrEmDuEZuNyyCuoMcdd5wBirh9szFHAiHmILHCrJu4mrq6JKEJTD7vVTfDdHRrAPrMddYBNlvZFMB1EbdV/mZDgDWXjSAYKnulRgKxABGwnoxt5CapYb4xb92NUhhm3LyZb+iQ37FJwHrSjrIAMTXjxNZiJdBvJMAihrsDMRG4L+E6CivE5wBE3Cbuvfdes+hFuxUCQgiuxyWGe4hVhIXAbQbGg79ZLPHLZzfbXt0nAQw/DAeM/8cff9y4JcEowFLgfoYx0Rkd02LAIYCC3XLcptgl52VHjCK72BigJL/55je/abJn2qtrEsCwfPDBB/X666+b3Wb3YscZgwWwjys3mQ3R69///neT+RCwDjOIwcgmD7/5PPbC/RAjFsDCvMUoYjOBzSF0C4BhXjOO3LMSu9Yje7cLEJlDrKWAcoAcGzgYjMwx4p5YYwGMgAH0ynwDdLAWM8fQPbFqbLjFsruAQ5hJnkE2TOY7z2I9BlDyHen70asb22g103kJME/ZIGW+MNdc12/mKOAfkM88RI8wRz/+8Y8NC8g6zbsRvaAf2PrYI6HYrOFdCqvIOs58Z83lPYrrOPMU9pHxQkyrvVIjgViAyNxL5r2JXjlS5h//+IfRN7GobMrACDM2mG+8H5m3sS7fPWlHWYCYmnFia7ES6DcSwFAkhToGPywhjBMLGsCQOBfcLHgJAjSiFzdc3jBs2K2GccCVxgLEnTNs2HEmmB73NUA8O8vsTGNIuAmHOqNjeoP7MclMMFBxgQO0WIDYfXoGIAC6cT3k3+7F/ALIkZUSN0EMfXasiRnGddCNBYZ1IDkG7EW8o2ZgLZjHfI/rEwyIBYjdp8/omtEn4IF1ldhPElUQFwpgBPiRWAhQ/8tf/tLoFfdiWEY8M2DtiW3DCwC9xhqaGKcAFuYpzDGeHxYgdp9eYWzxyoDRdRl7mH3mEvHDAAvcT3FPJDQDYAcYZBMH8AiLyHsVljiWVQLks2HAMSiMAXdTzgLE7tMnNccCRGyeZN6bAEQ8qYj5Z97iSQOryGYc6zFzneOJ4q3HPWlHWYDYvePH1m4l0CclgLuMGzjNi4/FDQMV44Qsa8Q9uUdX8LLDVQo3GhY8mEfcnXCBwyiBUXRfeMQ3sVNqXUy7d9igP8DC9773PbNLjSGB8e8akcQsESMIiMRAaU/Hbmt5OcI8wGYBOjCAiFklgQYuUOyWo2vYK3bLAaX26h4J/Pa3vzW6w9BkTvJvmF3i2ph/bPTAJLN7jcFK5rzoCxaKeUvsIvFSAETm+TPPPGM2gxgTsFLUA8Bg3loX09TrEndeDEf0R+wS6ypzCLYWvbFmsrbiTsj8QiesxW5Md+wcc2MbmaO4q8EEAzoBL3hv8Jl7UdcNN9xgGEV7dU0C6AZ3cDZuAHTMPfTJb3SKvlgTceVGFzCObN65MYYkJOK9Sqxi9AXrBLhkXnJ8hptAiucQPsA85r2L3vkO1357dV4CvMd4x/FDxmg2QHHrZw1krgHSk7GN0BnvYNZjLt696Jr1mGMueP9GXzvDjrIAsfPjxN5pJdBvJcDONrGIGC68zDAqAHUEwfODK5QLNmAqiL3g5UhMImwVFwsrrmkskpRhgWXHFNbJJqnp3qEF48QLjp3reBfMg3seGi/B9nTs1oEbIz+AfnZFGQe4P2HcYsTiygqIcJNfuNnbure3/bN2gB1zjoQVzC0MRBfwYaBiNLIxgJ5xPXOPvnClxRhxD1QHILpuhuiQOBvAJusAcXAYRXwfb8e7f0o/db1m/sAywSIBGgDkJJDBiAQ0ABTRp5t5Fjdi1mLi3NjoiU0w48Yd480BMGGeAgRxN3eNVtyTASKs1azHNklNavTJe474UZhbfjPHYPvcLKaAA9ZO1lverbxjYaXQI/pkPY2NJUX3zGuAC/VQh+s+Dthkk495ynuZtQCvH3t1XgKsqciVTbLozRSYfOYS7r3J2EYAd2LAmbdsrKIz5hzrMRursWeR7gw7ygLEzo8Te6eVgJWAlYCVgJWAlYCVgJWAlYCVgJVAn5KABYh9Sp22M1YCVgJWAlYCVgJWAlYCVgJWAlYCVgKdl4AFiJ2Xnb3TSsBKwErASsBKwErASsBKwErASsBKoE9JwALEPqVO2xkrASsBKwErASsBKwErASsBKwErASuBzkvAAsTOy87eaSVgJWAlYCVgJWAlYCVgJWAlYCVgJdCnJGABYp9Sp+2MlUD6SoAztkiNf9NNN6VvI23LOiSBn/70pybDIWep2av3S4BMeZybN3PmTHN4ur16vwTIbolOya7IOYr26v0SICs0OuUw9djjEHp/7/pnD8gqzhmY6HXq1KlpIQQLENNCDbYRVgJ9XwJXXnmlScXNGUH26hsS4FyuESNG6A9/+EPf6FA/7wWp1zlo+7jjjjMHsdur90uAY2fQ6Xe+8x1zBq29er8E3n33XaPTBx980Byqbq/eL4GnnnrKnFHJcVAcR5IOlwWI6aAF2wYrgX4gAQsQ+56SLUDsWzq1ALFv6ZPeWIDY93RqAWLf06kFiH1Pp7ZHVgJWAklKwALEJAXVi4pZgNiLlJVEUy1ATEJIvayIBYi9TGFJNNcCxCSE1MuKWIDYyxRmm2slYCXQdQkEAgGVl5frhhtu0NatW/XXv/6165XaGtJCApdccomGDRumn/3sZ2nRHtuIrkmgpqbGxB4efvjhuv7667tWmb07LSSwevVqnXfeeSZO+KKLLkqLNtlGdE0Cc+bMMfP097//vU488cSuVWbvTgsJvPjii7r22muti2laaMM2wkrASqBHJNDY2Ki1a9fq5ptv1uLFi3XppZf2yHPtQ7pfAgsWLFBWVlbaBNV3f4/79hOampo0f/58FRcXa+LEiX27s/2kd7W1tUanY8eO1ejRo/tJr/t2NysqKoxOd999d7NBZ6/eLwHepY8++qgFiL1flbYHVgJWAslKIBogPvHEE8rLy2txaygUksfjaVVdvM9tWUdM6SKHu+++W9u2bdOtt94aaRf/iNVnIl3aso4u00UO+fn5uu+++zR79mzdc889aTPO7PrQ+Tk/ZswY3X///cZz4+GHH7ZzM43mW2fXyb322svM0+9973t67bXX2n2fpsv7ws7jtucx6y+uprNmzUrWvOrWcjZJTbeK11ZuJWAlEA0QN23aJI5GcC9eXLAWPp9PXq838jluqXyXkZFhy6axHEpKSox+cCHmamhoMHrLycmJ6C0YDKqurk7Z2dkt9GnLOiJKJzmweTN06FCjL46ksXPTMeh6sxxYQ8k0XFpaqurqajs3+8AaxVoKc4hOYYjdy743HUn0Rjn4/X7T7n333dccHZUOlwWI6aAF2wYrgT4sgWiAyDlrjz/+uOktwIEfdhUBh+7uIoskl/u5LevIJx3lgMGJAVpUVCRecFy0NTMz0/wbw5ofdMlnfIfBbcumpxzQJWCfDZvc3Fw7N/vAGsV6iksioIINADs3e/8axXuUhFKsu+jVBUX2vemAw94oB96JgH3AoTtHd7ZZaAHiztaAfb6VQB+XQE19o95evEF33/sX+RsadPvtdzgvtGBAoWAwzCo5LqYhhXfrvV55vb6IZGxZRxTpJgeSmqCnvLxcYbTwYssIg0Pa2xjeFTWMYtiNGJ3bsjJjvzNyGJq9Q1Myl5vx4O465+QA5pwxEgyGVF9fZ3QRbWgkUxbwXlVVJa/HawxPX0ZGpN4Ik+b1yeuLYfuDIVsWr4celsOW/DGqyB3SvE4Ggs1rqjseAkEDJgD82TkOmHDmZqMxpp256XxG+5vHZLP3hi2bvMy8wZDGbi6Xr2pHRL7u5icboq5848/NnMhGaVtl8TpgPuOSSAy4OzcrJdVGRWtEmDRfRrOODSMekI93bOw8xlulk2V9mZkaMmq0snNzIxuatMsFbK43EJ+5n0d7DvX3smyksuFqAWIfN4ht96wErASaJbC2oklffaxMK8sa8NdSZlZW85eEX8WGH8b7zEGPtmyaycHEttAm0AmxPbGxpCa8Lt7ntqxjkXdcDsfmvqZ7hlwbnkOh8LyImUTx6kUPZg61XbY5JtIotuVSFrfeBIPSlg2jrjg6dpTfZfn+ccpVeqnkpBY6irtMmrg7TwvVJ56arWPCbdmwKhMuZ80yy25o1I33Pa8pazZ3rxkQZ369XFujef6G9p+b6B0b784kyxaPGKGLbrlVxSOcsAMuvIcAx9GhIgBGfgDI0TGJ/b0sgN8CxPaHri1hJWAl0IcksKaiSRc8Uq7VZXXyekLKygQgelqYnjCHjjnabJC6n9myjmysHKwcGAXH5L6ie4ovlz+UZXbqM1wyr1k8LQFDPHzSRtnIze5UTFA24YZNHFxpy4almmiTq5Myu2fSFXpxxPHKCDZKvizJ08zshpdUg/ENloisrYk2JWLwakJUGFmOmseZLRtBkNkNft34p2c1Zd1WyRf2ggknxmmJ0J03XGSDzZVmMmVh4aLVFd70eaGqUvMa6g2b35NXMBDQwGHDdOkdP1FxSYkJHQEEsj7Fho+wAeV+ThttWWfOWoDYkyPWPstKwEogLSQQAYjbauTzOAlMWsJDx7U09jMaH+9zW9a1RazMEo2Rvjx2js55WXcNulL1wRz5fF5l+cLu2SnKBuzsRUQxh4mYwLjsZwK2zJYNT9ok2XQzgNsve8+ky/TS8GOUFfBLGbiKNrvlR99uWGEPK6wnbmZam+XSVU/XM2oDEG+49xlNWV8qhYFad8i3hfdG+E3/QmWFPm6od9z82/EUiBgHSYyz9soCEIuGDDEAceDw4WaM8YMLKSwh/wYIxgOHtqwDkgGIhGxYF9O0MFttI6wErAR6QgKxADE3J7fFYxOBQGOnxri42bKJwWE8FrYtoGTl62xA9DY5HJPzSiuAmMpjRFzC0AgmkfEYCyJt2eY1rQdllgggtt2Elm7DqRw70Qt7f60319+kG+59WpPDALG75BBvbkYAYnQYRw/MzWBTkwGIl9z+Yw0In8sYG3NIjB2fuQnX2oo57I9lAYhkj7YAsSesUvsMKwErgbSQQFsA0TKEbQM+y6padtmdxO5cASDeOeiKCIOY6U3u3EnHTowTXxbzWQQgpoBZaMViJMmMtcdY2Hod8G4A4ohjWzCIidVmz5rtDiYvdl7lNDRGAGIozKC1B5yTnZuRtSCet0AoJFxMDYPYIs6/fSa6q/PNAMTBg3XBLbdp6KhRrdxKYcgAh27MoZtUJ54Lan8tCygmmZQFiGlhttpGWAlYCfSEBBIBRAsOLThsYTjFcTO27sStx0gsQHRdTNs0HpMEh8ZQtSCufTYw1n1vJ8nsnknf0EvDwwDRl6OQB5e+lqt6M2BMjjm0h5m3fZh5e4fbRwNE18U0VXMzEZB02cRWDGIPbfK4DOLFt92uISNHtTiyKp5baaLjrfpzWZL02CQ1PWGR2mdYCVgJpI0E4gFEa/gnBoeOkd46vtDKzMoMCXQGIHaUOTGSTiaGycYnhgflzom9jHYxDfly5Ik6GqgZlDjZTBx4mNp41fbAUlvAqKNjsrcAV7KY4mIaHYPY3XKICxB7cG66ANFNUuPGFQIEYxPSxIs5dGMU+3NZm6QmBSarG8zJb/cg3/aqJZsSwZ+UT5cDKFvsnJtzaZpMkCrt41ybvnC5bgT4VXNArxuwnKhv7KC4ZaPTIve0LGg344U2mDOietHlLr6ck8QLNdn2M/a4h3OV3BiBVHU72SQ1jvkSs8udACjZsmkSPxfOuNfKULR6M9OnO2JmEwHE5uMpkmOKHAzYumwkaan7XbysiqZzCVzXOgIubVlHjp2UQ3tJatxqg2GXxLaS1CQaD/HGiC3rsIzx5JBd79cNf2qdpCbVMoskqYkaO+0mqenkOIvYAgnmfHSSGjeLKTZtMkdZYMvbsjL2l3Ux7YLVyYTYsmWLnnvuOa1evVo//OEPkzKAFy5cqGuvvVb/93//pyOOOKLVS7ELTUrJreXl5Vq8eLEee+wxHXLIITrnnHNSUu/OroQB/+abb+qnP/2p+dl7773N4cuJrv/973+644479JOf/ER77rlni7NzerIvgFTGy/77769LL7005YCpO/uCzLdu3aq//vWvGjlypL7+9a8n9bgnn3xS//znP/W73/1Oo0ePTukc6UySmraMaxuXlz5xeW4q/Wgj0rKfzpTrLjnEy2KaSjYGMBExZnuQhXCE1v3xUm0au72sDckmqTEA0eUQ42wK9BZ2zlFP1zONJhOL646TjpbNCSepcRnEnmxvh5LUpHCsRzOIJKmJzmDq6gwQmOjYi2jyoK34xL5cL7Zbv0hSw44AQO7TTz/V0qVLBQCCjYGdGDZsmKZNm6YxY8ZowIABSRmvbiHqXb9+ve6//35T79/+9jfDTLV3vfvuuzr++OP1wAMP6PTTT087gx+2asOGDZozZ46mTJmi/fbbr70u9YrvWRDQ0wv1IgKEAAAgAElEQVQvvKAzzzxTY8eObZPBffbZZ3XJJZfo8ccf10EHHbTTmFR2cRgvxxxzjH70ox+l3XhpS/ksMMyR22+/XRMmTNCtt96a1Fj54x//qF/96ld66aWXNHny5B4DiIncJuMdIm3LJgYe7jexB5t3t8xa76K3Puitu9vQeoD37TYcHZPFNF6SmjBCjXPOfXzjOvpQtQhAdFBiMuKND+wclNyqDXFBoC3bLOcOyKxFDGL4mIt4GNsFiMm6hMbTUSKgY8uGVRcWfHtJahIP9QTAN+4Uis9exgWIiTZ54lkGnSzrJKkZootuu12DS0qM/eB6ImG3J4o5dDeibFnnHMTa2tq+naSGRaS+vt6Agg8//FDLly83gZeuu96QIUN06KGHGqYMA7YjV18FiB2RQV8uawFi17XbmwBibzxiwLzQ0tQNNlhboUDNdgXqq6RAozk025OVp8zCYfLmFsnjy1QoGFCgrlKBmnIF66sVCjTJlzdAGYVD5c0baPrWVL1VgR1lCjTskLwZyiwapoz8wfJkOu7WTTu2mXu5x4NR6g2fdWXdSsO4LH78aKrGTmezmCbrgtomQEyhW+nmiqDKdwS1o54QCykrUxqY79XIQV7lZHpUWRvU1sqgquulxqaQfF6PCnKkkcVeFeR4lOHzKBiSNm0PaltVULUNIfPZqMFeFRd4TB2Al00VIdU3hjSsyKucLI85i9VcycZYpnHZ2CymITnnIMZ2LdrF1H3LJDseDKBJ5Eoew+YF/Y2q31qmph21yhs9Qr7cbLNJ0LijRjtWrhPfx16UyR9ToozCAgXqG8z9/ooqAzIyCwuUO3KofIR6eD3m+7r1m5U1aIAyi/LlzcpKmJnXBR/Rz0vEBqaybDRArJO0vqZGlYRwBINOU8JzaGBWliYUFqq8oUHbGxpUyzEQXq9G5uVpUHa2cnw+07ctdXXm3iE5OeYz51h1dwi3PK/UzWLqy8xUVV2dav1+NTYFWmzS8Izi/Hw1BYOqa2xUQ2OjvB6P8rKylJ+drczw2Y11/kbV+huUn5WlrKjjKSJ9iBpobhbTC28li+nopI6yIPQL5jCZYy/6Q1kIlT6fpIY4MlzcvvrVr2rUqFH6yle+or322kt8vmLFCi1YsMAIAXaGzztyWYDYEWn1vrIWIHZdZ70FIFpwGLYVUngO344lb6h68cuqW/WhmnaUyZuZo+yS3TRgvy8pb8K+yigcZkBf7fJ3Vb3gBdWu/kiB2u3K3/VwDdz3HBVMPdI0quKjR1S14HnVr50vX+4ADdz/XBXOOFlZQ8Ybt8mqT55T3eo5GrD3GcoaMlHenMJwEozW8aPGhkhTQB2vXb2hvZ1NUpOsEdzCxbSldR0fVMVDJEkAyQffrNfz8/z6ZE2Ttu8IacRAr46alqlvHJujcUO9mr20SY++16APljWprDpoQOGe4zN01fG5mjHOp0EFXjU0hfSXV+v1zJwGfbo+oEH5Hl1zYq5O2DPL1AFS+svr9VpbGtSXDszShOFe5WeTsSVhqs/mHnchNjBSSRJy6ErZ2CQ1SpDF1LD4HkZ8c5KaZMdDsuDQkAOl5Vr7yPOq+GSpdrn6AhVMGms2pbbPX6JPbvqN6jdtbfWSK5g8TlO//VUN3ne6dqzZoDWPvKDStz8y5QbP2lOTvn6OCiaMUUZ+rgGZS3/7gEqOO1jF+05XbsnQuHG0qe6bg+vis3axoDMaIK6ordXvFi3S25s3a1NtbYu+HzZihO7Yd1+9tG6dXt+4UUsrKwVovGK33XTMqFEak59v+vbA559rXU2Nzhg/XuMLCpQXPi6ixXPD48xlEMme+t6y5fp882Ztq6pu8dyi3FyduOcMVdTVasWWrVqzrUy5mZnabVSJpo0ercEFBea5K7eWasmGjZo2ZpSGFhUZABkPHPJZ5BzEO35iGET3wu6nruicEoA9fpKJT+xPZftFkhrc81auXKkrrrhCBx98sL75zW8at1I38UdlZaUBi0OHDjW085IlS/TKK69ozZo1psy4ceN00kknaffddzfxatT1xhtv6OOPPxb3FhQUaN26dSouLo64mJaVlRlXRupZu3atqbekpESnnnqqdtttN/NdtIspz//ss89MfByAFRdP3B8PP/xwHXjggRo4cKDee+89w35yfeELXzDusNy3fft23X333Zo+fboBuLit4tIHNUxyGUDxiSeeqH333ddMClwUmQi41OJCyiCgTQBkXG3pP+146623zL2nnXaaYVhXrVql1157zcQmIlPkddRRR2nWrFkaMWJEXCQBAP/oo4+MSy910EZkStsAX/T529/+tpFhbCKS999/X7/85S+NnOgjMZ7ojfZWVFQIGTPR+Yy+nXzyyabt//3vfzV37twW7UE3bBDQv88//1y//e1vjRymTp1qXI9hl5H7tm3bjI4nTZpkdM4Y+NrXvhZxMUXf6B7321133VUnnHCC2XGibciS7yjDuTH09ZRTTtGyZcvMGOiK3rg31sWUGEpksMcee5j+ohPGDG2in0VFRUbO6O3VV1817tWxemNcIQcWveHDh5syyBSXTurgXnRInyhLLCrP49+JLsoyTpEpcwX2Hv0uWrRIxx13nH7wgx+Yehlj8+fPN2ODsQSDzxhhnjAWol1MmYOMoz//+c/m/l122cXMKcY/uhw8eHDSsY20O5kkNeYFbDN3Ou/fTsqhcu6Tqt/0qbKGTjTADhbQv3WFGrZ+riHHfksZRcNVu+pD1S6brYyBIw3g8+YNUGbhcGUOGiVf3kAF6qpU9vrvFWxqUN6E/eXftkqhxgZlj5iior3PUFPlJu349DU1lq9X8RGXmefAMiaTpKYrfXPHv83k2nYW047GSyWVpMaxjpMDVR0oe9fzddq4PahdRvpUlOvRZxsDWrctoMwMj755cq4WrG3S6wsbNX2MTwPzPdpSEdSnG4KGNfzyIdk6YJcM89ltj9casDhjrE/LNwfUGJBmTc7QSXtnaUN5UI+/36DGJumqE3IMOPT5kgSHaXKURau1P0oXbSWpcVUBJnTHRaIkNS4AStYFNXac1W3aqtLZ87Tlv++rYuFnyhpQqOm3XqfCyeMMi9hYuUOVny43DKALMkKEIr3xgeo2btEeP7hCmYMGqPSdOdrwzGsaefKRatpRo4ZtFfJk+DT+vFMMQKxY+LnWPPK8xp9/mor32UO+nJY5DXoy3i+RzLIb/LrhXidJzfLaWv1qwQJle72GLdwl6l1emJlpWME7Fy3S4JwcTRs0SCuqqgyzt+/QoTp+9GhtrKnR02vWqDEY1DemTjXgEAYw8mx3cITHagQg+nyavWyZquvqVZiToxEDBzrMo0fmfT8gL0+L169XZW2dpgwfpvKaWvlxE83N1cxxY1Xb0KDV27ZpfXmFZk2eqAG5ufLx3AQuqLFZTLEXsHMSxRzGZiu1ZR0X0z7PIGKgYtB/73vfM4YqSWEAPgAsDEt+CgsLTdaiTz75xCTGYHCwMLlgBjBwwAEHGMP5oYce0saNG015ABi/MYipjxhEAMO8efOMUc6zETJluHBnPfLII03dLkAERABSAHalpaWRYFpAIkk9iP/D6AeQvvzyywYEAQ4AeAAnjOz77rvPgDXqfOaZZ0x9MDcY0IAIABRgE8OaMsRe0g6AFqCIyYMRfvXVV5u/33nnHfOszZs369xzzzX3PPHEE2awELhKf7gHoAAo/eIXvxgXLwAE3n77bT311FO68MILDdik74AFkpBs2rTJxJnFA4jcc9555+nyyy83ckOOgBieXVVVZdqOfvjtypWssIBvgA4XzwecAYgBm7QVAElbXnzxRQOM0TnyYwwADt3DQb/85S8bQHXZZZcZgDh+/HgDjomJY/wA3NlwQB7IHEDLuAGE8xljAzAFWAQIp0Jv0TGIZ5xxhtEPmwWuHpERsrjqqqvM+ADgtqU36kO3yAeAxnhl7FAPsbSAb/RM/Xx+2GGHmY2EmTNnxtU3440ETP/+97/NJge6Zj4gU8YpY5AxRptg9ZET9/AMAC2A/eyzzzayiwaI9OU///mPuRdZsynBPbQXXTJP7rrrroSgNfaLZACiNfzDdlMccJgssKpbM1dNtRXKGbm7AW4Nmz/TjiX/VfWiFzTs1P+TQkFVznnMAMX8KYcoZ/QM+fIGyWMMDo9CTQ1qrC5V6Uu/VGbRCBUf9jXVrvxAdWvmKaNwiIoP+7qqF72kxsrNxr20aMbJki+jFUOYbHvbAn12PCQeD/GS1CQyVjtj+JsnR4OjbkpU8/pCv/C6mzY2wwDAuSua9MLHfvH5ny4rNLboqq0B7TMhQ8WFHq0pDerVBX49+YHfsISn7JOlNaUB3fSvGh06NVNnHZit2Usb9f6yJs0Ym6GzD8rWMx82GDfWicN9Om3frJSDXBfsJMVIdgA8J1tve1lMmxPROgC/rSymXUlUA3MIS1gxf4m2vT9foUBQ0354lQqnjFNmUUFrjBsIasfKtdr8+nuq31KmXa75inE/3fD8m9r04lua+dPr1VBeqfKPFqrqs5Wa+s2L5a+sVvm8xQo1BVRy/CGGVYy9UrFB0hU50J54AHFKUZEOGTFCs4YNizQZl9K1O3bolnnzdNCwYfri+PF6b8sWfbRtmwGLMIb/WbtW2/1+wxyeNGZMi40409eYuRoLEIPBkEYXF2vSsKHGjZQxgIfAjvp6fbBihXE/PWr33bSufLvWl5eb+g/ZZYpWlZYa0JidkaGpI0uUk5kZXpDibxRFZzEdOHy4sRWjE8rwb2wIfidzlEV/LIsdiB2HDZsupy14Qi5vnrS5135BDFFYttmzZxs2BIYIpgLDk39jmGKowpD9/Oc/N9lFMZhpCoCAzykDq3T99dcbJgRDduLEiYZ5evjhhw3YASACXgAUjz76qGGfAGUYyAAEPgNMAVRcgAhQo44bb7zRMIzUCyPHcwGZtOHOO+804APw+uCDD5q/AR+AH55NGerBAEeh/AAQMerJREr/99lnH8MA8Vz6TtvIigmIoF30kbIAIYAnhv4999xjMn3CJsE00TaAEYAOJo7srQDsRMY5BjyADfYWwHX++eebe+kDz4Xxuuiii+ImfwEgUh5gD4iGwQUA0i/6BzvGv2FpAW6AVZ5D+5EV3wEmYJ74m3oAEnzmAkQAJ4ARgHjNNdcY4AEIfv75540sATEAVDJwUgcsLt+TiROQ5LoYA3Ipe9NNNxmgTZ8B2K+//rp5LhsUqdBbLECkLYAm9Aiwh7UDWKFPNjNob1t6Izsr48HNLko9MKGMAxi+73//+wYEI++nn37a6Iw5cNZZZ8WddLCBtIGENIxnNmMA3oBw2sV8417axIbL0UcfbcYPYwl5odO//OUvBpz2JEDMzclt0Z/uOAqgLZBi3ql91e2RlzBAr3Kz6tcvVP3GxQpUb9XAA76iho2fqvzt+zT0xO8qa+gEebJy5fX4jIuoNzvfGA+NO8pV9upvjXtq0Z6nqW7DIjVuX6fMgSONS+m2V3+rzMHjVDj9RAM0PZ7oiJg0OXojhW670QM1XdyicTG9a9CVqg/myOfzKsvnbK6m6jgC95iLNkFKLIhsC/wkWXbphia99LFfj7zr173fKDDupNFtWF8W0OzPGvWnV+t1+bE5OnXfbMMQ/vDfNZo6MkNH7pGp+asbtbYsqBnjMgxovOOJWh2+e6aOn5ml4QNbjtW+cExHsllMXfU4qujaMSjtjbMVf3tCW9/6ULtee6FhEKMBomtuBhv8Wvv4S2ooq1D+2JEaefIRaqqp1cbn39SG597QLld+2cQhVq9YK395pSZc+MUwAF2qCRefobzRw5WR1/weSdb9090w6U455IazmE6OYhCH5eZqz+JizRw82DCABRkZ8nk8Kvf7dfu8eZoyYIBwOV1QXm5iFqcVFxvQ+IsFC3TI8OE6etQoDc9t+d6MN36jXUxnf77MxBcOKSzU2OJByvD5THwhvxubmvTRylWqwVadMF5bKqu0vabGxBruM36cPly5yjCG00aPMgykAZdtzOOIi+ntPxZZTLlct1IXLGKX81kyMYf9sSwAsV9kMWVAAAwBVLjM4RKIGyaGKawdbAxGMoAKo5rjKgBgAACMcFgkBggZR2EyAC64NMKOYDQDDKmL34A9wACMIKyIi7zdjEAYzoA5FyDOmDFDHKcAGIQxwx2UegGav/71r0XGUwx+GEqM6H/84x+GLaQO+gCYBRjhnscZc7iGwgACSGE66RMMKH0EFPJcwM/NN99sGDPahVEOgAYYASxgjFyACFsGkAJM0Bf3rEf3jEDYTRijeBdypw233HKLAQe0GTYTMMbRBQBOgDf9jb0AiBdccIEBJvQNVokXASAfVpKEQ9QNiwYjSpZRwBhZV2k/QAe2FzAMoOP51OGymTCIlEVe3/3ud839gGj6z6YB7eM7wCQgFv3TTlxiAfDIAYaRtgAE0Q/PZ8EBGNNO7kWufPbII490WW+xABHXWTYLXOYTWQFo0SO7PgD4tvQGMI4eD4wfxjNtZZzzPbJgjjAOAdfHHnus6Ve8izED4EYe6JyNBcYJddIOLgAn/3bPAUWmjEFkxsYJrsdsIuwsgNhZd0pXHpZpCtvQYeYxUFuh+k1LVPbanWqs3KTskbur+JBL5csfpOqFL6n8rXuVM2amgnWVCtbvMOCwcNrxyp96hLJLpgpKZ/vsv2vH0v+qsXytPBnZKppxknIn7G/AYPWnryl33F4qnHaCPN6wAR9WhtVFS13EztlUjfXOJqlxjeP2AEIEIHaDW2lboPPx9/16Z2mjSUaDOyisX7QR/O5njXrsvQY1BUI656AcHTI1U7X+kO58vk5vLW7UhvKAsjM9uvDwbO05LkP1jdLzc/06bb8sHTU9S75ofNjDfYufDbbrbruxSWqIQUzctdYZabuDcYsAxOsucgBiYX5Y7c4mBmDCv71KC2/5vYp2m6ix55yknKHFRte4qa55+D+q+ny1WYsG7DFZY8850SSjwXUVV9Upl58rX15uBOimg1tpdBuiYxCX1dTo1wsXal5Zmar8fhVkZhqgd8Lo0Tpy5EjjdvqHTz/VO+EYxSyfT+dNmqQZxcWqDwRMfOLJhD+VlBhAGXnvxTvqIxSSm6SGGEQA4sqtW1VZV6dMr08FOdkaUzxYu5QM17DCQi3dtFmfbdqssh07DBicOGyo+cn0erVi6zYNzMvV9LFjwq6p8bIZN49fN0nNBbeQpGaUAYHuOsNmP7Y9dpn7GfJKdOxFfy3retP1eQbRHcQwFABFGDIAGK5/xG/B/mHMYvTDdgC6AFXuoMHNkvIARAxlEt0AjOIlqQGYYKADYGC+AInuxSDFCMYYdgEiQBS2hnph2ficC+VwBh/MHoY/SsJ1EpBIXBvsC8/HkMbgBsjBpP3rX/8yLBagjsFPWfoM4/WNb3zD1A8DCovjvqDvvffeFkcKRANE3AypD1YUYBqd6ZX6YewALokung2wADzAFuFmSnthq4gLBAzEc6FwgRz9BbwBKHAZBbygP9oB0wRIRn/oCgaPeDbcGQHrgD2YYH7cAORogAgghN0jdhCwh17YMaF+2Fx+Ay4BRXwOEP3xj39swCbPZvMAMAQgR04ATS4WIPRJX4mbA2TxjK7qLRYgAlT/8Ic/RPTIOHHZUZg7Nh3a0hssXux4QJYAfuoCYMPywo4yrmGrGXcXX3xxXHXD1gKqmVNujGd0khrGNLqgTWyMMPbdizHAmGVeoatYgAjYxXUWAEm7O+JiyqYQ5ynCpHPVZgzS3JEXqCFzgDI8irtBEXlxhIGOYWtaUBnNIrBlHVnEkwPxgk015SaJTGPZWpOEJthYp/zJBxuX06qPnzZJZ7y5Aw3TCKBs2LREeZMPUtGep8iXX2ziFgGHJLrxZGQpe9hkBRtqjHspIDJz4CiT/bR2xWyFmvzKGDTagMackXs4mU6t3kwcaXfJ4ZjsV3RXscMg8o7L9DlJCqONLzdkozVIbb9srPoi7wsXeeA+luAF1JmyZB/9aHmjXprfqMZASGcdkK3dx/hUmNNslH68KqD/LvKbuMQvHZitvSdmGEaQeMTF6wJaXRpQxY6QyYSKe+m6sqDe+tSJXyTraUVtSP9b0qhAUCbmcf9JGYahJOtpC9Ca4r5F0Fo31Rt9zEXIl2MyF7unZDSPB8ez1s25E606d9MiubHjZOdtr+zKBxwGcZdrL1IRLqaFBRGGG7vBjVfEJXXIAXuq5ITD5A2DBzKYVi9fo/rN28w92cOKDchc//Rr8vi8Kpg4xoDJsg8XqG7DFnlzslW8zzQNmDZFuSOGthiV3dE3Y8OF31GJ5JDtb9R3731Gk9dtVVUwqIXbt2tTXZ12kDE0EDBZSTfU1GhSUZGu3WMPLa+q0rodO1Th9ysL1q642LCIgMY9Bg1SSV6eyYL67pYtCoRCmlxUpH2GDNH04uJIPKI7zlwGEXluITSotlb1fsJKQqrxN6i6vt6sS4fuOsXEOm6vqdWOhnoDEAfl5ZvNmcUbNpospwPz8sznxCI2NDWZDKejBg3U8AEDjOtptC3hMogX33a7CooHR8K8KIPtwMVahc3Pb/fYi+iQsP5e1g0ng4josy6mdBJDHyMXAx8AgXGPEe8mpMF4h6XCqIY5ASC6LoSwH7Ah7DbAGuJ+B4MIgID9IJ4OUAab5TKJsFMYybCFuJjCzABOKQPQA+i4ABFGDdaSOnABpV4GLc8FXNBGDHUYKvpBLCIujQBYAAJs6A033GCYGtwtcUOF8aQ/tI++0UZAXjyAyCSIPXMuGiACAHkW9WKg4zYI6AVMwd6xKAGAEl1MOJKVwEbRbwAGfeJ3othF6ooFiMRSAsQAKbCCnE8I4CTe84MPPjCJgr71rW8Z9hCQAvgHyOA2Gg3SowEiAAW3SMA/AJExQtt4BgfSMx5wKaYel4XG5RbASJ8ZQwAn4imZQG6cK3XSBlw0cb+lDTDLXdVbWwAxWmaMP8AWzHRbeqNMLEBEpwBE5OQCRBhE+skYbQsgMs7Y0MDN9LbbbjMgkHHP57grI0+eR5vYbGEDhfnAHOUZ/IbVjZekhnkJOwo7DwvJgo7OGfvc01YMIuw+wJ4xy1WfPVhLJ1+upuxi+bykq2/NYMeCHfMijmfRxAFGtmzzsQoRmYWCxs20dtk7Kn3l1xp08FfN0RQ1n7+lEaffoaxhU4xuGrev19YXfqrsoZM0YN+zlT1iF3nC+nENIRLXkNym8qNHVHz4ZeaYjNoV76mxfJ3jrJuRZZLcFB/6NWUUDLZ6i8kUGbtWd3WsH539cjNAxMXUZcZMjFlzQhID4sLApNX+fxtlE7U3mppqb24mW5bspEvWO8loYPymjfWZbKNen9MXwOPKLQG9sajJHGcxbKBHFxyao8GFAJX4b8HtNSG98kmjXlvg13dOzTXZTd/7vNHEMMIi5mZ5tPton645Kdc5CiMsJ7fCVPWtJ+ptncU0iiaN6Dh8kF4Y1cdl+glPIw45zEy5GxydKesAxI+0y7UXqijsYurWG/D7tf3jT7Xqwac1eP/pGjxrpop2nejoIE4bzLEXW7ZpxX2PG7Zx0F67a/Ors1WzeoMCNbXy4DKZl6vRZxynIQfMjJvgK169zv5N6+NoUlGWGMTv/ulZk6QmFPbWYs4HgkHVkEOjqkp3LV5sEs/cdeCBKsrKUkbUYCbm8PUNG/Tmpk26Zo899FlFhT4oLTUgEsDGURdTBw7U5VOnmn9H0L/HIxcgcsxF9MWzcSFdiCffpi36wj57GddTN+ENZUlSg6vpR6tWaa9xY+XzeE0sYkVtnYlbBDyS7XS/SRMNeIwHEC+94yfKHTjQeClhM8QmQ8TWxk524xPdvCG2bL2xl7BxsdHwvkuHK+UxiMRmAapgenAjhX2AbcMYheWDoQLA4doJSAAc4kYIa8Uggf0CbGDsArr4DsOW5CAYvBjEMDUMMgAijAkGMIAIEIMxS+IQDG+eRdIZBO4CRNg8mMHrrrvOuGBSLwCI59JuymLcMpC5MIphtegXcXmALFxGYX7oI8b5lVdeadrLM3FPxfgG2HQGIML08Zxrr73WuKnC8GCQUycABNlRb3sXcWkkJyFWEHAA2IlmkGLvjwWI9Bemlf4BzmDKAB/IFPDCggezi4sjCWMADiSh4Xl8RzsBcdExiABH2EaAN/pG7siXTJnE2lGedsN4AcZxJ/39739vZMF4AWABXEkaBPjFdRZmE0BEO0heRF3UnQq9dQQgkkUVFrMtvbHRkUqAiI4AcsgMN23GOvPBnSOw57gV0yY2RtgM2XPPPc1YAuTDNiNDXGZjNy2IyWVcM/+Ig2WhRx8ARljJ7khS49gIrY9K6K3HEbhzrEdi1wACgUbH6DGJY7wKhQKqWz1X6x+4VMVHXK6gv061n7+tkefdaeIITcICf622Pv8T+bLzVTD1KOVO2M+caxiti/r1C1S3dr7829er+MALVL3kddV89pYGH3m5fAVDVb34FVXNe0pjLr5PmcVO4ggbVxrGHd1wNmSiYy5SFYflsoMt2EAzIJLM/plk2Xp/SO9/3qinP/KrtCqo8w/N0bHTM5VlyAmP/IGQVmwJ6qG36k220wOnZOiiI3KMG2mkKXH8Kd9d2qh5q5pUXRcyR2b84eV6k9302hNzVFzg1f1v1GvuqiY9/p0i5bt2WIr7FqHrurne9pLUuKqIPgcxlfGq0XaEW28LF9NJY5VR6BzXwNVQWq7Nb7ynZX/6t/b6+Q0aNHM3ecNgJt74rdtUqm3vf6zq5Ws1eL/pyhlSrHk3/EzjzjtFQ2btqabqWn184y80+WvnaNy5p6Q0Fjde32I/c+Tbcl5k1/t1w5+cLKZBn8+4igIAAWOUhbn7v7lzTYKa2/bZR6Py8x2gF77e27pVn5SVGcbxkl131V+WLjXZTS/fbTcVZ2frwWXLNL+sTA8ecYSJZXQWa6cNLkDMyMw0z+F5xA8a195gUJ+sXWcA4JKhz0YAACAASURBVHHTpmnEwAFO8pnwHCqtqtaG7dtVVr1D08eM1rbqas1bs0azJk1ScUG+NpRv15tLluqs/ffTyEFRmdVJQBMIqGjIEAEQi0tKzLPwYErmKAtb1lEhGAlM1KddTHFNJPYQ9gMgBhig4wAuOk6iGVwBAT0wPxi4sH9uRlFABGABI5/yGKSwVhjD1IG7IcY/rpIARJA2zwGsAUCph4EJQIFNBABynwsQ+Zs24UIHsIERpH0whjzTPZ/RjdMDkMAswhYSJ0d2Tihg7sE9lrT/lGEiAI5ctrQjADE6SQ2gFUMeIEZ/YDYBZhjxsIswirjGtncBDgFayA6QRd+QWaIrFiCyA4R+YKKQE/2l37DCyIZJDeCEjQU4sBmAnGF+KQcLCFjHDdJ1w8R9EmDiuq1SB/Lic4AMOgaU0G7cUWGAGR/IGWCDiyzlAcowtYBNdl3cozKQG/fBWqdCbx0BiLCWxJ+iN/rIHIjVG2MvlQARFhtwzAYJTCw6Yv4wR9A7GxmwvLTJPbaFBQh5MZYBfsg0NosprsJs0jCH2QwAdCJTNgBwhaXergDEZJLUtAUyYgFjfy/LOWOGHVz2PwX9Ncrf5Qj5cgrkL11lYgm3v/9PDT/tRwrWV2n7ew9qwF6nK2+Xw0wmUtxQS1/+hXJGzdDAA843TKDH05Lh3f7eQ4YtLJp5mjlCo+KjRw1ALD7ycmXEAYipirWLXatsvY5E4mUxTWUcVotzELshgylVNjYF9dDbDVq0LmBcSclIOqXEp4F5Hnm8HjU2hfTqgkaTtRQPtRNmZmmvCRkaNtDLeenOlSDY7hfP1Imzwb+wX5Yml/jE38s3BXTtyTkqzo8CiN8uVH5OTOKaNurtrjjCrtSbbJIaAxDDm2/txaC6866z8YltJanZ+OJbKp+zyDB/488/VfljSwy4STR+yVq6/M+PaMzpxxow2VC6XfOu/5m5lzMSm6prDECcBED80slJJeBxVBw/qVO88JuOls0JJ6kBIK6tr9dfP/9cR5aUGHdRQOJHpaX6x/LlBhT+ZtYs5YQT1rjt4tzEplDIxB5OKizUbxctMgDxyt1206BYgBjDFLoAEfnOW73GuIWOHVxsgOCmikot3bhR6wnpmTnTgD43synP/nTDBq0vK9ceo0ZpcGGhVpZuNXUYgJifb8BjK4AYnoPRx1yQpMZlCJOJObRlnTAp7Lc+n6TGDbTEqMdIBmRgxGOE4qKI6yXupIAVhAHYw9DH3ZAL9g+2A9AAa4GhSqwfxjfgAzbSBQUAAoAZsWnExvFM6gHcAFYAo7BxABqMXYAp7pu0kfIY1wAw6uO5AB6MYECQO7D5DgCKAU6bYTNpF4PaPaKCuDoUDMNJH7kXBgwGh+fSDo4scC8AMaCLJDmAYO6HrSOWEsaQGEzYSNwkkQ+g2zXqaX9bTKD7DNxMaTO/YRABcLF0f7QBhpxh+2C5AA/0DwAHsCBLKCCW/gP+kK17VAJtR4bRF+UAhwAN9EG99BUATXlABwAOPQD42CygT+gRQHjmmWeaNjBhAPBuPCUgF+DPJgBsIfIBhKEvxhXsq5uoKFV6g8VGn4BWngOT6V6uzOgb7WXctaU3+hk7HgBsjC/qYnyyUUGfYKgZnzCksNOJLvTiHjVCXciTOYKM2FBAD7SJOQTrinsvYwn2lg0UmE/mR+yYpByxhLDq6IWxzTgmrhNZu7G77W1U8H3sMRfRADFRYhMngKt9NjFsKfbrsqFQ0ADEqvnPqn7DQnN0BbFIxA2GAn75cgdqwD5nKNRYb9i+pqqt8mTlmUylCjYp2FivvMkHqmDXI8znkcO0A375y9Zqx+JXDCeIm6o3I0c7Pn9TO5a84aTN92YYFpLfQ469zoBOqzdny6K75HB0TBbTTHMefLwkEq2akNAQj25uBCDSjSTrTXQ+WhwxGPBXWRPSjf+q0QfLmjS40Kt9JvqUxwH2ZD/0eXTAlAz9d3Gjnv3Ir4Icj2YCDgc0H/TO98QhlgxqBni4o3IsxmPv+c3nFxyWrZxMieQ3ZD8FWGb6PKqsDWrYAK9+cEaecrJiWdHWMutI33q6bHQMojKIQYyfpMYFiMmCw3j9SATiKMuRFJWLl5mf0v/NUc3ajSreb4YKxo8yzB9gjjKrHnxK9ZtKNfZLJ2vA1ImGXUxUL+xh2dyF2vLqu5p82bkmFrFuc6lWPvCkgo1N8oazDtVtKdO4L52k4UfMavE6aqu9seM6lWWjk9Qsr6nRrxYuFGcekqCGq7Kx0ZyLSFbTcyZOjGQI5diL1dXV5tzDEbm5OnfSJAMi+ZvjLwBzJJAh2Q3nJ94wY4Zyo2IBqbtFFtPPlpm4Q9xCuZc4Qi6yku45doxz8H0YnBOrSEIbYhRnTZyo7CzOEN2uJRs3mnu4vykQNHUcsusUDYZsiNqgcZLUDNFFt92uwSUlDnMZPq8RW9GNOYxNXuMsMbYscnATa/ZpBjEZg9GWcQJ3XWCL8Q7rxAABgMCg2stKoK9IIBFA7BHXyygh9lW3R4wbgCAMYt2K9+XfttokpuEsxOyS3VQ4/SRlDiwxL3R/+VpVf/IfNWxdLhLacL5hwR7HKWf0dGUMGNHCxZc66jcsUtP29QZ05u96hJEmx17Urp6r6oUvKOSvV9awScrf9XDjnurLcjIWupfVsbuF4ThupsKFurNZTJN1QW0TICZKkRkPTCYo62+SynaE9Ovn6jRnhWO0Rl+ZGdK5B2UbsPfO0tbfU/aMWVk6ae8sTR4RZrvJnF4b0serA1pfFtS4oV4dupvjPrdsc1D/W9qo5+b4TQbUmeMzdMz0TB08NUsZ0WR5CvrmKDm1rrhtuavGZjENKeweHtOEaBfTyNwMx3gnAxrbGzu16zdry1sfauubH6qhbHtkay97yCCNOPZgjf7isarbuFUb/vOGQsGQplx2rmER3YLx2rBjxVrnmIuyClMHdTXtqFHlkpXa9NLb4ntfbo6GHzlLQw7YS/njRjavOynsW4v1LIl6owHixoYGPbl6tZZWVqq0rs4kmRmZn69jRo7U/sOGGSDIhXyrGhvNMRcba2s1hkzx4fMEV1RXmwQ1L65bZ9xGSU5DBtQDhg0zgDGq05Espsj20w0btWl7hcli2hgMqDA7R6OLB2nCsKEq4ugKF8CFQtpSUWkS2ni9Hk0ZPsL85qzEjdsrTKbTWr9fRbk5mjRsmMYMLjagM3qsu1lML7yVLKajkzrKAlKFzelkjr3oD2UhTMAEFiD2Fcu3C/2AJYK14dgEXDRhdEjQgospbJS9rAT6igTiAUQLHFIPHBQKKmQyxjkHEhujy0PcSziRAZGBGDjhMg6745RxysVhbMMHHrt1Ockr3J+AU59hEn3hMxGjUrH38fMIUwX4WhigScgsUQxitOEfz+B2sEv7Z+C1cDFtaR3HBz+dAEUMm6YgQzF+PlTIITNUE6RLJWEGZUx3wkZ7CDYk6HK3IccV1TAkUsAMeyezLPdwf7Rt3VvPRGydpIZ52PLNYaYrsbAmaY3zZXuAr6OgyCRDgikKBMIybm4E2UcjwiaNLGrJcBKVtDkmTZ2UQWko2xm/PCdEPSYBU0hen08elBnueLv1RnWuO8pGA8RQRoZJTkMv3HkFG+f+uEmlXLBlNvvC7QP6mf7izUW29vBazL0ceRGduTg2i2lGVpZzMH2MEeHek2h9aKGP8PMcjTmXiWd0/4gaaJFzEO/4iWEQ3YswGJ7lnonI54A9fpKJT+xPZSGILECMGbD99U8GPhlAcQHF3RLXSVwQcVHl3/ayEugrEogFiIxvG0eYIIteGwle0lFmCQ2seBkCe1nfjCGdIMnMztRFWwCxo/FS8QzFVklqHESRHDNmyzYv2z0gs7aS1LiqwKJ3x0V0ptLY90sqxk4qYviS2cRw+tZ9cYRdaQNZTG+410lSw3mE7pXq9pr6YsBadJKarsS2mmo7MH6jYxDdJDXYuLCDsW6ltNv9nMcAZG1Zx8XUAsS+YvXaflgJWAkkJYFkAKI9ZN0RpZWDlUP0pIo3HuIlqUlkMHfGkDbPj6ahuiFRTUIDtIOGaUeM2L5Ytr0spq4aI0x/1FEWLcZZvIPX0xiEJYoZTDUI6wy4iwcQu6O9EYAYNVfbBIjdOI+js5gODLvG0j5cSCMsKIxmHHBoWFNb1gBE8o1YF9OkzEpbyErASqAvSKCtJDWJQJF1QW0GSsZeTyJhj5VZ/5AZDOJdg65UfTBHPs5B9MXPAtlZ97kWbmm9MC4vro9lLOhtC4j2orLJZjF1u+t0rX03486OnfZAZ3+oNzecxXRymEFMBFq7qot4Gx4RgBh7jl43z+OIi+ntPxZZTLlct1IXABJjx2fJxBz2x7IAxD6fxbQvGLS2D1YCVgKpk0BHs5haFq0Z6OxMV8ZE4L0tUG/b2/0scGeT1DggoX23vAhA7ICLWV9k5yIrYBrLITZJTaIspk4XWme6TWY8dIZF68/1tohBDDNo7QHnZOdmW7pgDr5QVamPG+pFDGJPjl83Sc0Ft5CkZlQrt1LcSAGHyRx70V/LuidAWAYxdbanrclKwEogzSXQVhbTZJgxC0ii3vVpGBNngWTb+kn1+O1MkpqOGKAGIKYxKOrJ2Kp0l0OLYy58OQp54iepcbBhcsyhBZLxN1KSnUPRADE6BjHR/cnW2x44ZF60YhB7aB67DOLFt92uISM5S9cZa8QWxnMrTXTsRX8uS0IfG4OY5sasbZ6VgJVAaiWQKIupZZu6n22K1WQ6Jl2xALNjALMzALGjMVCmRcke1xD3rESb1MbIsJsN9NgspmQTbjXnw0dyOiZ7cxZTCwS7BgQTAbbshkbdcO/TrZLUpAIIJprH8bKYJj6TM/VzMzZJjetWChCMTUgTL+bQZGrt52VtkprU2p22NisBK4FeIIFkk9Q45kucoxbifGbLOuByp8shUar6BEznTm9vOsisi21IBBBTFd/VKotpWMdJA8aOgEtbNnJMR2fk216SGle80ecgdldMnK3XeRln1/t1w59aZjFN1dyMBvUdzmLajfM4OkmNm8UUl8lkjrIAGNqyUkNDg3bs2GGT1PQCm9Y20UrASiBFEuhMkhqz22rdKR0SIo3l4B601cJwSeP29gXWOl4W044yhG2xRy3OQezGzIfWVTQBw9gB5jHZJDUGIIY32pJJUtOdbFdfj0/MCSepcY+5SOXcjH4lx6u3Q0lqOjDOnBdRYuYxmkEkSU10VlJ3LAECEx174WY77c9lAYg2SU2KjE5bjZWAlUDvkEBHk9Q4vQr7RUV1MVHyGlvWFVLPy6z1znjPt6H1LOjbbTg6JotppjkjvHUCkjhTKG6SmtjpFgGILv0UK+DW4o1vPMafxrZsZLrGMbg7KLMWMYgZOUqUpMYFiMmCw86OneautU6GlGBZT2pM9qZ620tSk1jF8WUWf7qFvUdi5n1cgJhokyee+dDJsk6SmiG66LbbNbikxKxHbrZSGMLYmEPXpdRZYmxZ5ICLaW1trWUQe4dZa1tpJWAlkAoJRABiWZ18npCysrLD1Uac2WIeE+9zW7YZOJvXanrIrIXbktVbYh2lbvwem/Oq7i6+XA2hLHk9XmXEAYhdYS1c0G/6kkwcorF4Ux/X5AAKW29bcrhn8hV6ccTxygw2Sr4sheTEILZUW0hBxMh/UctGWx6HsXXYsuGZHZ7G8aaFKzNiEL937zOasm6rQl5vUseKOEO9/QzD0UDZBVeRFwFZTKurNI8sppmZyTe4uVLnX211LkFZXEwHDBmiC28li+nopI6yIIENzGEyx170h7IwrDZJTSosTluHlYCVQK+RgAsQ+W0vKwErga5J4Pi8V/TnIVd0rRJ7d5+QwN1TrtXzI0/pE33pK52AQbz5T89ql9Wbe7xLL9TWaG5DfY8/lwcSe3jJHT8xDKJ7kZkThtA9E5HPAXv8JBOf2J/K2iQ1O2XY2odaCVgJ7EwJVNc16pUFG/WXvz2k+vp6ffeGG+SLOhPJfWnwmx3F5k3KkAJNTbZsKH3lgEsMO8B5eXkRvfFSJ54iJycnsjvMl3yGsZAVdUaXLeuIrSNyKNZmTQ3NUU5OtrxRWSvjy7dJDQ3+pMvW1zcIow4doT+nbWzseFrMzWAoqEBTQBkZHKvgjdK9LduTMluVP0Gbs4e2qQsIoZqaGqNPDPX446E+PDdd7w5H77Zsx+XQWFev6VsqVFTfGJkXqV77mgIBwzZlZ2UZoOW+N7cGAtoeaDLric/XfO6gOyZhkb0t3rHBlJXNyc/TmKlTlZWdY1xKaUOimMPYzKa2rONiahnEnWmp2mdbCVgJ9LgEMDjXrl2rm2++2fjYP/roo+aFBlhwYxHinX8ULx02Lx5b1kkJng5ywPDB6MzNzTXjCjcZ9+wrQAaGAO1kDNBm9I5BY8umpxzQEbpCR/ykyzhLh7HeW9vAXCP5BfOU+Uc/7Nx0zufrrXJgna2qqlJ2dnakD+jZna/RSWLsO7Z32BoARDZyBg0aFHlH9rixFvNAT6hFwMHObo59vpWAlUBfk0A0QIRBfPzxx00XXQDIyw7jJZlYBFs2ZOSWTnJw40gwTnjJ0T4XMLptdRlF19XIls0wcyAd5eAmlUi3cWbXh66tk6zDXHZu9v41ik049Gnfm+n1LuzKGsW702Yx7WvWr+2PlYCVQJsSSAQQeclhjPKSc7PruUZpPNcUW9ZxRUw3Obi64+XmMk/uZwBDwCxGKZ/xQ/tt2fSVg3suWbqNM3dTKVG6fNvettcHNnKi11o7N52MPb1VDrCH9r3Zd+wH1jV7DqI1pq0ErAT6lQTiAUTXDTE2FiE2HTaCsmUdQyZd5eAmEnANUHcXFcPLdXWKditlPNiyTYYBSEc5uCywnZuOG2JfkUM022TnphM325vl0NYxEun8voh37IVtr9e8D2wMYr8yjW1nrQSsBKIBIszRY489ZlikWMMrXsyhGz9hyzpxh+kmBze2kJ1skmC4DCGg0XWDdcGh+xn9sGWbjD7TTQ7ozI0rdZMJJYprsnPTiaFOdzm4Brkbb2fnpsPe92Y5sLFEuEZ0LH/0v9N9TMbGSNr2emySGmsqWwlYCfQ/CcQmqfn3v/+dVIpr19UtmXTYtqwzrnpaDpWVlcZIGTBggHm+6yKM8UJmUze7Hp+zOQDAdbNj2rJOltB0kgNJpNAdLsH5+fmmffFS1ff0OLNtcOZ3Z+TApk1FRYXRJyDRzk0nbq03ywGWv7y83KyxuJpGHyNh5+bOeRd2Zm5G642NOeti2v/sY9tjK4F+LYFYBpEkNcnETkTvMkYb0olSZ7s7qLask7WtJ+TACw0A7wJEXnIYKC5bQTvYqccYo1ysm5st67i5pYsc0BFgAv1hfCaK97Nzs9nlO93XHcYWOkW3bM7YuZk+862zunABYmFhoQGI7nrvhiGk+5i07fWazdJoOfAesElq+rWpbDtvJdD/JFBW06T7Z2/WMy+9YQzOM888MyIEDM0Axx9ELZYuExYKcS5i8xlrtqwjtnSSQ6OfODqvMVK40C96y8x0snQaXXLMhZ+jE5oz1fa3sgfnvKcDsmY7R0iQsTfqLLKmpsawzJzjP9zxvzPKAuDrYXrNcSQZCgTCbs3hDYfI3OTMUm/U3FTIlmVu9rAcZhfP0meFU1ucN8pgYk11DdBQKCjOt/RyYHlmhjIzosaZOYLGbz5zY9oic1OhflF22vIN2uOztfLHm5uNjQqJ9axZZiGyNe/kssFAwICJLNjDqLWEzQCuaF3SfspHAxJ3Hqeq7MZgQJ/7/ZG1q616x07dTVNnzTKbYlyApLbiKV33075eFtCPB4c95qL/2ci2x1YC/VYCayqadMEj5Vqz3S94reiXV6xQeJk53Ff7ly3ryGhny4Hnm5d3+ypLi/buDJldN+BOXVf0eynqUPkkxWWLWQkklMDdU67WCyUnycOuTLtjK9kZ2r8EftbLH4ofRW149C8JdL23c+vr9ELNDnnakSFgb9aJJ+m0K68yniXuEUlmTWZjIxAwjXFdL90Y3/5Qls1Vm6Sm62PR1mAlYCXQiyTgAsTV22rk84SUm5NrdtodUNFstDifhFp85nxiy6arHCLH6Hpa6jJd2+uCw54eZ1cV3Kmri+6RfMQderCGHGAfxcy5RpKZEdGf93BZGN94bXAmbAzIAJjEaa8tayze1rJxlJwymd0z6TK9NPwYZQX8CjG2PLiXN78czJNCzhpqjpkJr7fuvI0ef05Zp1z01dfLnv7yBzr91TnQhM747uH5hnw7M+fNfeH27uz5Nre2Ri9WVSojyt3VeZ23HOtNfr/2OfY4nXL5FUnlIXAzZCeTh6C3l4VBtACxFxm2tqlWAlYCXZdALEA0mRvj8E3GiIn5PN5nLviwZcOG306UWTzjMZF++rPeAIhXFd0dAYgR4y5qesX7LAIa4wHJWLAW3oWPCzo7UDbCCMeA1LjgME69xiiMByRtWcdgTqEcogGiMhyA2BLcufsRzQAxXcZZ7DjdGWOdNnzxJQDiR1JWVhjTxAfJ6dJeV78RYJlo4yaF4ywyphKM37k1NXqxOgYgxikLQNzv+BMMgxjtVgq4S5RbIDZzd18tawFi121NW4OVgJVAL5NAMgDRAkFHqVYOfVMOEYDozYnLHO4s4zh2KWlmhKNpqNSCmvaMTQswwxJKAmi3BRCjb292A3eO5ujqJkK6gaUWoKmDmykRgJiZmfZzswXjG495bBZEj27SzK2tTR4gnnCCvnjVNaaliY7QcT9P5linvlIWgFhTU2NjEHuZfWubayVgJdAFCcRzMW2xy52kW2kiABXPBdWWbZZwImbWbDwnwT5a+TaD1s7KzAWIIa9zVmSL8R92w0rGaE/I2CbpGtgWEDV983jCDt3tgBSncMtVIRGgsWXbdjdNxm3XUVwrmScCiG2rovX4S/cxGTtfUtleFyCGMjPTfm7GLBzJuXwnGDttukB3cEy2cDF1GxmnjqbGRu0XBohtxRy6Z+i6LGN/KAtAtFlMu2Bo2lutBKwEep8E2gKI1q20GXwkA9baAr7WbTd9GdhYF1N3Fqeju5/LNlkmrx2Q3IMufIl0YQDiiGNNDKLrYpqYeGydpMayiWrlYprOc7PNtqXYfTliaSRRbwQgZmXFT1QTrsO4mJ5wgr5w5dUJj9CBESRJTTJHNfWlsoBiew5i77NvbYutBKwEuiCBRADRgkMLDlswA304BjUeQExHcOhsQMRnq1IdP9cRA9SWjc/W3jPpG3ppeBgg+nIUiklS01KVyTGHfcl9tD3mke9jYxAdmbV2w030eTqU3dlzs02AGAUwAYj7Hne8Tr3iysjxFrFnIsa6lQIC3aMw+nJZjjWySWq6YGim+tZ58+YZSnfWrFkm3W68hTEVzySotrS0VLNnz9Y+++yj0aNHR9L4dqX+Tz/9VJs3b9ZBBx3U4rDUrtS5s+5FRuvXr9ecOXNMf4YNG2Z0sjOv3iDfDRs26P3339fhhx+uwYMHd9sY7ooeEmUxtYxX+jJelqlsHvGp2Mi4uuCuFklq0tnYjBuHaEFj1IBInyQ8sVlMPd7W70zjwWyyDHM5/08HUJMubTj95Q9bJKlJ97kZ105NIl61zU2WJFjCtu5vM4tpFNNuspged7xOu+LKiM3tHmUBEEwm5tA9F7GvlbVJarpiZXbgXgYQdC0Cdw5udnaDGFBQ16TMBXxcd9112rhxox588EGRWbGt89k68PhWRRsaGvTuu+/qggsu0K9//WudeuqpysvL60qV5t477rhDr7zyih5//HEDDnY2oOpKh+rr6/Xcc8/pW9/6lh544AEdfPDBys3N7UqVXb63N8j3qaee0oUXXqgXX3zRAOvuGsNdEWaySWoc8yVml9vGJzoGXbrKIVH8XLq2N86RKT0h32gGsTnze3KMjpkXSSTeSFV8Yqsspm0d19DBWKUW64it1xFHF+TQXpIaZ+xI5uiS8DEXidxKe3qcpTKO0B1XnelbNIOYqjnUE33rcBbTLoyz9sClAYjVVS2PuUiUxTQqSQ31Agyx05M5yqIvlwUnWBfTrliaSd5bUVGhzz77zACOxYsXa/v27QYAlpSUaK+99jJsy9SpU3XDDTf0CEBkUKP45cuXa9y4cSZLUSoM+d4AYJJUmVkk0NPq1as1efJkFRYWpkRGyT4/XrneIN/eCBA5BzH6spk7w3ZiHFDVFnhJBwbWzWjS8jw1e1xJrN7aSlLjYIT0ySwJmIiAhS4yCxEAlExCGxcs2bLxj8PoQpIa52zLMIeYxGZDuo3JFu+LFLt/tpWkpjfKYWfEDrdiEBMwmtFJapAtnmOsfdEefC7Bk+jYi75aFoBok9R0xWJP4l78eOfOnav7779fAwYMUEFBgXG/5KqqqjJ/Aw6PO+44/eAHP+gRgJhEsztVpDcAmE51LE1u6g3y7e0AMRE4dCKh2mcTXWjVl8s27ShTw4bF8pevVaB2O29VebLzlDN6urKHTpY3t0j16xfKv22VAtWlCjbWyZudr6yhk5RdspsyB42Sx+NV4/b1qlv3ifylK43YMovHKn/iLPnyi+XJyBLPqVn2P2UP30VZxaPlzSkKz8TEumi94271Fm9MRh9z0Tr7Z6uhntAFMM60SHnZCEB0UGLr1bi1ilsAmrWlAc1b1aS124KqrgvJ55WGFnl10K4ZGjPEpwJexx6PVm0NaMn6gJZuCJhyowd7NWOcT/tNzjTP/HxTQB+vbNKyTU3KyvRo15E+zZqcqSFFHmV4PVpXFtA7S5u014QMjSr2qjCnc+2N2a2KXUraOLuwtd4Sx4J1T9kWMYjhcxDj2eYuQEyGiXZAfcv2BuobVLt+s7a+9aGK95mmgkljlVmY33Koh0LyV1arfM4i1a7bpCEH7628USOUkZ+rQF29yuctVvWy1fJXVCuzIE+DD9xL+WNHKqMgz7Cbpe99DNWpol0nKHNgkbyEmLQKvYwfG9iVeRF9OCSQAwAAIABJREFUzEXseI8/1BPEJ8ZVcXPZhkBAW+vr9cbGjZpSVKTdBw7UwLBtGg1EK/1+zS8r04Lych02YoTGFxZqQFaWAqGQPiot1ZKKCpXW1SnH59OBw4dryoABGhg+w3FOaakq/H5NLy5WcXa2Mr3exOM3np2VaEOonbKdSVIDKeAsMY53HxefxcYcui6lfb0sHo+1tbX2mIvutP8Bgc8884y+853v6Pbbb9exxx6rkSNHCnS+ZMkSbdq0yexWHHXUUfr+97/fAiByb1lZmUHxo0aNMsqi/LRp0wwDyUAFgBKbBgsIG8i1aNEiU39RUZFhwdgVyc/PN88FpEKdU/cnn3xiwOnQoUPNMxYsWGBcTbOyslReXm7qLy4u1vDhw819xBdu27bNBK5yUXbIkCEmhpFJFQtgaC+xjtQ9YsQIw8LBXNIH6qBd9IN20X7+HXvRBtqyZcsWwcTyNwB74MCBGjt2rGmrG0ybqF7uoW/ch0svfae91AFAp01ue3AjpV7aWllZaXQ0Y8YM039XZrjPcvE9dSM/YhQpw0U7iMWj31y0kfqol/rRCTqDQXbPmqHv6I/6kDN9RT7oCj1y729+85sWLryx8kVXXPQHuaMrxgH9ps3ogOfHY4tT1bdnn322hYspiyt1IxN+8zdjkb7TXvRBe7du3Wraiy5pL/qh74xP/m5Px/HGTqJ53VaSGrPoJwEE+/NRCw2bP1PFh4+oqWqTgvU7FAo0GgM7u2R3FexymHJGz9D2D/4p/5blBkCGmhqMVDMHj1XehP1VNPM0o5qaZe+ocs5jCtRVKhRoUmbxGBXufozyJs6SJytPPKfsv3/UgJmnKXfCfsooGNKua2s0QExbN9id5FYaPR86ksV0Z7u5tQkQkzjK4n9LGvWPt+u1rSqkusaQsANzszw6bs9MHb57piaN8Km0KqQ3F/s1b2WTVm0NqrYhpD3G+HTU9Cydsk+W/E0hPfOhX09+0KCK2pACQWn30T6dMDNLh+6WIZ/Xo/eXNeneV+v19aOyDUgsLiDQrn8dvRGbxTQkJwYxVgzRLqbuuExqnIVCqi8t147V61X24QKt+edzmnLl+RpxzMHKLRnavDkRCinQ0KiyOQu09tEXtWPFWu167YUGTGYNKlLd5m1a/ud/q2bNRgE2eScOP/ZgDT14bwM2g3UNWn7fo/JmZmjUaUcrd8QQeTOdjYIOtTdcOKm+hcvGS1LDV51xV03U3tL6eq2prta8sjL9fdkynTl+vM6aMEFjCwrMLSYOD4AUBoFPrFqlNzdt0ndmzNChI0ZoZF6eqhsbdc+nn2rR9u2qaWwU8OqYkSN1REmJAYR1TU36x/LlBoR+ZfJkleTlKScMvLp7XrSbpCY8KE0W0+NP0GlXXmXsLWzxZI6y6A9lcbO1SWoSWZEp+pyYwieffFK33XabHn74YR1yyCERBtE9UNPdsbj22mtbAMS3335bzz//vFauXKmrr77agBWYyCeeeELjx483AxoAed555+mYY47RTTfdZFp9zjnnaM2aNTrwwAP1+uuvm8MuAZWXXnqpeT5ggUQiJ598su677z594QtfMK6U/L3bbrsZ0Pfaa68ZP2yYzfPPP9/E4D300EOCISKZDhfGO/dec801ZlL9+Mc/bgFgPv74Y9N32k+847777mtAKX2AVQXgAHwuu+wy0/4xY8a0kjoyeumll/TPf/5TyIM2AUgPO+wwXX/99Qb0IAPalKhewAV9A2QDROk7oO3QQw/V9OnTTZu4n8mAO+mNN96ovffeW++8844uueQSAXqIp/vggw9MPfywgJLkh7rPOussnX322aYM19/+9jfdfffdRqaUAzzut99+xoWY+l999VV95Stf0de+9jUDBhcuXGjAIRsE9JeYx7feesvoDfC5//77m3sfffRRc68b4xkr3xNOOME8HzDMGMGlmUQ7APCTTjrJADee7zLY0cJ2x0NX+/byyy+3AIiAaOT297//XR9++KGI7dx999118cUXm7EFSJw/f74ee+wx0142AtAv+kFXjE/GBeCxLR3HGzuJpnCiJDXmnWHBoWPQtSGH+nWfqPydv6lgxonKKdndsIG1K99X5UePKGfMnhp02DdU/sY9yh6xq3In7K+MomGqXfG+quY/o2B9tUZd8EcF/XWqmv+sqhc8rxGn366mmnLVrZkn/9YVGnzMNfJm5at+3XxVffIfFR96qXLGzkzYruj2Nic0id+H9voWMf7SAMR15yZER5LUOLbUzotPbOFi2tLiTerctVc/8evx9xp09kHZ2qXEpy2VQT3+vl+frG7S2Qdm68S9s/Tk+w16fZFf44f6dOFh2Zow3Ke8bIcZpOtbKgK67/V6fbImoN9dXKCF65r04bJGlVeHdNOZear3h/TuZ416eX6jbjo9V7v8P3vXAR5XcXXP9qJeLFty7za2wZhiOphi0zshJCSkB1PSSfkhJPnTSPuTkEIISUghhRJaghN6M7YBFzDuVW6ybPWykrb/37lvZ/V29Xa1kiVrV3rv+4TRanbezJ2Z9+6Zc++ZKgORuQzArA59ZNS3mDefNWWTRWqQQsVUNm9iOYgKkGQyzyLBIPY9/pz81K9ch2g4gnnfvB1jL10E95hR8XkaCYbgb2jGpu/dh6b1W+GuKMPUT1yH0gVzYHW70LJlJzZ97zeYcO0SAY2Nb29A0/otqDjrJIxedAradu5FzbJXkDe+EhNvuLTHUQl9AXx9LdsXkZpMbGZk3yeqq/HIrl149sABYQK/NG8ebpo+XQCiai8/Jwj8/jvv4LXaWnhsNtw8ezbOGDMGJS4X9vl8+NaaNTi5ogKXT5iAVYcPY11DA+aVlOD6KVOwvbUV/92/Hw6bDZ+ZMweWQcw51F4O3c+otCI1urIiUnPBYlx689KMcg7pc6uNe/0zkX4gf+eGt7pyvawpUjNAIDBdNXSI6ewTPJGJmzx5MqZMmSLAZurUqQJaFPOjACKBDp1qOu1kXS6//HJx7AnO7r//fmEkWY8CiAQodLbvuusuacrVV18toIkghGCQDBxzIAkcvve97wkj9vbbb2PJkiUCRq666irs3r1bficwIstJkEiAw5xJgpaPfvSjAkx4EVhxQZCpZP233HKLOPSsW4nUkCFjHwhUCSKnT58u/0+gQLBEW3BBERBs27ZNcjFvuummBFOyf1u2bBGAxnYQvPA7rIff+9znPicsIIED+5GqXoJi9u24444TIErAxvrYfoKw8847T8aDdbLd/PuVV14p4EovuMLxYD0E4ATMZAVpIwI8jse3vvUtaf/evXvlcwJgAlralvbnGNK27C9BPe02f/58AYFqDhBEvfLKK9JXMm3cYGBb2Vfa/6WXXpJ/k+3LvhFQkZ389a9/LTthM2fOlDrIJtJmbA+BJvuXfFG0aKD6pmzGvqk5x/9X4JSfkV3lBgPnHucNx3rOnDnCLHIcaAfakGCbc5G/pxvj5LmTbk1mIlIjL9VhfMzBkfQt3NmKYNM+AX4EcmFfE9q3vCzhoJ7xx6H0zE8gUF8NqzsfNk+R2LF9yyvo2PaaDMvoK/8XYX87Wtc9hfb3/oMx13wfYV8jOqrfhv/gVpRf8DkEG/ags3o1XGPnwjPpBLlXRuC9DyI1I3mMkxnEbMo5TMSACiYngdQ+qCTWtUZwsCkiYZ95bouAulXbgvjtC124ZIETZx7jwOcebMcFxzpw7lwn5k6wCzhkKCqvSCQqoJIAcf2eMH71iXys3xPCym1BHG6J4q5rvHh1UxDbasJYMNmGU2Y6UJof+7LqTB/aOxQ5Wz2el/1sbzqRGg2oaHGPar5xTRvNPQVqemxMRCLoPFiHrto6NL2zGTt//yim3XwDKi8gg6i916KMWtmyS0Ckq6xYwF6wpR0T3nchSuYfA5vHJX/f+N37MPH6i1F20rGof2s9mtZuxKizTkLJcbOw64+PC5NYOv8YFM2ZlmCePrW3H/mJyQziYKzNgx0dqOnowJbmZty3eTOunjhRGMTx+fniY3FTZm97O/68fTsKHA4c8Pmwu60NN0ydKmGkBIj8+zfXrsVp9JcmTcLKQ4fwdn095paU4LIJE/DA1q0oc7mwoLwcJzDq6iie07nGR5GalsxEamIMoj6slP5IqpzDZLXS4VrWBIhHASDyFnTOyaxQFIZGZzgcdxroxBNYkFkjgKLzTjBAJolAgGXoWF900UXS0j/84Q/4zW9+kxFA5CS+++67hWlkCB/vf88994hqKQETAYYRQCQwIrvDdhGcEGwQPDA8lvdn26+//vp4yCkByKJFi2T3hSCYIJb/EoASHNPpZ/vJJP373/+WMEmG07Jd7D/vQSBJ4MTv6S8uPIK4hx56SFg+Mo0EUyoklGCP9S5btixtvWQB2VeCEfaNbB1ZK4LV7du34/vf/77Yn4CQDB2ZOYIcghgjgMjxIQgnmGH7+X0CQbZTchdigIxAkaGiZH4JIsmMsT6C9w9+8IMyFgT2/JysHssR/FEB9FOf+pTYiPOF92BfuXFAsGxkXwJl3ov2IltNwM4jTPg5ARfnFW3FNqpQZL2tFUAciL4pm5Edfv3113HvvfcKwOW4s5+0L5V62bdbb70VP/7xj2WDgCwzbcoxIfPMjRUCRL4gyS72Ze4cKUA0hWo0C6a0QzQiwJC5hp371iHYdEBAnHfyQuTPPFu+y9BRMoK+XSsRaqqBxekRxrFw/mWIhPxo3/QCWtc+Ac/EBYj4fRKqyjrypp2Bzv3vInB4F0rO/BjsBaNgtWt52wngwQTwKceot/mrz0EUn93AeRsMxzSl45/GkZZO6tt3hEI1zEl87t0AXt4YkhDTKaOtuOmXbbjmFJeEjdIeDpsFkyusmDbGhgnlVrR1An9/owsvrg9i4XQ7DrdEBOhMKLfh3LkO/GddEL6uKD692I2SPAscdh3jeoTt1QY5e46ySEJLCWPTm4qpGsa4Mm0KgJgJCGvesA1rv/h9TLnpKmH9FEBkXmHjuk1oencLxl5yDprXb0XLhm0SKlpy/DFwFOZLaOnWn/0RrvISOEuL0HW4Aa6yEpTMnwV7nhe7//QEJlx/sbCL8dzGWMcHe13ocxAHe23u9/lw2xtv4NyqKlwxcaIwiHwWEAyura/HG4cOYfHYsSCgfP7AAVwzeTIWVlSgwu1Gvd+PH61fL3NzXH4+anw+yTOcW1qKyQUF+N2WLVhUVSV1FzE8N5Nw6wGa62s6OjIHiDoVUxXVpxeqUTmH/DeToyxUHbleVqU/kXigf58NlyUajxHKhuYMXBs4aQgYGG65c+dOAY1kpAi4CLDI0H3zm98UYMhQQTr0ZN7IjLAMc8n6AhDJiBHcqYv1fuUrX5FjGxieybYYAUTmSi5dulS+xjaTFSOwI3tDcLpv3z4JQ2VIH0EkWSEyoQR7BC5sI0EmwTBDXHl0B9vPkFKGEZIBJcgjgFEXF9L73//+OAOqPuf9CW4Y2kqAyzBZgg4CJ96ToI52IqhKVy/ZOvZV9Y31Egw+8MADAsoIVphPyb4RKP3jH/+Q8SBANQKILE+wqWxEkMNQUbaD40TA+/LLLwv7SbBIQMjPGVrJsgxlZb3skwpLZV3Mw3vyyScFxLGvBHLsKxln9pVAi+NgZF/akH1iaPDPf/5zuS9zF9XFhz7ro52MwjEVQByovhHkMr+TII91f+ELX5DzPbm8aVfOCzK/N998s5ThBgHHiRfzNxlOy3lHgMg50Ne5o1+5BPqc7yoJ/aDPiv9ZlYeDrSHYLFG4XYm5r2bumma9dHageEOgbida1jyG9k3Pw+opQuHxVyFv+hlwjZoi3w807Ydv80toXP572NxFyJt5NvLnLoGrchasVjsYqsoQ0o49q0WEguxj0UnXCdgkA2mxWlG44GpEg52IBv2AxQqbpxAWV56I2GTEKA7zUFHBTv0Ii9YA4i8QtbolRFh/GYXEqcPqM5HLH+iyCkykBUpiiN7z/XxdEby9I4Q/v+rHxAob5k+yIRAEPvtgO44Zb4fLDtQ2R2C3WTBvgg3nz3PgqoUuAXzLNwfx5Ft+CSX1uCwCLi87wSniNztqwyjLt+LaU11o9EUQDAF2K1DktSDfY4EzGTBm2N4jOXIiPqZHMbTVCCBq8yFdFGz3uAlfLGV7hjRrJuv+vBsgXi0A0T26DOGOThx45hX4qg+gcM50jDrteNQ+vwKHX3sbY684D6XHHwP3qFIRptn3+LOoX7EOnbV1AhIn3XgF7F63CNq079qHsZcsgnfsaATbfGJKm9cNe0EeHHndR4L1pb2Zlk2nYtrXcNVkm8lQ6DZjegDEggLJJ3yxpgZr6usxp7hYQkopUvPXHTs0gDhqFMbm5SEYjeKRnTvx8sGDAijJNH5w2jSM9Xqx1+fDjpYWyUecXVICCt1wHnjtdimXb7f33JQawBDUhBDTbico4TnHtaVXMaVdGBlHP0EfKsrPSQDQZ1VHt42EsvRZCRJNgJg4bQbtN04yTkD+8P/JspGxIphiztoPf/hDYcOYc0bGiaGlzFOjY8+BYj7WfffdJ2wKQUO6ENNkgEjgQIaSeYoEiASqvQFEGoKglUCGzjrDXQluGS6pD60kY0Wm6gc/+IGASIagMoySgIDAgKCOjB1BKsETwQEBnv4imOBETL7YRwInhmkSzPG+/Jcgi/cjK7Zy5cq09TLENhkgUjTlt7/9rQBMBRAJsAja//a3vwnTmAlAZHsJqAkQH374YWE6mf9HcEjAQ4DHNvJzsrZkDlMBRN6PbVV9ZJ9pRzJq7CvDdwmWjezLhxcBLm3MvNNTTjlFzrfUX3zoEZzrH37q70YA8Uj61htAZDj16tWr8clPflLCRwkQGbrLKxkg0rb9mTuqb9ycoN0ZYitX0VhYLrsXjpIq0G8zYk+Sj0lQxycYPRxGalkyfswpDDYfRFfNRvg2vyhKpmWLbgWsFhGeifo7JL+w68AGdOxYjmgoiNFXfhtWlxfg9wM+YRPFKSTos9pR//xPYS+qhHfKyQi3N6Fl7T9FsIZKqAXHXoy8WYtELdUci9Svqt7m5G0F9wpAjMQAonK7lQOaAMp0t9HyxrRrKMvGmxQT00hliYS1HY1KKOhz64N4pzokuYLlBVYJFf3OPzvxmYs8WDTXAY8T2FcfERAZCkdx93VeUTRlv31+oCsYhdViEaGbtq4IvvNYB06ebsexE2yoaYrgT6/4UV0XwegiK64+xYklxzkxcVTswPg+tjfVOLC/yX3LhrJ6kZqozY2obvMhce7IDEr5WDXKT0wu3bJhO9Z96R5MuUkDiGQG61esRcvmHXCUFGL81Ysl33DfY8+i7rXVCQCRYaih9g6EuvyIhsOA1QpHgRc1y15F05qNwh6GfJ1oWPUODj67XJ5l5aefiMrFp4saavKVSXvVd3ore/Wzb+Gq51cj6nAkjHFv3EnCmldgK8XCUGUJEG+NMYhXTpyIqrw8LKcuQmOj3PuDU6ei0OnEs/v39wCInG8Ek53hMII8VN5iEfD3em0tntqzBzdOnSp1EGg+uns3QpEITho1ChdPmIDzKislN7G/67i3ua4XqTEMbY3dOBwM4qQLL8QVt9wmPjl9BPrnRhc33OlnKcA43MsSc/Bi+pOe0En91hn8vww7BpHOLUEVARnzxJhzSLaKxme4IMEN/58hnAxVJDAkkOO/DC3k4FBchv+SWfrZz34mYJIME5kROtn8LvMQ9TmInMwM3WOeHNkTOuwMUfzpT38qwI2AJROASAaRgIff484K2UDWTVaMbBbbzjIEgQyZZNlvfOMb0l8CFoIRtp8Xc+sIyiguQ5DD/EWlnkmAyXbpL5WDSIDIezN3jjl2FK0hCKK9aBeCunT1MoctE4BIYMLx6CtAZC4hASeZR4ZUEkzTPgTjtBUBLQE6y5A5TAUQCQZZhjs37CvzI1kfWVn2lf9Pts3IvtxEYEgvQ0w57pwfFBciEGc9HA/2j/mWnBPJVyqA2N++cb4RHFNYiPOCIaYMk+X84SYBBZs4dxj+y/nMnE6Ccm4UcOOEebacoyrElPX1Ze7o+8f5wzmjHvxNES8eajkJLUEnbNYonA5n3FXpDxuj7jUimUdu+If8CLXV4/DT34CtcDRGXfQV2NwMVbJpICIaQaitTpjErr3vour9P4O9cBQsNkcCS8ncRrKSre/8SzsyY8xMNL7+B9jzS2H1FgORMDr2rEHJwg+gYM5iDaSYDGG/7EAG8bbCX8UYRA3yKWahB2OnoREpoweHdP6GoqzeqTRkDXXtVWXbuyJ4bVMQb+0IIRgGTplux6kz7PL/r2wM4u6HO3HPjV5cNN8Jpx1o7YziZ890ovpwBB85x4UFU+wo9iaqkta3RbBhbwiPrgzg4gVO+fsDL3ZhQplVmMN2P3MdQ5KjePosR+owUYP2pgwpzfKy+mMuCBApUqMmTffc0aZT4tyJjVSskHoOd89JXenY/7Zs3B4LMdUAos3twt5Hl6HujbUItrQhf6omete+az+6DtXDO6EKlUvOwKjTFqBgxmQBL+r5QcDo231Ajs3w1zVi6iffJ+qnPEqDzKTN40brlp0ihDP7Sx/vbnwf2ttth+T1lti3q559UwAidGGZqcJatenQfwGp/e3tuHXFCpxXVQUCxDFeL/66c6ccfcGQ0RlFRRJWyXI7WlvliAsqlTJ0dH5ZWXyTSLWhuq0Nyw8dkiMxbp09W9jF9Q0NwjhS5GZnWxtsFgu+dcIJ8ChBl0FguFOqmCaxlBSpOXHxEly29BaxoxKWoV35//xM5SYSJEl+ZiQyIsrSP6NPSR/bDDEdJPDLUFI6xGQKyfoRrKgjKshe8WKeHsNJv/71rwsopFNMZ55sIpk3Os/M36K4B8EChWSYt0bwxXIEjgQeeoBI1ooONylxdewCc/cYZslwRSW4kixSow8xZdsI/gh8yCSS2eLFe/OBRTBFsMuwSTKWBCZKpIbAT7FZbD8FZAiaGNZJ8RQCSh4LQfDCPlA4h0qg+os7OrQdbUAVS9qPC5QMJllXgg7WQzD9q1/9KmW9tNfRAIhkEAnQqDxLBpFgjA8V9o8gUQGiVACRYJ9hlwTW7Cu/y/lDtVSGBhPkkG1jKGuyfc855xz5Dsed48DdLYJDKphykdN+tCdDOjkH+woQ+9o3AjrmFXJsyH5yzAkY+aDhvOf8YagymUOK1HAuq+NE2H+CQ84XsuZ8QNEG6cY4ee6kW86pVEyz4aD3bG8DWUMeXcEwUB5LYXUXAOEQQq2HcOhf35Z8wbLzbhfRGR5LYcsvg8VqQ7C1Fk3LH5Scxaobfg57QTksNg2Yqz7zPMTW95bB6vDAM/EEWGx2HHz0DhQvvAGeyQuFrax97KsoPesTKD75/XFglO0208/F3nIDj1bZvqiYZkN+ooZOew8hTQZWPNLiYFNYRGVWbAuJ8My8CXYJDXXYICBuxdYQPv9HH754uQcXz3fKuYbtXVHc+58uVB8O46PnuHDcJDuK8hJDcdftDuGF9QF4nRacM9eB2uYovvyQD3dc5sb8yXbsPBTG0gd8uO+T+SKGkyt5hL0C8DRiI8kqplz7yZcSqtFvOWSSc6jqUWW1EFMyiMxBXAh7fh4Ov/ImmtZtEiEbdXiib2+NgD7P2NGovPAsVJx5Igpna+yWuqiOuv+pF0X5lMqlYy44HRv+9xeIRqKY+P5L4CwuxNZf/kXOTzzx3rv7JqzTR6GavqiYHunaJPC7bcUKyROk0AyPonjhwAG8VVeH6vZ2zTzRqAja7Glvx/i8PFwwdizOGzsWJ5SX97DD03v2SLkKjwcXjR+P+zZtws7WViydPRslTif+vGOHhKv+ZdEi5PUGEI9A1CatiqmuXlExXbwEly+9RXxl2TSI8iiciPyb63mE7EN/8ylNkZpBAoX6aumwU5RDOdhkFGl4sjgUEeHxAwwFJGi88847Bcwxd5C/E2QQcBGgMX+QYIigjGGGBBl0uJnnx7w1skUEd7wooEIWhoCBAIMO9tlnny3hqswbJKgj0CDrSKebiplkGa+55ho5ToP5d+qic0/Aw/BXAhOyWMwJY/sI/BgGS3DLi0wRc+8IcHlPAkqCRLafIX4MbeVnPLKCoI9sIBk2fk4bEMTpLy5ShlmSTeIP+0LQRHaMdmP7yTwS/LC+VPUSnOj7pnIbKVJDG9PetAnBOUEa+8nwUJZj+Cjz4chu0qa8J8N8aTN1kRGlTQi2uevE8eAYsU0EY2T3yByTweI4ERSzXt6H4cTqUmJGnCv8fz6sCPIo8kMARNYtnX057pxXBGUMQ2ZoMMeVQkLMfyQYY64nbZZ8qfkwUH1TNqNwDu1GVpahngSrVC+lHcgosi1kXCluxE0LPpAJHDV/0CJ5l9yQ6G2Mk+dOuqWdiYqpyUzFfIMkhi7c1YrOvevQuu5JFB57KZzlkxEJdMC37XU519A1dg6KFlyN5jf/BjcVSCfMh8Xhlr91bF8ueYSV1/0IFqeW9xlnCsgO7lqJ+hd/gVEXfB7uscci0FCN2sfvRMH8S+EZP1+EbOqe+b4ce1F04rXGOZJ9UDEdyWOsVzHt3lTvPxMxWAyHODixxRx3hvuQq+QPRPHMWj9+/5Ifo4utuOYUJ06ZxtA9jQ512S3YdjCMzz/ok3MPGWJ68jQ79tRH8ODLXaJg+t0bvBhVZEvII2To6VNvB/DwCr8whNPH2PDmjhDu+rsPnzjPjWPG27CnLoI7/+7DvR/Nx4XzMxTp6EPfsjE/sTeRGu25rp2vp0It+zp3oswTC4TQ/N5WvPv1n2Hi9ZfI8RTMF2SeIHOXNVyj3WPPw8tQ9zpzEM9HyfzZIkyTEI4ZiUieIVVNC2dNkdBUZ1EB3vv2rxDxBzD20nPhKMoXZVOGox7/469mlCOpb4P+fdRbHqFexbS3sn2pV182EA7DT12M9nZ8+c03cVZlJS4ZP15EavIcDmH51MU2LNu3rzvEtKIC4/LyEsAhx5Nhpt94TTtcAAAgAElEQVR75x0Bfp+YNQtFTid+vmEDtrW0SKgqf/9ndbX8/vuzzoJXhZhmuvGjJk9ipw03jgQgtrVmpmKqE6lh1fT7uJnOzWz9PDE6ymI4l2UkG0klMwcxnTd5hH8jYCAgIBuiYpYVoqfjTgeZA0DHmM48JyFBHCcmnWkCTDrHZIKoAElgyN9ZL38nIGDeGoEIFSB5ESjwb2QkOchkZwjEGLbIz3kvDjxz2wgyeX+WY4gjmUDmqamLoIlOPsEp+8D7s42sg/fmd1XuoDoMXYnWsE4yXfwe28fy/IztV0dAcNeGbWMd6qB5vclpAwJJ/vC7tAvBHO3GEFV+n4uZNk5VL8Fsct8I0lmeYbq0N/ujVJtoT9bNiwCVjCtDH5XNWF4PsgjmaBOVV8nvs262iQ8ZgloVu047KOCr6lX9Zf843krUhp+z7bwXATc/pz1T2Zdl2A/almPGH/aJn3k8HrEv+2WUgzhYfdOPDe3BvrMttAPHnW1R48u+044Eq2SIabsvf/nLMm97G2OjuZNq6RoxiAnvHAN1THnZm6qZiAS7RGG0ZdVfEWpvRDTQIQ68zV0A7/Qz4J10Emx5JWha8UcE6qqF9SPryL+7x8+Hd/rp8E4+SXIN9Zf/0DYBnv6aTSg57SY4yydJ2Grbhv/Ct3MFQi0HYbG54KqajcL5V8Az8XhDcRaFJhIcQHPcNIdZZwcFEDWRmiRmLs2h3ENRNuEcxD4qgta3RfGnV/347uMdokzKw+vz3d2cM89A5PEWbR0RPPduEJsPhNERiKLAbcFxE2046xgHzp1HtlE7DzGGPPBOdVjCVQ80RnDzYjdGF1kkHPXp1QG8tjmAutYoCj0WzJ1gw01nEzAmzvfhyiamAojJwyYAMRZzmUmIpAJbBGiHXlyF2pdWoOHNd9Gxr1aOsvBUjUbxvBmY+ZkPwzWqNAG8ECAeJkC8vFukJsHHqGtE8/otaFy9QVROx5x7Kkg1H3pxpYScEohyvLyTxgn7OOFa7bxhPYAayHWRTqRG2aEvNjMq+3JNDZ47cACv1tYKSCx0OCT/cFphIe449lj5V3+vZ/bu7ZGDqK+XIjRUPSXzSAXTq6lSb7Vi+cGDon7KMxJ58RiN00aPxoemTYNTn4PYbczMIgW0xqUs24NBTFFWL1LDKulX6xk3ZQP6H6mOvVDM43ArS3+U/rEJEFN5kjn6OQFiskhNjnbFbPYwtwAfvMwnJZNLAMyLQJGgkAw7c1W5kTKQVzqAmCoEUIUrJTgGKYDkcC4bjYQRajssoaLhtjqEA1T4s8DuLZG8QXtxlUCRrn3rEWyuQaSzFdFICDZvMZyjp8NVMQ1Wd2EPUMIQVdYb6fLBPZaHWRcgEuxEiAI4+9+TvzEk1VU1C85RUyV81Wgseu64xw5e0zt0I3Dckuek/piLnqGbumTDmN1ShQAKIO8R+akxNz2ufpaNA0RWmGG9ynnk0RMUpHlts7HwxNzxdgGCPB9x3e4wdh8Oo60zinw3MHucDTMq7cI86tCAtGFfQwSHmyMIhqMSfupxaGGpexvCWL0zhMZ2DWRSCXVGlQ3F+vBUAzsYOrvicfa0bzaX1ecgwq7lIBr55gogZgp0lB2i4Qhat+6SfMCO/Yfiw8L8Q/focow+9xQ48vMS5iRFazr2HkTBjElwjx4lSqXd4wkEfT50HjgkeYvMMfSOr5T5yzBVHpnRtm03IuEI8iePkzryJ43TTYeBneusWH/MRfJ8N54Oxm1IV5bnH25ubsautjYtj9BigctqlWMqGELKEFH9mmf+4camJswsKkKV1yvCNfqrIxTCvvZ2NAcCKHW7MT0GMA93dmJ7S4vkJHLMeRzG7KIiTGNuo9FaTn5opNoQMnIIdGVT5iCq78XKMsRUidQolXN93iE/UzmHBIj6EFTtcdSdozjcypJcINlgAsSB9D6zoC4yh2STmLdmXqYFstkCfAgxNJeh02SryRqSIWXYMUNiydyqJPGB6kcqgDiSQw6TwZa8/PpxfEL8/ZuCtRvsevUAcUSKBmU4bvoQU7033ddwPyMHXzlOCXPKIA8r0/C5tABxEAQupN1mvdrw9dEOehVTAsQotBzEZCygDzHt9tm1YOJMQGOmc0frQm7Vqw8xHag1dDTs0GPs+jh3MhWcymROpgWIujBuAYhLLsTlt9wq7CHZQOVvcN7wM14q6krl9I2Esty8Z8SgCRAHyvPMknrUpFZntmRJs8xmmBYwtIAK69C/yPXJ4QNttlQiNYMNXpJBmBEAM9twZMqkag4R25r2TR0W3ReRmqF22hNCTBM95nSH6yU+NobQWY03ZAS0IVmkhgyiUYqZbN7IkSndip5DPc+yBUj2RaQmm2yWsLk0xHM9rUiNbsdCRGouWIxLb16aUc6hUjnNJD8x18uaIjUD7Xma9ZkWMC2Q9RbIRKRGdlzN3DUZy1yyQ0onz8wrTRjLZAYxFXM4kLlV6sHQV8XKHiI1Gh0yILlKPR5WZr2aSfpph3QiNapaYkI1BwgQ+zofsmFODmYbkhnEbF6bCbneklcauzIRnjmCeZZ20wXAGh9FaloyE6mJMYiKOWSoKMFdqpzDZGXT4VrWBIhZ78qaDTQtYFpgoC2QCUDMluMIzCMcjAFqrgHXbGuvPgdRcpWyWKhG1r++fX0UqjHOWzQB5pEAwVQOem8qpmoY46A/BUAcyaBRn4OY7WvTECAewfEUAzUn13R0ZA4QdSqm6niL/h4Nwe8NlyMylGijGWI60B6oWZ9pAdMCWWuB/qiYmvmJMWLBPJg+zsQJbsnBPE22O52KabaE2mm4kIeZ664hDl1L68AmA9l0DMkwLZupiqkyjRrjxCHuKbqSbXNyMNubTsU0m+2QSW5gqo2F+LoaoHWREGKqbmrAaupVTNPlHDIfj3mImeQnDpeyBIimimnWurFmw0wLmBYYDAv0VcXUZBO7waHJaA4PRrMvIjWaM2/stB8N5jEOEPsZ9pjWKU0H4rKACck19jNZpCaViqk2lNl9vEpvIHCw1kVfRGoGqw0DUW9qtd3BZ+/7o2Ka6igLMoIEh2q+8lk4Esqyj+Y5iIPhgZp1mhYwLZC1FkinYpoJIyQvTzM/Udv0Ne2Qk3YwAojZGtYnANEEh7FdmsF3ro8EUCccc2FzI5pCpEbDhokAcSg3IVSfs6ENRgAxW9dmKiA5lOCQbepVxTS2OUGRmhMXL8FlS2+JH1mhgKASz0vOOUw+9oL3G45leSa1qWKatW6s2TDTAqYFBsMCqVRMTXZseLBjJnDtXjWpAHxfVEyzgemRHmUifGHmJ6YGkkcBaCermFqs2jEX+ktOGRCV4W6QmGsAaDDb2xcV02xYm8Znng7tRkZaFVPdc0RUTBcvweVLb5EjLvTnHHKMk8GhOuZiJJQ1RWoGw/s06zQtYFogqy2QqUiN5r4k7XIP0fl+CQ6W2QYxhyH4SXXmmWmzBJvpGcTuY8EyY3Q0rHb0yvZQMdWdY9YDeRiByL6AS7Osxtb20w69idSoavXnIKZi7Y72PDsaZ3pqGD39uYx6BrG3sonAe2jPe5RxVA3KdDOnn/Ms3u8UkQUCENtaM1Mx1YnUsF4yhAyvzOQoi+Fc1u/3myGmWe3Jmo0zLWBaYMAt0B+RmpSAxDw+ISVYGwqbKUWTBHU9Mwy2xxilE6lRTmwmIPBolE04B9FkCLXnYZbaIVORGgGIikPMYLPhaMyzZLA1VOxcOpGaXLTDUISH92AQUwBJvUgNbatCRRVDqOydKudQr3Y63MoSIJoiNQPufpoVmhYwLZDNFogDxEY/rIhKArp5mRYYSRb4TOG94A8s9p6hm3Hd0CQREUNQ0n1gQYL9BrBsgoLwANY7WO0dyfX+ctotWDbmItiiYcDK52pPIRpt4yjVX0bSKjTu6zXPvoVrnnsbsFoN1qaZjxu3Wpq85DWdHVjma4eVYaNpplQkHMbJF1+MK265TZhDXtwY0J+JmJxzqI6yGO5lGWLa0dEB85gL85lkWsC0wIixQG1rCHc/exir1u+Ql8KcOXMRjUbkZZwYUhqNqTdak3w+s6y2W5p9dgiHQzJmfMFzF7jbDY0iHI4kvPxVHzgHRlrZ6/Ifx/sKn4zPazm7KxLRHCrdYXXhSLiHzY5u2SiCoZC0QRuj2BWNrU060borGmHuU1IIrFlWs9BRsMOT467GqrJT5XbKsU4+Ky8SjSAS1tac1WYVtBgva+125zmW8bWpPh4BZc9ZvRWL1mzrnuqRiM4OMUNEowhHDJ5nQ1SWreI6tevy+CxWaxyccUNAhaAmzwf5fIDLbg34saqrM/Ys080pvrP4ltex1rMXLsRpV1wp7KHMydgzJd2xFyOhLFlTU6RmxLjFZkdNC5gWoAUCgSCq9+7D3Xffja6uLvzjH/8AFbv4YtCziXwJ8Eefi8CXhllWe9lnox1aWlpkzNxuN/LyvLqXPeDz+WR83W5XfCFwl9TvD4y4sk6HFV6XI9EOAT/yvHndNkMUHb4OsZnLlWSzo1U2GkVjYyMcToe0TV1Ga5N/U3NSDybNsprVjoYdolYbIhYN9GljYYFNF6FBxkYdwJ2fXwCv1yt8olqbLpc7YU4GAn54dXNyJJR12mzwOJOfUX7k5enWZrTbZnzWqUt7nh39snx3cp0WFhbK82Ko35uhcBjBcCyPUMchGj0fhBGMRjPKOUy3hgg6e/Mf1DMqF8qaIjWmv2xawLTAiLMAXxJ79+7FXXfdJSEUDz/8cFytrDeJa74glLKZWdYqtsgmOxAgsj0FBQVxVTqOGZ0mvrz1hx3zMzoH/EzlnJhlNQYxW+zADRyCBw3wawAxlaS8uTY1Ji7b7cA119raivz8fNl4MNdm9qy3/o4F2SYCRK5Rp9PZQ/0z2+dkslqp2V5upAdMBnHEecdmh00LjHALJAPERx55xJS4joWf5bp8N19q7IPH45FZTsdFAQrluCj2U4WvkSE2y9pkBz3b7MAx4npl2/gj4a0jXH5e5UDlqh04xyh+oTZm2A9zbYZlXueqHficJegn4Fd94Dir9aoXc8n1+avPTxzOx14opt/MQRzhDrPZfdMCI8kCeoBIhuKxxx6T7quHPV92eqYpXS6CWVbLBcsmO6g8EjonfMmxfQowqrZyp5yslAoJMstqQk3ZaAe2STma2TTPMslVMtub+vnA5zAvc23m/jOKm3AcT/O9mV3vwiN5RvHdaaqYjiTP2OyraQHTAvIiUyGmeoDIlxwdUb7kVNikAhRGYaVmWS3cL9vsoMaO4cPczdbnkBIY0mmnU8py/GH7zbLZawd11li2zTO1qZRKAt9sb/rnAzdy9M9ac21qYiq5ageyh+Z7c/j4D3yutbe3myqmps9sWsC0wMixgBFATJXXlCxxTSuZZTVHJlvtoIQElAOqdlH1OYeKOeRLkPPBLJu9dlAscHKekLk2NcY3V+2QKh/YXJtaXnQu2UGv/pnLczKTnPpcXW997Rvfi6aK6cjxi82emhYwLRBTOlQMIkMomIOYq/k8IyUfItNcD77U+AKnXdSOthLuUOF+Rrl2ZlktByrb7MAxU8IZZIPNvCZNGCqX7aAAhMpV44aOuTY1caFctQMBIqNx9DnsuZ7PPtJ9AlOkxnSXTQuYFhhxFvAHgti6ax++/d3vSWjhAw88IGGIVt3ZSNrZa4DdpuVmCWMWicgL3CybvXagUILNbkNBQWF83Dhm3AigpL7++AN+xpAovUz80S5r7aqDyxqC262J6vAKhYKx9uYltbcj1t6RU5brk8eQcIy8eTwSAQgxdy1JUl7CUINcm3Y5Uy1uyyEsG7bY0GHzauc4IlECX8R35Flih5XHQsSuYCg47MtarBZQbZiKl3yWZuvazOT5YItE4ekKoKsjtjZj4lhqnsb7pjvqo3MYlg0GAmhqaoLb45FNJsV+BqNRBGLAVx/qrz3nQto61p1vqsLJj2ZZu9MJb35+fA0atUGlmiQfTzGcy3JjzgwxHXHusdlh0wIj2wI1rSF89Zk6rNmyT0DflCmTDQ7U5dG+SQduI3Y4twBJ/eG7Zlnaii/RobYZd+E5PHogqFTz9CE2bCdf7rwUI6P6oBhI/WHKg1X2a4XfxanuVSnawCMnutdq+jYM37KRSFTO07NabWIMdeB2gnHSrE0xod6QR6ns7vzJ+PW029Fl1ZjP5APCeXC9fKZrm9Eaks+GUVnaIn6MQCwHWNagzg4Sxkeb6cA+baDWZraUnVjTgI8//iocXQFpv36TkU/D+LNE98qVdTzMyvIcQTWmKrebXX6jqxObAv7u+dvLezPKAzTVXD9KZeeecQYWXf9+GSGVNqHYT/W8SZVnrFdnHW5lCRBNkZqR7SubvTctMOIssKc5hA893Ijqxi5w716FHPIQZr7UNZ9ceeZGn8mrwCyruetZZYcYRhX/sedYZl97f126FBd4XwQsGvgxr54W0LYdcu/aXDAbd837NgJWO6x8nljs3XNSB/zjczbxsTPsyxqCZnny0lax8SZeQFT71QhID3HZGdW1+Or9T8ERCkv7bDpQk3sztv8tVmtUN62lsmVtrVgb8MOqWEL9A1p/O36esIkjO0FaCaPPB6hsJBzGyRddhCtuuS2+YUiAqw/jTs45VBuOav4O17IMMWUEh3nMRf/XhflN0wKmBXLMAnGAWO+DzRKFJxbep0GdmIOi65PmoCS++syymoGyzQ56BiYXxu3ekptxvvdlwOrSmLEkx8eYlY2xaCOkLNmJOHYaRGcx4TE2AA7r5sJZuGvONxCGBTaGkdo4xkPiBw90147Yb+eYCtPUayRGds/16dUHccf9T8FKxtNqg8NiHbHrOBnwc7Iva23BOn8XGMapvTAGH/T1ZbKHAgGctORCXH7LrcIe6sV20h1vNRLKkjU1RWpyzLk1m2tawLTAkVnACCBmG9BJ2Fw1AWocjPYG1BWg0oiF7Af1AhA9LyNqdZrgUIWPJoHAOEDMIXDICZsMEKNWHgOQ+OzKMn+5L771EZWVzRsdQMzVjZDpe2pxx2+eFIAIAkQ+dUbIxo2G97rTChI2uGI7IctamrsBYhZOdgLEEy5YjEtvXppwHBL7RsGz5JxDpZCdnCM5HMuaIjVH5mea3zYtYFogBy2QDBApgJEMJhQ7ZgQyzLIq7Cs5oMj4cyMmb7Dsm9LRNADZg9WGvtSrZxATNgUM2ETlkBk5oMmfDaey8fA1veOdiopLRmCKtcgEXA5w2c0FM3swiIlj3JNNHOAmZATijrbJuG+jwASfpUbMea7M32lkEGMAUTGII3Udx3ODaYDYpIoDRIcjKye7nkHUh4rGc2St1jjgT3Ws03AtawLEHHRuzSabFjAtcGQWyAQgHk1Q0xdAYZbtHvtUIaS5BOD7AhBz2ZHuzWlO1zf5bm/gMAuRVX8AohHuzcKuxYezv+3tzlkzBoi5Mtf7AxBzpW9qkDNtr5F4VFqA2N/J09suSx/qFYB44YW48tbbpVbmG2Z6pNJwL0uA6PP5zBzEI3M3zW+bFjAtkEsWSJWDGH8hmiGdYopcyOFL8BVycNx+UbI0noOoWBMNDyWFx47g/MQEkZocSuJLBRCzMNIuLeAb/Pbm7lyftps5iFqIqZ5BzNWQ2SN57hgl2CaEmGYC7JI3g9LtjgxAWR6ZowBiupxDdT6lYhlHQlkCRFPFNJc8W7OtpgVMCxyxBdIBxOHASpnspzZFcsEOvYnUKNCYieM2XMvGAWIOhJXqH05GALEP5IahoE06f/loh4oeedSuQYh6io2QbA2hnra7JiORmuG6NuObqkYh8UYiNVk2gRWDSBXTVEdZkCnkuY5qDqozEQkW9UcnMdR0OJWlPcxzEI/Y3TQrUBb417/+hY0bN+KWW25Bfn5+wtleA2klTtyamhr88pe/xLnnnotzzjkn4bDr/t7r1VdfxXPPPSftHzNmTMJZav2t0/xe7xbgeTucO5s3bxbb8xDld955Bzt37sTHPvYxlJWV9V5JH0qkUzE1cw6HPo8wFbjLBcCXsEmeQd5jOpGakehUGiq5ZplTmfCoSYP4MhGpydGuZXTyQO99y4w5zFZwyLk6vbo2ziCmEqkZietY7W70YBCzbJOHAPHExUtw2dJbBAAmAz6OsQKCHEcCwORjL/h5qvzEXC5L4R1TxbQPjuVILcqJ0tzcjN27d6Ourk7ORuGOitfrFed9/PjxKC0txQ9+8AMBWI899ph8rj+seiBtR4B44MAB/N///R8uuOACnH/++QMCEB944AGpk+2fMWOG7ny8gWx9bte1YcMG1NbW4qyzzuqh+tXfnnV1deHJJ5+UzYXPfvazMtfWrl2L7du349Of/jTKy8v7W7Xh91KpmOZS7tpwBEvx3egMgNVwKdubimk2O8dHk9WU8c6Essoiii6ZQUylYpp7zF/Px2pf/f7u4ws1kJhpnlu2ldXnIKZTMR1p69gQIGbR2lQzWFRMFy/B5UtvEX+V46TOOTQChyMpP9EUqRlQt3N4VsYF0dTUhDfffBNPPfUUVq9ejcOHD8Pj8aCiogLHH388LrvsMpx44on41a9+dVQA4mBZ2gSIvVv2f//3f2WMn376aRQXFw8aS9x7S/pfIlORGvFJDY5KyIXjE9IBKDnSIxJGNBRANBwCohHtYGqLFVaHGxarQ3PaIiFEQn4gwjKag26xOWGxO0TSXRQIw8FYPUGpw2JzwGJnHVaxntQR7ILV7pIcHd5D6h6sMyd1suv6GZKt+ZR9FanRcFJmzMtglO0KRBEIRxGO0JECrBbAYQNcDsBmpcS/NlU4pTr8EWmr22mBTRv2OBjoCgLBEBDi6QAW7ftOu1YHr65gFDw5gJ+xTu0n1u/BT4pLfLj0M++xvyI1fcHCg1E27A8gwsEJh2PAzQqLwwar0wWrLTYYPMA+GkG4068dEO9ywqIbZJosIvUEEQ2HNXbG5YLVYZdyPLokGggiGonKZ3KQum5e50oOX39FatKtTa6fUCSCjlAILpsNToYyxmwTiEQQCIcR5OKIPQscFouUYxn1ZOiKRBAMhxFm6CcAj90Oh66ezlBIvu+02WBLsnt/j+noq4qphGqGIwhFwobrzWa1gj+cK+Ew+8ujUayw2zR7SDujUbEF+8iy6rOYcXpdx8kiNfwCWT+SEPqjLFRYafKxF8O5LCO7zBDT/vuZI+KbnCRkc770pS/hzDPPxEknnYSxY8eCuwtkFOvr64VJvPLKK/H73//eBIjDfFYMR4DocXsSRm0ksHNdNZvQvul5+Gs2I+RrhMVmh6N0HAqPvwruytnye9ehbWjf+Bz8BzYi0tUOa14p8qafAe+00+AeM1Ns1lG9WurprF4Ni8MD75STUXjspXCUjhew2HVwM1rW/BMFs8+Ha8wM2PJKBzU3MIY7E0BUNueVJovUCHjO4jysp1cH8PrmILbUhNHaEUV5oRULp9lx7akujC21wu2wIBCKoqE1gt++2AWP04L3nca/2QRIsm/BMPDYqgBe3hDAzkNhFHqs+MAZLpwxy4GqUg1JPrbKj4ONESw53olxpRrIjDt/OUK5pQOIfWXcMiFPtbmTGdGaruzB55ajYdU7aNu5F6E2H1ylRSg5/hhUXXYuPGPKBQwS+PkbW1H90FOweVwYd9m5cI8ZJWCPbYgyyuffL6Nu+Rr49tTAUeDFuKsXo+zkY+EZXS5Of80zr8B/qAGjF50CT1UFbG5XfAMhVxi3dACxv+u4PRjEe01NeGDLFlw9cSIWVlRglEd7R71SU4NXDh7E5uZmtAWDKHQ6MbekBNdOmoTx+fnIczjQEgjgyT178EZtLQ52dKDU5cIHp03D8eXlGOV2yxr8644dICw7u7ISY71eAY/9ba9+4yd53NKJ1Pj8fmw9WIt39u419JqmVFRgfGkp6tvacKCpCZ3BIIo8Hhw7YTxGFRTA43AIAF5bvQcepwPjy8pQyCOr+vB80IvUsBEqVFSxiep5nCo/kTYbrmXp+5siNcPcoT/S7jHc75VXXpFQv69//eu46qqrMHr0aDlElExiQ0OD7LbMnj0bP//5zxMAIvMEGZLIMvPnz5edGeaaffjDH5awVHEWgkE88sgjKCoqEiaSF8MNmX/GOnfs2BGX2l24cCGmTp2KwsJCqfMPf/gDzjjjDJxyyilSDwEqQ1/JbG7dulU+mzhxorCbkyZNks/effddVFdXy30YBstQ0rPPPlt2i373u98lhJiSOV23bh0aGxsxa9YszJw5E4cOHRIWleCYi4cs2gknnCBtTZUrt2rVKjz77LM47rjjJESXoJrtZH9YJ+3J6y9/+Yvs2EybNk3CLdkm1sscy4MHD+K9997Dpk2bJEePNmCb5s6dK+NAEK/6pcac9V588cVyrz179kjf+V0CetqRdmP4ptPplL/Tnrwfx4V1cbzmzZuHY489FuPGjcNLL72E3/72t8ImX3PNNXC5XNL3008/Xf7GsF+GHzNmf9SoUViwYIH0mWwz7cYcQ7ahtbUVeXl5mDJlCk4++WQp+9prr2HNmjVSH/tJeWWO3eWXXy5zg7+z/rfeegv79++XsaXt2Yfp06fL/2d69VWkRqtXKLSMgGQulPXtWIHWdU8IYCOwiwY7EWo+CFvhaOTPPBv2ojFoeOU+WJ15sLkLYbE7Ee5qRdjXCFfFdJSe9QlhBlvfeRq+ba/CXXkMQr4mAZbOUVNQeNylYjMCyNY1j6P0jI/DVTULFqfX8MzJgbJZT+Yhu8etB4PYs7kpw+8MpuSgl/3lfzuxrSaM0nwLnHYLapsjCISA8eVWfPgsN4LhKFbvDOH1LUG8uimIE6bY8eUrPJhSYYPLbhH2saEtiu890SFAsrLYitqWCMYUWXH6LAcWzXGirjWMv7/hh68L+PQFbhTlWQRcyuozdP56LE1jpGS8jAetbEqAaDjGxl0zHuPBLbvzwX+ifedeOIsLYXE64D/cKIDQUzUaE6+7UNjFpnc3o30zkQ0AACAASURBVOHN9ahf9Q6Kj52JGbd+EN4JVbA5HIiEQgg0tWDrvX9GJBCEu6IM/jo+N0pRdtKxKD9tAboamnDgyRcQ7ujC5A9dCUdRQQxckiXqKV4zFHO9x/vEYNxSqpgaTknjvqlqCXbebWjAW3V1WHH4sAC8rx53HC4ZPx5VeXnSnL/v3InVdXUoc7uFWWzw+wUojvF4cN2UKZiUn4897e34yXvvodDhQJHTifquLlR5vQIG55eVye9/3r4dRS4Xrp8yBcUOh5Z7l9ThlGG/KfqmLc/EWgwBYmwXwx8M4XBrK/Y1Nia8X0PhMLbV1go4HFtSgk0HDqA0P18YQn8ohAK3G9NGV8hnbV1dWLu7GuUFBZhZOQZuh8N4/iQPZqwNepEa+juqD/ozEZPzCFUI6nAvSxKI/lxJSUnWpFtZouoNn6m3Z5YbVAsQJC1fvhxf/OIX8fGPf1xyz5hvSKefQjQEGzxonNd3vvOdOEAkaCSQIrgkkLjwwgsFJHzmM5+RUFWCIy485p8RMFZVVeHee++VeihUQsGY66+/XgAiARrvQTD0vve9T4ARAdqSJUvwhS98ATfffLNMZP7O9rDubdu2SS4bwQd/J1B6/vnnpT0EYZxmrJMAiOwoAQsBpspBJNgjSPv3v/8t7SdII3giECLIUWCI3yMIIrtK2xhd9913H+666y7cdNNNAnQI9ghw2J9LLrlEvstdqKuvvlpsdOmll8q9CwoKBABde+210nbak/YgwKL9CYwI3vj/tBeBFW1KAEqbEWB9//vfj4MzAmR+l4BwwoQJOPXUU0XkhzZasWKF2I9MMH/ftWuXlCWAPu+883DFFVfgoYcekh+CUd6XwHPx4sUCFgluaXN+hxf/Rntw3AlGX3zxRbkH28AxJ/glOGZfWdfPfvYz/PWvf8VXv/pVmUPcICAo/cUvfiGCQQSsL7zwgvSROZDc3aLtyWjzPgSamV7pRGrkoZ8BEBy0EMnBCr1Mqrdz37vo2LkK3umnwVE8FuH2BrRvegG+ra8if+5iuKqOwYE/fQqlZ34cBfMuhqO4Cv7DO9Dw8q/Foa664ecId7ag+c2/wV+zCWOuvQdkJckksq7yCz6LYPNBdO1fj2BLLUoW3gB7yVjtBTyI9tUDxGwNK9XPnd5UTLMt1O7hFX4w2uvUGXaMKrBgxbYQ/vNOAG9uC+G+T+bL+D7/XgDPrw9i074wzp7jwJ1XxwCiw4IOfxTVdWF87W8+nDnLIczjG1uDWLUthGMn2nHD6S68sjGAzQfCGFNsxYfOcgvbpM2bPuQhZkHZZJEa2FwpGb4saG7MOQb2P/0iouEISk+YC2dpMRrXbMChl1aiae1GzL/nDil3+LW35adt226Un3o8Zn72JngnVsHmdCDc2QXf/lps/O5vUL7wWIy99Fw0vLUejes2onD2VIy/8gIcXrEW7Tv2wD2qDBOuvVDqzLa5rn+fpGLXplfzmIunEo65SFVWAYpU9TKs9KWaGrx88CBWHj6MbS0tuPv443H5hAkCEFnvcwcO4HBnJ84YMwZlLhc2NjXh2QMH5HvfPuEELCgvx6amJnxj7VrcOHWqsI+rDh/G23V1OKeqCmeNGYPltbXY2daGGdyUnzAhJXPYW3tVP/QuewJANFIx7SU8nGGxLR0deHPHLpTm5aEoz4vlW7finGNmo9jjFTBJNnHuuHEoL8jH3oYGNPk6MK6kBJNHlWdGn+vaIABxyYW4/JZbhT2kH5bJURYjoSx9eFOkJlOvcgSX27JlC775zW+C/xIU0qEn+8N/CZrIBiYDRAIpAgKybARHBB3Lli3DbbfdlhFAfPvttwWUEgCwDgKg733ve8JSElQQoBkBRO52EHASNFDkhGwkwQnFT1gngcn//M//CEAj4CBzdvvttwtLRQZNAUQCJILJffv2SfsJqMgmfuMb3xCgvGjRIgFwZEj/8Y9/CEj78Y9/nBIg0n5f+cpXBJDxe2QC2R8CV/aT3yfQIrhT9dNmfPgSNPK+BGsEzQzx5Vg888wzAhqp5kqArRhZAnD2jQv8a1/7mgBvgqmPfvSj8t29e/fK3//5z39K3ijHUQHED3zgA9KOY445RkDqgw8+KGNOdpXg89vf/rYAuCeeeEJYO/VAVYfG8l+C4D/96U8yRrwfgS/7zvZ98pOflPsRKNLGfBgTZBJEk2VlnwgAyTSvXLlSACLtxfnEseGGAMEgx5G2/+Mf/yhzkP3M9EolUjPY4CXBMRjiM/u0lzpzN6zyUg13NsN/cAvqn/858macCff443Dgzzej7LzbUHCsBhAjgU7UPfN9hH1NqLz+Jwh1NqPlzb8bAMR6lF/webS++28Em/aj+OT3w1E6VpjKwQSHeidTE8Hoyfhm2xj3JlLTVydtsPMTI5JgyDhG5g5aBOz9e00Av3muC3+6LR8LJjPE0AKW++yD7ZJ7uHSxG1PH2IRxjAPEv/pw5uwkgDjBhksWOHHXPzpw2kw7lsx3YnyZrRsgZhJnmUX5iZmomGZRc+PkLPMCFSLnfOrYdxC1L6zArj89gRPu/TqK583Q5kAkinfv/pnkG0++6WrkT6yC1QggXhYDiGs1gDjm/NOx6Z77UXbiPIw+ZyE8Y0fnJDikjabvqcUdv9HOQUwnUpPpOpbczGgU6xsb8ZmVK/GJmTNxwdixqPR6hRmLb5bE8u8YQvpabS1+vH49fnDyyTi5okJA4zfXrMGN06b1AIhzSkrwrbVrcc3kyTitokKYx/7mHCaD+gRgHGPoEhjEDCZ7k88nYaeBYBAVRYXiX7y8aTPOmT0LxR5PDCA2C0B02m1YsX0nFkycgKqSYnhdWohy/Mogd1hEai5YjEtvXtpDdI8+YnLOIYEhf/T5ibzfcCxritRk6lGO8HJ0+Am2yF4xbJTMHH/IhBEkkCViqCed/L///e/CEpLpIfNDMEemiECATn+mAJEMIQEb6+eCJBD63Oc+J2DuoosuEtBoBBAJHr785S9LuCeZQtbBdv30pz+V+7MPZMnIThEUMsSSYEiFmBIA8R4EKWTaCG7YfoZx/uc//xGWlP3i98iScYeFdmD/yaIZXbw/FV7/9re/CWPJ7xEIsj+8N4EbQ2DJFBLI3XPPPdJ+3p/lGKLK+zI8lECQzCf7xnBVMqYEepMnTxbWcP369cLysX9kCPnQ/slPfiJgjECe36XtWC/ZPn6XNlMAkSCMYcQEhfw7wTT/JQjmGBrlIJK9ZXgoATTnCQEt2UT2gWGmDOGlqA37yFBlhsey/fweLwJhMp0EiLSxAohvvPGGAETe//HHHxeAyI0Jzgk+uGl7zsfrrrtO+pjplYlIjbz8UoC44ah2Snawdd1TCLUcRN6sRfCMOw4t655A1/73JLzUWT5JE5txeOCqnIWCuReKAE3b+mVoe2+ZiN1EwwE4y6fAO/UUOErGomPHCrFi8ekfgVWEa2yJ7+9BsG9KFiJLlVH7IlKjHLJMQODRKrtsbQCvbgqgoT2Kr1zhxfTK7jG+/Q/tAtGXLnFj6mgNIIYjUbR0RPGTf3Viy4GwhKQyRHXRHAeOm2STHMZHVgYEKJ431yHiNeocxGR2IiNVU80QmTELA1y2PyI1A9yEjPzl3lK2al9cifqV6xBoapVQ0vwp2oYwr3fv/KlsFky56WrkxQAi2cdgmw/b7/ubhKoyJJWhpuWnn4CiOdMkh5EsZeX5p2HUGSfCSoEbg0YMRk7cQK+L/ojUZNIGAsTb3ngDH48BRBViquyubEM28MWaGtT4fPj07Nk4trQUNR0duHfjRsk/pIALy55bVYXZxcWgyM0/d+/GTTNm4ITychG3ScRUKcJgM8iLljapymLjGQeIDkeK8PDutRmORIQRXLVjJ46fOFFAX1cwiFXbdyIQCiEcjcButWFyxSiU5eehwx/AjkOHcPLUqcImMgS1V3CYNM/0DKI+rJQ+p9E5h+xj8rEXw7WsCRAz9SjNcmIB5v0RKNGBJ8BgqCHZKIKJO+64Q0AEmSYCRgIFAhSCILJ6XERktggQCRZ6CzHlPQgK1MVz8T71qU8Ju8b6yY4ZAUSyUWTb1EOY4OxHP/qRAFe2iawTQRjBF3enKisrBcSSpSKYJFvI+tlPghHWxfaTsSMD+uc//1kYMH6v+1loEeD3kY98xHCmsA0EMARADLfkRXDE/hA0ffCDHxQQSoBI8PnrX/86Xg/z7cj28b5kGVlOfxFcsR6CTtqIzB77RoaTIaxk4QgYCQrZRv1FsKjaoAAi70OAqOzHcF+OBY/+4INRMYhKxZRAj6D70UcfjYeOcqw5L/gv+8OxJnvL+xMgGl3f+ta3UgJEAnDej21gXQxx1tv+tNNOE9Yz1UUQSbvwgcerBfl4PHg22iJu2CzReHy9HvilC09kHcOpbLBxHzp2v422Tc8hb9oZ8Ew+WdRMW1Y/imDzAfl/5ioSRNrzyuCZfBIKjr1UAF/g0HZ07luHQN0uUTilEI1r9Az4ti8Xx9xeXCWfddVsRKSzFVanF87R0+EsmwSbpzBhyFTo5RHZ18iRiUOM7Bu3ZIAoYEjttIshdCxoUt+Gsqw/GMXWmjD+tTqA+rYIzp3rwGkzHSgt6HbSPvP7dmn+0iUeTB1thcOuqQ6GwsDyLUG8tzcs+YcepwYQuwLA6l0hFHktmD1WA5Tv7Q0JGzm2zIpZVTZMGU3VxRShpt0Phe55lY5FMLCvIejsZ72bCmbi63O+gTAssFG91xYTYZEx1k19PdGdhGW1MR6aslQhbdu5DwefX45AQwvKz1ggOYTOku51u/7O/5M5OuUjVyNvQpXkLIpIciiMhrfeRevmneiqaxQBmlGnLUDY70fz+q1wFOShYPokYRxZhvPCXVmBgqkT4J1UJWqVetAoz4a0dug24tEsO313zxBTNVqpQi/ThaBqU9IiuYi3rVgRZxD1AFFy4KJR7GhtxQs1Ndje0iL5hadUVAjT6AuFsJI5/83NaPL7ke9wYFFlJWo7O7G1uVlyE+eUlgpY3NHSAmbeTczPx7TCQvlXtUHfj1Qsoyob35hLWlMJALGX9UYxmj31Daiuq8cZM6dLXiFzDvc1NKKhvR3BUAgep1MAIssyFNVld2BMUZEI2DR3dAgYLsvPR2l+Hgpjwj4xZ6Z7EemeqckqpvQRyAYyEkp/JiK/TB+LPwpIDveyTOPhD/0tEijZcJk5iNkwCro2cBEQXJBFJBAkqOAi4QIia/Tf//5X8uMYqkiGjnl8FJshGFOsGIVH+D3m8y1dulTABMEj6yDrxc9YVp+DSKee4jW8FycpAQbDRPlDAMf29AYQ2Q2Csx/+8IcCLijaQuBHdpI5bgxbZf8YoskQUgIpCvGw/SxHpuuGG24QkRuyda+//rqEQLINFGZhbiKBKkESH6AEkkYX28DwU36XeYMETgTYrGfOnDnCIJLdMwKItAOZNNqOYbMMMSVryDo4LvxhOwl8GUpLMMlwS7aZZfhdAlsK3xAM8rsq95M25OInoDQCiOwLASIBmgKI3/3ud2XMH374YREDIoB9+eWXJdSTzC5zKglaeV/OD9qG7WaIKENkCRBpN/Vw5QOdgJ31pmIQaSveg+N15513CtDkA0vFyPP/yQanutTmgmIsIwWV6DzvHtgKx8AuEZY9RRF6vBCTHRS9z5Z87ECOlI1Gwoh0NsO3bTk6965D2N+GsrM+LaCu68AG1P3nHhSdcC08448TttC3g+XegaOoSkJIrZ4CWKz2uCXkDKlwUMJK65/7KfJmng1nxXR0Vr+N9m2vItxWD6u7UMJXi0+8Fq7R0+Pf7eHUDQP7xh2sNPPhF6VLcb73ZcDareCo94P1c5r2TcASDEdLMekHs2xnIIr99RE8vdqPXYcjmFZpxW1L3PFjLlSTPvsHXxwgThlthZMqpinay2MvyEY++ZYfX7rci4NNYRG5eWlDULjfaWOsAiI/fLYbLkfSeu3FDgm3PIplVYgpA7kTAKJgHWNL9By3oSkb6exCZ81hHHzuDfj21iBv0jhM+ejVsNgTj6NYf9dP5fkZB4gOR8q+Rf0BCVWt+e/rmLH0BnQebkD9yndQv3yNfIf3IIgc/76LJJcxYRNOxi2dzXQA8SiWnV5diy8n5SByvqWT0kgHttRcFQbRACCyXj/9h64uLNu3T/IUKVhz2zHHiIKpOg4juQ08MuOx3bvxTkMDPjtnDjY0N+P12lq8efiw3HJWcTHOq6rCtZMn91ihmbRXfSmVSA3Fi5IvfdlIJIqNB/bjUEursIPTx4xBni5kVJWVNJpwWJRLOxgeOmkS9jc2Yk99PWpbNP0DAsbpY0bLj1xp1nw4GMRJF16IK2+9XcaMPgL9zfizW3dsEv1f+krKtsO9LLUi6CsqHzGlg3UU/2ACxKNo7ExuRSaIDjYdfoqp0Dln6CCBCVkdMlRcWBQXIWhgiCDz1pSoCEMeyQ4xT4wOPkEKwQBBAxc9HX8qY1KMRQ8QCeDuv/9+CeXk/zPvjfUS7JElZG5gpgCR9yfwI4hg25nXyMVNxpCKnGQJ2T4CUgI5gh0+JNhe9offJ7ihOM3nP/95YQqprkmwR+BIBU6ykTfeeKOhSQkQGTaq2EeGihJssj8EVGRVCZoYzprMIBLEMTyU92UY6Yc+9CFR+lQKqwSGrIMMKW3CtvFsSoJVgjACTI4Nbc38P4Z8sm/ML2QbPvaxj4mYTaYAkWwsx50hr2RSySoTlBL8Mn/x/PPPF1DIcFqOG0EkxXloQ24S3HrrrcKCcn5wbvEBxPBcgvRUAJG24eYD6yAjzfFnCC2BIzcnaDOGDae6aAeWVS/tA+3A51604EBzQBhEt0sTWcp14Zn4Sy3D/MZwRzOa1/5TjrpwFI1B8cIPwJ5fJqIyonK6+hGUX/AFeKcslKojoU40vHQfgg17UHzqjXCPnScgkZdy5oLNNQIiO3a/iYI5i+Vvdc/+BEUnXANnxVTw7wSPY676NvJnnhO3ey7kC/bVvmpOpetbronUsE9k+Z540y9HVFx+ogsXHOtAeQEZn0ShEX2IqaiYJgE7fTjwO9UhrNwWxP6GCG670I0/v+qXozTef7pLGMUn3gxgR20Yf7q9AHmuRFY1Jes3xDmLuSpSwzFuencLDv7nVbRX16ByyRmoOOskOe6Cttankr2rYxC946tgY0yw7tKXbdm4HY2rN6Cj5jCmfvw67H1kmRylMe6K8+EozEfNMt5vP068927YvdozWTnjA5Unl9i2nuGUfRXKGUiRGn1/jQCiYh4JCgn2drW24rTRo0XllMdgJINDZTOqo66rr8ebdXUCLm+ePRv3vPMOOsNhXDx+vDCKVDXl2P781FPjNpfn+hGcucqJsqy1Bev8XbDHgFXC5Il1mGxoh98voaUMKV10zGxRI42fz6hrA8FhbXOzsIouhwPzxo/D8xs2yjEXk0eNku+t3L5TGETmLfamCqVXMeWGM/urGEI2j5vs9FEUcyiboIyCGAFl2Uf6n6aKaUrX0vwDARCBEVk/Otqyw2mxyE4KFwpDLQn2CDyYL0YgR7aJF1k/OvCk7AmoGMZJkMScMjr9nHj8YR4c69ADRIIOfodgg4CG5cmCUU2T/xI0ZQoQCWYI0ChIw3BIMk4EdFwAFFEhq0UgSmEVJVJDYEMQxbBY9psghsCGQIU5dmyTsgVZOYI2iuMYXQSIzOUjQ0i7EVzzwcN+UCGUbCrrMgKILKdyABnmqthKllc2JHCkDSl8QwBPIMw+kskjYOPnBGQEpipsgn8nWP7EJz7RJ4BIcMjQXwJs3ocKrgTPHFe2lZ/RHmwnd6AIPiksQztyo4F5g2wD5w5BHtVhOXeoYpoKIKqx4LwiIFUJ4bQBd/U4d1RYbCYrNp2KaSYiKukc/1zITyRz6D+4Cb5tryPUVgdnxTRhCZlbCIsNobbD6NjxBur++2OUnXMz8mefB1t+KUIth+ToC1EpXfwFyUu0OBOFZzp2rkTrhv/CO/lkeCbMl9DTQ//6DsoW3QxX1VwEG6pR++hXUXndD5B/zPmDeiZiLoxFOpGadM7x0c7ZIosXDkexbF0A7+4JgyziydPsIkozrswmYjTJ7c0EIKp+3Pdcp+QmnjbDjhOnOvDjf3UKIPzMxW6U5lnw+5f8WLM7hMe+WNgNEI3CR7VGDEnOYTIyykSkJouaq22RhcI49NIqtGzajnCnX84/pCiNp7JCDrhPbq/KQdSL1CQDROXfU+Qm2OpD6YlzUTJ/Fnb85u9o370fUz/+PjiLC1D9939L+OnC330Xdq927p9ROGY2rQsyiHfcn16kpj/tJUC8fcWKeA4iQ0dD0agokK6ur5fQUeYQHldWhskFBWkPuyco/PWmTXDabDiZx0+Vl+Nrb70lYaof4hFRTid+umEDyDL+9swz04LyTJ87ag32OObCYG12BXiu6kHUt7fJOYcnTJkskRJGqsUEkm/t3IUCj0eOwCgryMcz695FkdeDY8ZWwe104oUNG6We8+cc02veIwHiiYuX4LKlt8TBYRxYh8My/5JzDpOPvVBAcriVpZ9lqphm4lGO4DIEMwwjJJvG0EwyMQRMzIdjWCjZKjKLBD4EARSnIctDx51hmgSXZNgIBAgkGHpK1pChpQSHBBjMZaRYC5kmXgxrZEgi88oIUAmEyNYxhJGAjgCEII3CJmTPCIII2Pg7WS19PhqBJpVMGcZJ4RQKqbAPbC8BGtlEhotyh4j3ZDgm20/gSyEeMnRsP4EXgRwBCpk3gjUCLpUXyJBO5sKlAogMjSTDxoeIys1jfwg61Rl+BKf8f7J6+osPJAI8Am6GbbL9tAnDYmkXPtDYL4Jm/aWYNYag8vtkS2lP9pX9U8dzECjSNrQfbU+bqIssK+1Am/BBSYDNemgDAmwyv7Q/NwYUgGVIAusnCCW4I6jnHGL7KbhDu3GzgOG1/C7LkoEk20y1UwJzhrHyX+ZucswJktk/zkP+SwDKecA6KLJDkJnplUrFNBcAheqjUY5kpsA17Pehbf0zaFr+B9g8RfBMOknYPdkdZa5FXikiAR+aVjwkZxo6yybC6i1CpKMZ/tqtsBWMQulZn4TNXQCLrZsxCLU3yJmIvh1voHzRrXCUjEPXwU1ofPUBOCqmwO4tQaSrDb7tb2DUki8KMzmShICMxqc3FdNMHbLBdqSZN9jWFcHdD3dgza4QqkqswhzykHt6csQOx06wSZ4hzzncfTiMP7zcJU7ekuMcmDxaA5MTyhXI0Ngb5jIebonity90Cgv50UUu5LutePCVLjlPcXqlFR6nRY7MYK7Ujz6UJ7/3QCrxhWEADocIhSWL1EStrqzW1SE4DPo6sPlHvxOg5h5dLsyhI98rjjYBYuHsabA6bAg0tsC37yD2/OMZsXzFOQuRP6EKRfNmwDtWC+1TWIACNcxDrH7oaTk2Y+L7L4Y9z4M9Dy9D87tbkDd5nOQotm2rlvfjvLtvk9/7A6wyYbwGsl69SE06FdNM1jEBG88w3NvejjX19Xhw2zbJHSQQnMRz/oqL8futW/HigQMSVsq/8eB7VTdFaMbn5aFAdxZgZyiEAx0deGDLFswrLcWVEydKKOovN26U+zDn0Gu3Y11DAyrcbnx9wYIBAeWGANEAHPLMQ+YOLt+2HeX5+ZhSMQpVTNUxKEuhmoa2dqyprsa00aMxtWKU9P2Nbdsl7JQ5h3abTYRuKouKsHDqlF43ikTFdPESXL70lviB95LjGRP3SQaH/Bt/SDAoNnG4ljVFajL1KM1yR9UCShhFL1JzVBswwDczEqkZ4FvkfHUEzepgVjKJVK0lACWwZu7oQF6ZqJgO53DTUHs9WlY/hoaXfmloVh5yz7MPeawFFUqpZBrxt8NeWIH8YxYjb/a5cI+d0+MYic49a+Cv3SJqp0ULroHNW6yxkbvflvMSGZpqK6hA4fGXI3/WeXCUjhv4Yy90OSP6zmXrmYh9UTHta/gb+5+Jw5xJvQRyFJT50p99eGVjqMe8cTuBO6/2osBtwds7Q3hkpR/BWDGHHZhQZsVXr/LiypO0yBPVLqqfvrEliF2HQphRacPFCzRgQHGaZ9YG8JdXu0Tl9LRZDlyz0IULj3fCYVXHMPTMRcymcNP+qJhmcBJA3PYDXTYSCAiQ2/CtX6FuxdoeY0z1UZ53aMvzCLA78K+XEQkGpZzVYYenajRm3n4jKi88K8G/p/pp/dvr0VFdg/yp4zHmvFOFvWrdsguHXlyJfY/+V5ROy06ah6pLzsHoc0+BJaauOVDzt3v/IHam5hGETurnb39UTFOtt0A4jCf37MET1dVydqG6eNj93JISfG7ePDy0fTue2rPH8Ln9mTlzcCk3jXX5+FQyZZ7hXp8PC8rK5PxEXmvr6/HvvXvx9J494PmL544dK2cinlNZ2e9jL8QuqmWZqJhGo+gMBHCwpQUrt+/AcRMmYPbYKo0NNQgPJ5A80NQs4jQUqqksLhYgx88219Rg1+E6UAl1VuUYzKisxPiybjG7hB0LnfWSRWr4J9ZJ30N/lIU+rJQb7OoazmVJunAj3gwxHUjv06zriC1gAsQjNmHOVcD8STK1zDtlaAMZQYbckqGkiM1AXqlCTONORJYeicD2DQTjhnAI4Y4mCRnt7nMspAcQYGf1FgPRMMIdLYgGOhGNhoUttHoKYXMXihqp/hIJCX8HosEuRKMRUT2lyilFayJ+H8K+BkRCflisDtjyimF1F8Fq1xL+09m9r0yp0rHQO5YDYbPBYpd/UZIoUiNjnIGkvN7hzcSJPtJ6qSQaDEWxryGC1k6dWEjsf6kwT1aRTGJ7VxSN7RFZRbzo67nsFlQWW1Ccp6UoqEuYyc4I/CHIERf8Oy+el9jcERE2MhwBCjwWlOZbJB/RiI3JlrBSvWObDiBmSRRsokhuJCpArbPmEELt2hFE+stitQirSCYx5OuSYy+U7JDkbjntcFWUw1FUkFgvmcn2DjnqwuZ2Sr4hAWKk0y/HmknjGwAAIABJREFUYQQbW2TO2/O8EmpqL8iTsxWTr2xcF+kAYl/by/42BQISPtoepDiTdtmtVnhsNozxekWchn9PllVjWZ5pWOxywa07uoKgk6qmVCwlU0h2UcRYQiE0BwLyw+/y8xKnE4UqVzB27yONTOgRYtr94JIHA+cB1Unb/X54HU64KU6UIneY4E+Ou4hE4LLb4WA/LRb5rDMQhD8UlL55YvU4dUAu1fMhpBOpYdO4Ua1nCNVzk4Ax1bEXik0cbmUJEBlBaALEHo8i84OhtAAZJCbHEiAMh4vhn2+99ZYokKpw0uHQr4HsA0V3GL66fPnyePgvQSLDVfkAHsgrHUBMBUg0R6jnwetGwMEsG/cCjrrNeu7OZ/e49WAQezY3ZciXwZQclmXjh4NzWhke2tdjmhnnIYoHd/TKpgSIhmNs3DXjMc79shxTPjsz3dzI1rk+TY650HIQuSHm4HEmKadZijMGDadk7pXVlmfiO9IQIKbKHTZ6yQ9yWb1IDdlA1Qf9mYjJOYcqBHW4l1URXSZAHEjv06zLtIBpgay2QDqRGnnoZwAEh3MIai73TQ8QszWsVG/fXFQx7SYBjlwF0sipTGYt0gLEdOccmiqmMYc38XGcDSYTgCjHtiQeT5HJfFBMTTaUHSwV02zoW1/b0KN8hiqmGqJOISxltCk0gGUFIC65EJffcquwh9yMVuBQ6UWwCSqsVOUgjoSy6hgxEyBmtTtrNs60gGmBgbRAKpEaExzm/lEfCiDS78yFozN6E6npq5OWCSOTSc6hHgQOdRviAHGIAV9f0VYmKqYDnUfYPW7a/2WryWTzRgcQc21OqvZO31OLO36TXsU0V/vW12dJwsZODMQlMIhZONlFpOaCxbj05qUJOYdcO0otXZ9zSGDIH31+4nAta4rUDKTXadZlWsC0QE5YIBORGtnUTHGe4GDlo5n1Gtu8L2OR0hnL0rzSvojUKOYkE8dtOJVVuVgJ/c7GJL4kJqQ/IjXpyBTD6NrsONEjIyCq+sbNGwUm+Mw70jy3oZzr/RGpGcr26l/Qfc2R7O2502eRmiyY7HoGUR9WShCYKucwWdl0uJY1AWJOuLNmI00LmBYYSAtkAhD7Ko5igrsjB3d9AYLDpWxfAGIuO9JH4pj2oMKy/PxDhZb6AxBzpGvx4exve+OgPwVAzJW53h+AmCt962ajU+RDJolpxQGibicjziA6HJnR2UcZNCarmKojK/RCNSrnkP+OpGMvCBCpBWKGmA6k92nWZVrAtEBWW6A/Kqa5nJeX4JynYEVZxsy9jEngH8Uc1GQV05ESjpYJYJQ5GTubMy0iycLQNbY3FUDM0uaKiQcwvSvhHZC+3iTxrxQqvmo+9GXuDHbZlCI1qY7byaG+pWM6jcbCaPL0pmLaY5JoFSf6D4M4KfUqpulyDpmPx1DTTPITh0tZAkRTxTSrXVmzcaYFTAsMtAX6qmJqsonaCJh2GHg79CZSk85Jy+Tw7VTfz6V644dq5EBYqf5ZZQQQ+8u4JQKdzHzodIAvO8JVkw9ryM4jXtKtoWm7a3DH/U8lqJgOV4awr88SAsZlrS1Y5++CXX98RhatY72KqTrKQq+azvBRsooEh+p5y/EdCWXZR/McxIH2Ps36TAuYFshqC6RTMc2ERUsFlkwANfAAKsExztI8wiOZD+lEanIJxKlxGui8Js22aait7EA6PZ930SgyEanJ0a5lRPL03rfMmMNs3giZXl0bP+YCPObC4OiOkbiOFZvYg0HMInDIcSFAPHHxEly29BYBgGQI1XxTZyImh5UmH3vBeoZjWYr0tLW1mSGmWe3Nmo0zLWBaYEAtkErF1MwjNFnCONA5SmC0NxXTbHaOexOtGEjQKHVlGnqWJaAxmUGMWl0ZdaF3YJX4OMwynzveuHRsqaYyLIMq/81V1k2fg5gKIOZq35Jfun3Z/DEEiFlIn+sBojrwfqTmHKojPJQdTJGaAXU7zcpMC5gWyAULJANEl9vdI/8uxltkeNB7t+SCvv/GjKJZVrPRINkhRYJXto7FL0puxvnelwGrs3vqRHVAXUeyaPmJPFxcN8tGQNlYrxWW0BLluhGGbjoZfT50ZTcXzMJdc76BMKywctBsroTHo6G/bLwsDHMDUyyhnCirBxuaHQzyznpsCkRjfcuesnIOIo+5CEdgsWkMYsI7wCjnMFYgOcDWEIDlUFlDkRqGmHZ1wm4kUpPKWUgFJI3KH2FZfQ6iqp4MIcMr9UdZqLBSzlP9sRfDuazf7zdDTHPBoTXbaFrAtMDAWUABxD1NQQEqKvF84O5g1mRaIDML/KZ8KZZ4nu/JjmX2dbNUFltgU+ExuGved9FldcdAfc+cuyxu/qA2LQbbYxtw3b8l7JLILz1gVIrPhqbsjOqD+J/7n4YrENJamynL3QP8DplCUOI4H4kgjNqc0/Vtma8Na7q6YLFaB3U+9bdyAr+FF1+MK2+9XapQoaKKReNn+pxDoxDU4VqWANEUqenvzDK/Z1rAtEBOWqCpI4iHVtXi0af+i1AoiBtvvFH6oSSu9UnqdF0i4bC84IQFiF1mWc0Q2WaHrq4uAfxOlwsMkbHb7LDZbfFx485wJByBk6IJseGkAzBUZS/0PofJjt3ihAxVG7LBDqnaQJ+zs6NDHG+yEDYbHU21DqPi0Fkt1gQHNBqJIBKNDnnZOmcp3hhzLkIWe3z+aWemkQXudpiN1pByVodj2Wg0gs7OLlmDsg5jl6zNSDj2WXfoqawLuw02W7cds6VscVMrzt60F/ZwRHoRX8d2O/TvEa29sedOrL/DqSzz1dhHt9sd7zfnenU4jEORcPd7MxpFNKLWZrf7oM4S1ANsruGjUbZq6jRMO/54GR8N22q5iOr9lpxzqEJQh3tZrruOjg4zBzEnvVyz0aYFTAv0ywJ8me3duxd33XUXCCgee+wxebHzJcVLhZComHx+zpd9JhLXZlmGgWm2HAqbtbS0yDjl5eWB48wwIf4oh5ufsX10ZOgI8OXPtppls9MOHKvGxkYZU6/Xa67NYfCMIpBobW1Ffn6+jKm5NnP/GaXARGFhoQD8oXwHKKButkHbsOivHbhOTZGafrmY5pdMC5gWyFULGAFEfpacX0DgwB99LgL7bJbVRj4b7UCAyDEjACRI1IN67oYStPJv6qJjw1Aas2z22oEAkWuQY6Quc21qlshFO6gDuAsKCgQg0oE116bmzOeqHfic5TolQOQGq/nezM21qR83U6QmVz1cs92mBUwL9NsCeoDIF/LDDz8sQCITiWsVCmOWZahc9tlMMYhkJ1RuCMeMIJCOi/6wY35Gp4yfmWWz0w5k+H0+XxzwK1DEcUuWnzfXphbyne124NgpBtHlcplr02KRMcvlZxTZJgJEbuKQQTTXZljeLblsBxMg9tvFNL9oWsC0QK5aQA8QmYRNgGhKXGuhKLluB77U2AePxyPTk46LEh5QjotSnuO/LKtCUM2yWihuNtmBY6QP/1X5esmOV7JEuylVb5OIiGy0A+cYn7tqY4ZtNNemBihy1Q4qHFHllepz+My12Z2rn0vvWMX0l5SUxN+RQ+3zWaK0oHmZFjAtYFpgkCxgFGLKW6kXGV92eqYpXX6iWVYDltlkB5X7SDDBlxwvFVaq2srden6m8k3NspoASDbagW1SwDCb5lkmOclme1M/H1SIurk2c/8ZpfK4zfdmdr0Lj+QZxXenqWI6SE6oWa1pAdMC2WmBVACRLzk6onzJKTU1BSj4oNWr0plltbHNRjuosWP4MHe09TmkBIZ02skw6ne5zbIaOMxGO+gZX3NtDp9nFJ+n+vE016am3JqrdmC4sPneHD7+A9+T7e3tpoppdrqxZqtMC5gWGAwLGAFEFYaYHLqWLHGtQJFRfoFZVgMZQ20HJdyhHFAFBPU5h4o55EuQ88Esm7124E62ud66z2gbLs+oVPnA5trU8oFzyQ7/z951gLdVne1XW/Ledjyz9yIbCAECIWHTQgstIy3QllHa0t1CS1u6/u5dWqCbtswCZZQdRhIgJCHb2fGK7XgvDWv9z3ukI1/Jknxty7Hs3JvHjx3p3HPP+c6433vebygjVifDO0BrQ+w0HWp1GL4XtSimI6GBanVqEtAkkLQS6HS48d9t9fjLQw+j1+3GZz/7WXg9nkCuQ0VCX/mSUSbCFZurVjbAHiapHARA9HggTrTlePr94mRer/A5ZB8IEC3eDpybuQ1pentozgbK6mEyBvzyZFlRXnFSLk/8x2NZj86Ad22z0G0N90GhDDxuKV+Zry7AfDBPofTpDMlsGGXhB9yeQITh8LXpFznzmBtPmZvc62HOUq3sWJBDINAXTfuHP3fy61tQcaQu6to06PUih6aadayVDY5FHJnV+7xo9frgR2BPNejpx22EzxfwDgu9N40G6CJylgbWcV9e2mQomzNhAoqnTh3z/vfRDtGG4/+pBalJWhVWa5gmAU0CIyWBqnYPrn+4FVXtbvGIvpfYSD1RqzeZJVBhrMbfCtajwliTzM086W1zGGy4a/73sS9jdkjNO+mN0B6oSUCFBNZs2o2bH3ud5wkhM0cVt2lFhiCB53q6sdXlDNypPJ0ZQl2jfovfj+UXX4wrbr8j1BRp0q50TZCuJpGpsMZzWYJ/zcR01Geo1gBNApoETqYEJEA81mIHzzLJCCkvnoxGgkZ+Fg1MamUDkksWOQQ0xD7Qr2bcyoxVeDBnPcpN9fDrjf3H3u8P6kEBtqyvx/0PF6hIBHSmsV/WSYA451s4mDELBkH1RHQrMPBBRTFiBSewrIxbJ/ybElhvxKIPH7KT1LdTsw0MXCOnjVis4dcQxvi8jbux/vENcBv1MOj00Ec59otWrRxmNU3QygaG6bmuDmxnTln+x2wOgcRY8j2Z7/bBPsvrdmPphReGAKJ0NVFaDSnjEERLbzVeyxIgakFqBjujtPKaBDQJjGkJhABicw8MOj9s1kBKhIAC0B8cxuqsVjb5ZBYGJmIMXOS4lRmq8UDuDSgzNQL6PlM0MR8E4ItUH4PAKOLj8VbWYbDirjn34GD6TAjYrJItiCmHKOOhpqzP7wtiCLZB3dZDAKKVDZhvJqMcfFxXUeaUmvkQ2qsVa3P1xl244fENcJkMMOr04kd5DbXegWbbqVjvcx3t2G7vgYh7zMNVmvH7A0dxqvaIJJqUnt5eLF23Dpff9mlhGstLac4ezZdRpo4Z72VpYsqgZVqai4F2Ae17TQKaBMaNBGIBRDVskxJIihdExPF3sjBppyoDqgSIaseizFCFB3LX9wOIscBmNKVwPJYdCCCeLDnEA4jRdM0QO9UPwPcHS1rZ4CGPZPROgsz4KDl3lPvUcNZQGEDUG8SBhhJISmV+INA4nDZEA67jsQ3Pd5JBVADE4AlEP4A4BhanAIhr1+Gy224XEbmVwXbipbc6FcrK3JYaQBw3qq/WEU0CmgQGkkA0gKiBwz42cCwD31AaXYWZ6UCgvtRQhQcjAKKmKAJKgGhSwciMlMwkQIxkJ8aA/hnBYmkAlQLhuInDG53gEIWMhjt3YgHE4dYr29Z/7gVdDiLo2ZN1aJIImQ21b2EMIk1MySDqdOHWFmNkcRIgLl5zAS655dawdEiUjczTKaPJ8jMZIVvpnzhey2pBagbSJLXvNQloEhh3EogEiEzUHC1QTSwGSisb2xR3tGUWUyGMYTrM9pYLE9M+BjGW2Vgs5S+aWdV4KOvQWwImphmzoASIJ7tvgTkVbr4WS/+Mag0cxcwylpWbVm8foxgpy0TJjIOpZBATsd5Wb9yJGx5/PWBiGmQQE1HvyZ7rY2EviWpiKllhqS2M1ORJcL1KBlGZF5dAUKaTkWMSKxXWeC2rAcRxp/pqHdIkoElgIAmoAYix/AtHGwCJU98YQXQ04Do04Brpg6gphYEV5NBbcdfcb+Jgeh9AHA2lWzRGEcskUUAlwbpmkAmLzhJqwDXcH7IvtlEE8xTcvAc7z87btFvhg0g/xMTUOxYAW8hCIoa/dKL3swEB4hia7NIHUUYxpc8h5cUfGXxG+hzyd2QO0vFclgCxp6dH80EcSKFMxu9pH8wQtM3NzSgpKYHN1hdoYyjt5cJgUkzWyYVRWFiozuF4KA9L0D1cnOw/oy2lp6cjNTU1lFw2QY9QXQ3lxwXV2NiItLQ05Obmqr53tAuy3Rz31tZWFBUVifYn4uLJGjeYEydODLpetoVjO3HiRJhpxpLAK16QmngALKCnhjvpqPVz0+rtG8Bkk5kSIPp1zKsXMcZRFK9TwXTNaWQU00CQGjKIo2c+J+FE9KArmh9hYG2NXTkMf71FBqkRGfi0dRw4W0mwHGIBxKgRkZJ8UnoYxXTdOhHFNJ7PIfVtmppKlvFUKEu9UItimkDF82RW1dTUhFdffRX3338/fv7zn2PevHnDejwBwmuvvSbqzMnJwZe+9CWhmCuTEw/rAQm+mQuUE/iPf/wjKisrsWbNGpx11lmjBswIhI4dO4Yf/ehHWLVqFW666aYE93jkqmO733jjDfz5z3/Gt771LZx99tkJeRhB3rvvvitkcs899wyq3r/97W/4/e9/j4ceegiTJk1K6GHFYKOYamxiUAGNY6apBjjHA8mjyX4ONorpYNmNscpCDCVITQCo9I/8OjyZBQCiZv7ZBwTHB/vZPyTtUOdOvCA1IzMn5Vgkeq4nf739gtQEo5j2C5c7Bqh+ZRRTgkDquyRI5MVDbh7+ExzKfZxz9FQoK0koLUhNFHX4ueeew8svvywAx4c+9CFMnz49VOr999/Hpk2bwN/XX3+9AGdZWVmqlOqnnnoKu3fvxmc/+1nBeKkKCxylZjJVzz//vACHVOwXLVqk6vnRCtEZt7q6Gt/97ndRXl6Oc889V4AtZc6XIVc+gjdy8W7ZsgWvv/463nvvPdx1112YM2eOcDY+2RcB9uHDh/GNb3wD559/Pj7zmc8kpAnbtm0ThwCf+9znMG3atBEB7GSOjx8/LoD20qVLUVxcnJC2kwF86623hEx+9rOfCRCv9iI4/MlPfoL//e9/mDp16pDXSbTnxYtiOpaBTiwAlqzALFnaGy+KqZrT9/GqgA42SM3IySGQN298gKL+O9Kp2zd1zKGaA5aBopieyutYzrihgu/I+2MFqQmb2WMAHLK9BIhLLliLS2+9LZTeYiCfQwJGmQpjPJclLqBuqAHEKFokWY9f//rXmDBhglBwCZpoesfJ8fe//x3/+Mc/QOVdKr5qlervfOc7ePHFF/H0008LUDlUhi6RAJF1EWjdd999uPrqq3HFFVcIk82xcJG527BhgwATt912G84888yEAZzB9H+kACIPFNavXy/myxlnnDFqJrSDkYUsO5YA4lhkCb2dJ+BurYGnpxV+Ty90BgP0tixYCqbCYMuEz+1Ab/MxeHta4Ot1iGHRW1Jhzp8MY3o+dKZAcB53Wx3crdXwdDUBRhPM2WUw51ZAb0kTWrm7swHutlqYcypEvTpjwOR3LMosGlMZDSAOh/Fy9vpR1exFdZMPc8uNyEnTwWLSwevz42C9F/VtPnTY/XB5gDSLDiW5ekwu0CPNqhcBAdt7AuWOt3nh9QHZaXrMKTUgK1UHs1EHR68fu6q9ot6iLN4X3d9quIAtmg9iopXNyH0lvhlreOnRAFYeuwPdR2rR29IGd48Dfq8PpjQbUitKYC3Kh8FmQW9rJxx1DXA0NMHr7IUx1QbbhAKkVBTDaLNCp9fB3dGF7qO1cDS0wO/1wpydjozpk2DKSIPebILX6ULHvsMwZ2XAWpAr6hgjOndokOK1t8+ntC+KqRogGGtOx4tiOpx61a4hp9eLmu5u1PT0YHZWFnIsFpiDTBTndEdvL+odDlR3d8Pu8SDFaERJSgqmZWbCYjCgvbcXhzs70WC3w+v3I9tiwcysLGSaTKIeh8eDPe3tot5Cmw2pRmPMHK2JAoKx1mY/gKhg3GINPtvk6O1Fp8OBTqcTHq8PZqMRGVYrslJTYDIYxOcddju6nS4Y9DpkpqQgOyUFluCBf1fw+6zUVNhMJhi4WQYGKHqyTxUbhBIgnuo+h5H+lFqQmjhaLwHir371K+GL97GPfQxr164VTAYBCcHIo48+Kkwcv/3tbwvwSCBJStbpdIrwuASSnHCMkChNNZl08vvf/75gJgkyMzMzkZKSIn7IhtGXTt5LSttisYgfgkjWzeexftbd0tIizEEJ6iSDKClhGW2JG6NsA+uJxVbSDJAAhPVefvnlWL58eUgy8plsl1Aw9XrB0LHNbItsj/yOfaU/pGQf2ZaOjo6Qc6+sh+XYNraZP9IpmPXKsMIsy/r5PS9+zrqVtuD8fO/evQKws48EiKeffrroiywrN3mOHZ9DoE9ZcDxYP8eI/ZRtYD18Nj+T4yjHQpof8HOWoY229LUjC/uDH/xAzJVbb71V9Fv6z8l+y3oky8l7lePKdvE7tp33PPnkk7jlllvEfFm2bJnoY0ZGhpAn2xspI7aP97IOKft4bWD/5bzjvfIQhLLh/bzYJspcjk2seST7QplQPu3t7cLElDKRBynSPIPPjCdfJYPIwxeWl4ls2ffIeTYYAKs2SI3oexL7HHZXvorO95+Gq34fvI5OAfgs+ZORuewjsJUtgKe7CW2b/w5XfSW8Xc3w+30wZRQgY/FVSJ22UoBA+H3o2P4UOnc+A2ftLujNKUifvQYZp10Gy4TZQqzdla+ha+ezyFr6YVgmzIQhJTtmoJxRl1nQ56UfYxAjsA/bW26owQO5N4TyIA7V1455lp1uP2pbvHjiHRee2ebGN65KwZLJRuSm68V3v3/Bgdf3unG40YdOux8FmTqsnmvG1WdaMLvUIADg+8c8uO9FB9497AHB5swSA25dY8Mi1pOmw/E2P+593I5lU404f54J5Xn6qH5Gcu0q18Zg+hYtiulo+F5GRjEdTbemnup6HPnrE+jYfRCO+ib4e3thKcxDycXnoGD1CqSWFaP13R1oeHkTmt9+H662LtgKc5F/1mKUXLoa6VPKoDOZxP1H/voftL2/Dz6nC+nTKjBp/QeQNW8GzNmZcDY2ofLnf0X2abNQcNYS2EqKojKogTFWB5yTqawvaIbM/XUwczJW2dWbdmG9iiimiZ6/7IfL60VtTw+erq7GC7W1+Mr8+TgtL0+AOeEK4/NhZ2srXjt+HC/V1aHR4UBpairWlJZi/bRpyDKbsau1FQ/s349tzc1weL2YkZmJm2bMwMLcXFEPweWPduzA4rw8nDthgrh/tFJvDBikJnKi+f3w+nyoaW3FwYYTqG5pEWAxzWrFxPw8zC4pRnZqKvbXN6Dy+HE0tHfAZDRgWlEhZpeUoDAjQ8jxyIkm7Kuvx/zyMhSkp8PG2ATDTKcRGaSGTaeeQZ1TmcpC6i1SF5IrbjyXpc5F4kNjEKNolwSI9H+66qqr0NbWhiVLluCyyy7Dm2++KUxLt2/fjj179gizxnPOOUco7QcOHBAKPb/r7OwUgTkuvfRS8X1BQYEwFfzXv/4l7p88ebIASJdccokAAAQXL7zwgmDySOtOmTIF69atE+aK9Ak8dOiQAIQ0KyU4pCJPcEBfRAkQWebHP/4xjh49KoAslWgG+WAfaDLKNka7/vvf/+Kvf/2rMKUlS1VWViaKcfJv3LgRzzzzDLZu3SoWDfu0ePFiAZqfffZZ8N76+nqxWbGPlNPHP/5x5OXliefX1tYKZo/f8fk7d+4UC48msTTb3b9/P/bt2yfay+fefPPNmDVrlnjWjh078MQTT4i+86JMPvzhD+O0004T4FpeZEAJRMi2cTKzHAOjsOzMmTNFPyhTgmn+JiPMNnA8CIyvvPJKbN68WYwZx4WmkBwHfkb5EvzzMwI/muASoLB+juMjjzyCqqoqAabYpiNHjgj/Q/rxsd/8zc2Fc4J9kvUsXLhQNJ/38jn/+c9/RFAWjuv8+fPxkY98RDDUjz/+uJAx20WTZJrQ8pCBBxcEoJQnZUTzVvaTMuS9rJ9mo/HawLpeeuklUT/rqaiowOc//3khhwceeAB1dXWizRw3Ho5wXClPAsVoF30ZaVLKvnCOyoMRzsff/OY3ou/cdLhOaMIdT75KgMg5ONA8Gw5AtFnDAzyNFWasc+ezsB/eDNukZTCm58HTXg/7sa3w9rQia/k1MKRkofXNPyFl8nKYc8rg87hgP7QRnq5mpExegazlH4G3pw2tbz0IT0eD+D/Bprv9uACB2Ss/LoBlz6G34KjegbzVt8GYWQToRQiIMJEni8wQSvitSJQ9QNTXoQSpkYdOSiWtsd2HZ7f14sktvdh+zAOLUYdf3ZgqgByBHRnDH/7HDqNBh4UT+Rnw1n4PKuu8sJp0AkxaTcAru3rx02ecuH2tDQY9cKDei6YOH24+z4qyPD1213jx0JtOXLrYjDXzzYKdHAgERmtvrM/k52qC1Ayl3sGa+ynzIA6DLAiJSAWxELNs95Ea7P/135E1bzrSJpcJ1r5p4zY4jp9A6sQSlF+1Fvt+9ABMmenIO3MRrIV56Ni5H10Hjor3wMzP3wi91YymN9/Dofv+hck3XgmdXo/uwzVwtbRh4kcvg62kAJ37j6LmsRdQdMFKFJy9FAZzuNvEaMshMO5DJm4gAGJwDxnsfIg214capGa48/eEwyFA4TM1NdjJd57BgB8vWyaAHIEd2UACww319WhyOrGmpATFKSnItVoFS8jfPW63+P7Xe/bgkzNnwqDT4VBnpyhPAEkwuLe9HQ8fOYKLSktxbnGxYB1HYs2rGYu4ADFKBFOP14tupxOvV+6H1WRCRV4e0q0W1Ld3oLmrS8hoyeRJ2Fd3XJRbUF6OE52dgm0kCFw6aSK6XS4ca25BfXs7Tp86BelWK/R8lprTkViTlb6EiiA1LCbJFckmyvkhfQ6VblfjvSx1NS1ITQzNkgCRwIh+eQR1ZDEIoKg4E3SRYSGr8/Wvf10wVvL/VJ7JSPFlwM8I4ggxkSx1AAAgAElEQVR4rrnmGqEQU/HlbwIsliNIIqD505/+JFpCs1N+TtBFJmj27NkCmBLAHTx4UCjrBCJkfggKCKIkQJSBa6icS3aPZWbMmCGYNf5Eu8i+/e53v8NPf/pT4U8pWSSCFwIogi+CCV4MPEIgcueddwrwR3BHoMLPGhoaBABYsWKFAEaMrsrnE1ixH5QTFx7rJRji3wQcZMXYdt5PcERAzfY/+OCDIWBJeVImBJrsxwUXXBDqCuVcU1ODr371q2Js2Ie//OUv+OY3vynqIlNFH0X2hePDz/lsmvtSrmT7CBj5I9vHMWBZbpgErxzH0tJS3HjjjaKv9HskeONYcEx4Hw8SeIDw0Y9+VABl9pvgnO3h/Ww/wRf/T59C1kvgQ+DPfhEAsi9k3ghK+TwCaPqZcr6wb/ychw5k9AhieajAOcO2cxPj/fy9evVq0f54baCfJOsnAOMPfRB/+MMfirnOOcpxZbvZHsqX48qDBjkX5ABQHhyvhx9+WLRJzlHeyzlCmZCN55ygDDjf2MZY8iWwVAJEzjkexsSbZ4kCiLGATrT6R7us68QhAezMhdNgsKYLYNdz8E10bvsPclbeiJQpp8NZuxPmgmkwpOUKk1PH4bfRuf1JWEvmIvf8z8DdeQKtr/8BfpcdBZfeDfuRd+Go2irSCuSt+Ry697wkTFBNWcVInXmueE7kNdpyEC/xIAiMxRCEKVMRgHGwQWpEXQSiEcxNp8OHvbVe7Knx4tXdbvH7hx9NwZKpRuSl6+HxAZv3u5Fi0WFivh7pNh02H3Dj6fd6sbvai/tvSRPf/W97L378tAO/vTkNZiOwab8b7xz04M5LUgRgfOH9XuSm67BqlgmzSo2qFMVo7Y1lRivLDhSkJtaai1lvlBvUlJUAUfD5/eOaRG1GLPASdR3HADrRyva2daJ1624BBmn6yfY3v70Dx//7Gvw+Hyo+chEOP/gYcpbMQ8XVF8OclQ57dT3qntuAExvexdxv3QFLbhaaN2/Hwd89hIU//CL0RiNatuxG6/Y9mPbJqwXobNzwrjAvzV2xEBnTKyLGODowG27fRkpm0eqVAFENIFEzzyIBolEXND8M3qxmnsnnDKZsl9uNyvZ27Gtvx+v19eLvby1ahEVBgEg28N7t2wXLSNB49oQJyLVYYDUYQgxgi9OJl48fxy9278bPV6yASafD201NeK+pCZ+eM0cAoVfq6gTgPLOwEDMi4l0Mpr2JKBsVIDI1RJSIqZQp2cKGjg5sOXIUpdnZWFBeJoBfm92OyuP1ONx4AqdPm4pDjY1iPa2eMxs1La2obW0VhwgrZ0zDgYZGARgzbDZMKcgPmZ0Od2Eog9RICyXpX8i6+VmkzyHbeCqUpd5MfVJjEKPsQASIr7zyigBuVFZJtc6dO1eADAIAAggyUQSIBD8EQowAeeGFFwqGi8ovmRMq/1T0f/vb34qnRPogElSQnbv33nuFeSfZrPz8fAFACFAJ9shSErwRuJFtJJtEhZ1sIgGOBIgcUJanQk1lmswaWT5eVO7JzvVT7vx+AcSowNNslkwRwQ5PR8h6UeknMP3CF74g/BL5XAI8Ah+CEj6HzyPYefvttwUTxQn1yU9+UoA9CRAJVG644QYBCAk4Ca7JDDK6JQETgQTBDtklghsCCPqAEsyR1ZSgjOwU2THKXZnYlO2g/yTBI0HhHXfcgS9+8YtiPFjuD3/4gwCKbNMHP/hBIQaaB//73/8W40azWo4pzVX5f5bjcwm+OI4EOdwYKGsCJjKHjz32GL72ta8JRpUX5fXLX/4SF110UQggEoTxeQR3ZNgI9rgBEcCyXv4myGc/Ga2TIJlzhqwggSvBEpm7SB9EjgPHi+0nU8p7OWaUKdk5yoLtotxjtYGRQtkWCeI4R3kgwkA1ch6RcSWIJNPIceUcpUyVF4Eg2cZf/OIXglml3DlHWQcj4/Jz9pugmTIaSL5cO0qASDaa6yTePIulRET7PF6QGpZXw44FXofJVba3tVowigSA2SuuR/r8i0LdZ3u99nY4jr2HrvefhqVoJnLOuQVeRzva3vqz8GVMX3AJehsPwWtvE4xkxmkfQNumv0FvtiFj0QfFZzp9BCBJMjkoAaLadBrxgtSIMR5CmPh/b3QJM9GvfzAFi4MmpkoFVNb7ziG3YB33VHvxy4+nCtD42h43fvZfB649i6fkflQ3++Bw+3HlcgvqWn14blsvPr3OiunFRuF/GK1e5bwfqgnfQABxqPUOtr3xAOIwLcyGnRrCY3eiZcsuHH9uA7wOJyasO0swf/lnLkbFNRcLn0Sf24Oax1/E0X88iVlfuhnpU8rRsfewYBDLrlwL6HVw1DbC63Kh5OJzhe9iw8ubMfnjVwqTVPof9sks8Jca4mQ0TXHjtZc7p5w7yr12OOafAwWpGeo6Vs7VgUw6Hzt6FH/avx9fmDcPp+XmIsNsRqvLhZveeEOwgFdUVMBmNArfuQyTCQU2mwCLdq8XbwQZxGsmTxb7DX0ZCSovr6jAcbtdsJRkF6dmZCBNEYRvODIbTN+UZftFMQ1Oxn4AMbg4yQoS7O2qqRMmpQvLy2CkjunzYXdtHbYePYYVUyajtq0NLo8Hs4qL0dLdLYBlisWCuaUlogz9FPl3atDtKuzdPsTJLgDi2nW47Lbbhf5E3VdNKotToSx1cC1ITQzNUgJEKvAEcIym+M477wj2hCwSmTKa4xGoMNIpwRF9rfi5ciPh3x/4wAeEMs8rEiBK01FGRb322muFQs+LSjdNCXkfFW4+m0CKJoO8ogWpoXLOdtLHkUCNJoZkrBYsWCAAA9sbeRF4ESASHBB8EWjw4ucEDjQNpOkm2R/2nXXJqK1sEwPuEAQQsBAQULlfuXIlvvzlLwugIQEiASbBLTc0liUTSzBGkELmjJ+RxSLwIuNKZo7AiSCcoJL3USYE52Tb6NOm9KskQKWc6Q9KQEagQ+DOdtPskoCVrCMBOM1EeREgsv2UGcEvx4KAmuNIWUaOIwEjwRej0BLEEeBxPMnq8QCB9xPo0SxYMojsH4P+SJnefvvtYuwI7Cg3CTzZTzLGlDsBOe/59Kc/LQ4L2PZIgEhTToJV/kS+/LjBsR3nnXeemE+x2kCAy7IEd2yHBIg0IyZY5zxinygLmhpwXD/1qU8JGSovyp7tkSCSa4KyiwxSw7mlRr48CFECRD6fdcebZzGWcdSPowHEZAR8oZdyHP85pYLVEwSH9CPMmH8xbBOXiCpk39wtVWh9/X5hIkoT0/T5FwowTEDZse0J9Bx5BwZrBjJPuxxpc9fBL0xSN8GUV4HMJR+KCpzF3FNhbnqy5CsVpkAQjP5msNHaW2qowoO560M+iEJmsXwZVeZEDAHEK1OweFLABzFavfRJ3FPrQUmOAZ883yrK0Qfxdy848equXvS4/Fg4yYivXG4ToIAM5bFGH75wmQ0FmX0syXDbK9um3PMGG8V0JNog9k2/T4xkfwU9OlAK7IfhS3+kgKSzuR2HH3gEnh47UiuKkb1wFvZ87/fImjsdE6+/AqkTi9Hb3I7ap15B7dOvYPqnr0PuknlwNbfi8F+eQNObW+F1uJA5d6r4jg3vOnAM9qp6TLv1GljyskMdGaIOHCaIkZLDYOsVhzc6rtC+IDWR77FoczLW2owXpGY49Q6mDQSID+7fjy/Nm4eFeXnCDPRoZyfufPttARQJGA90dAj2cGleHj44aRLWlZUJsEgfxD9WVgoWkqzjvOxsfH7ePCGdyo4OHOvqwmfmzkW+1aqYD8FDyiEcYIXeLSr3M6UcYkUxDTswUkwIp9stTElf3bMPRVmZWFRRgezUFPT09mJvXR321h0XDGKn3Ymq5mZUtbQIU1T6Js6YUASaqFY1t4p75peVJnTREyAuXnMBLrklYEWm3GOob0b6HBIY8udUKKsFqYmjVSoBIicEgRp9EmlaSdBB00oJEOkjSBM4mgtSsadJp7w4wegvJn3O1AJEoneCHDJ4NEckWCI4o4LOKxIgEjQRpBIM0L+PZqtkn9hOAkWCrGgAkYtaMog0meR9MgCK9BcjkKMJKBkcMlwECzR7JRNI5Z2mo2SX+B0BIdtGOUUCRDJiBEBsD/MXSoBIUEkwSrNGmvMqASKBDuUpnYRpqsu+kpGSAJF1SgaRoIiMGwEOASzBINlBMrD0zSOIJFPISwJEliUoITAjKOI4komUzKB8wZBNJPAjkCXDy36QASWgioxiqgSIfKbcYAnwKScCRIJMAiv2jf1kuyRApHzJgrKv0QAi8xYS2O7atUuAZspfOefIBHMcJECM1oZoAJEsLzcGgjHKgOCX5qM0P2V99Jkle6y82Hf2hW0ioP3KV74ivo4EiGRR1ciXp3gEiN/73vfEOHPuU9bx5lmcpSzmGVl49oNXry0f1fM/D19KHoy6QOClfldQwYx2wp2MZR3HtqDn4FvobTqK7BUfFcFkGNFUXq6G/cL/sOfAG8hY9AGkTFkBU0aR+NrT2Qh3R6NgGHUGI4wZBfC7nSLAja1iEUz0X+x1oHvPi/DaO2DKLELKtJWwTVwMg+IZEo+NqsyCHVa+6EOgMXLggmNcbqjGA7nrUWpqBHQBhlSmZo+0aJT1iu+DGnu0sv/e5MIfXnTh61fasIgAMS2oCAfb0NLlF8FqXt7Zi+IcPa45w4KJBQaYjDp02n2CNWzp8sHrBzJsOkwuMOBvrzvhcgPLphlFuTf2urGr2iOUmPPmGrFypgkzisN9k9S2V+5xob4z6qDBirvn3IODGbNgjADbffX6Q8KKdQiQuLKhHU78IfXi+GMRkPtIlO05Vofmzdtw4vUtyF+1RLCGxvRU1Dz2PDr2HIK7vUuwg5bsTBHQxtHYgvnf+Qyy5s/gpgNHXSN62zpEJFTeR4BZ/cjz8Ll6kXPabOhMRrS8vQMdlYfFGOetXILcZfMEAxm4Rq5vIyUz2ezQYYIEiDEsEdTOnfM27cINMkiNTg96Sce7VO0Pg9lLADxOBvHAAXyRADE3V4zZ3rY2fO/99zEpPR3rSksFaKRJ6Y7WVgH6vjh/fsBklAfnPT0CSNInL91kEvf889AhwSQuyc+HUa/HxsZGUSfrPruoCKcXFmJaRGyJkeibcn9QAkQ/A8Uo3p8hqStAK5lCl9uNnTW1ONHRCYe7V7SfZqZdDoeIWrpm3hwRtMbj8cLhdguz2jSrBR6fD9uPVaEkKxuZKTa4fV4cbGiEo9eNdJsVk/LyUJKTLQBl+O4QfkoU6x3gpQ9ikEGkHkDdlnpvYHsPB+DUz2SAxFOhrAw2SN1SBjqMu6hOwpc6f8y3+Ul4uuIRSoBIAEgllcCAijt968i4SIBIxZemkQx6QhBEE0myirTfpVkhJxNNFnmRFSQLxbIMCkJzRQIjMmpUvGnCR7BCYEewx+cSINLkkAwMQQOZJpr9sR4CSLJInLxkwwg8ZLoHgg2CHyr3NPmLBhDZJumDSFNAsoRk9HgvA+cQFHKisA8ENjS7ZVoJAjW2kWXZPvqdEaxQRmTW+FksgEg/NAJEgmr2kQCRLBbl8M9//lOYdrI/ZBMJwAjU2B4+j8wh/TZpkisdidk+tpU+iJQ9TWlZH8eQpokE5wS4ZL7oQyevSIBIEEKQzbZxnPlDcM9xJIDlc2g+LA8DCJAJ4jn+fI5MFUIfwWgAkc/l2LD/HDcykQTlZE8JEAk0OR/Yhv/7v/8TDCLlykMBzhceTMh8m7INBJgEZBw3zgvJZLLdHK9IgKhsQzSASPNY1kFTULLAnDeshwwex5XmpZEAkXJhQB3OPY7J3XffLcaUc5/zhea9BHpsoxr5SoDI8SGw4xrg/Is3z+LtDmwHx5TAl1e3PhNvZl0Jhz4dBr0fRkO42aRUYsKADhUYiQQiHxbBVglF+SSV9bm64Dy+D46j78DnssOcNwnpcy+A3sYgTjoRpdR5fK/wK3S3VMOYWYi02eeLcrqgn05ke32Odjhrd6PtnX8KsMktuXvfKyKVhlAGvB743C7knX8HzHmT+6QxinJQDkmYgqRiLKQPYqmpAdD1z6Eq3Q3VKF6y7L839eIPLzr7AUS281iTD9uOePBGpRsFGXqsmGbEOXPMAT1L0kSKDjndECkv/rrBhfwMPS5eZMY/33KhsYP+MYDRALT1+HDZEguuXG4OuRsOpr3RyjoMNtw995s4mB4AiNJkV129gSAkiSsbWFAB+Yb7IgZE1n/BjWTZrv1H0bZ9Lzorj4j0Fow0mjFrimgHGcCOPQdBAOnrdQsz087Ko+g6XI3Fv/g60qZOhMESPs+8rl44G5tR/fDzwkex6PwzUPOfF+FqahPRh/UGA3o7ulF0wZkiYupI9u1kyLcP1PcHckOZZ+dt2o0bHt8Al8kA+h/GA4hq5mQIbCiAzkCqqRIgLsjNFcFm6Jv4/fffx8qiImEiSuDX7nLhyaoqkHG8dfZsLMvPR5EtPFAaQSEjlz506BDyrFYBLh85cgQMiuMDYNLrRT0XlZXhsoo+H9WR6puy3kgfRL9CRmI0lYxm0DeR493c2YXGzk609fTA6/OK925TZ5cwJ7100ULkpaX1pa4AI0K7he/i+1XVOK2iXGyNh06cECky9Dpaufnh8XlxxvRpyElNDQeIUdoQTUcQAHHdOlxx+x3ia+oyZA6Vh8bS55A6KZlD+d14L8sDdZJjxD+jkVs82nglJUCkD1SkgKgwS4BIMEAln6Z1BCBkrMhcUdmnckul/hOf+IToL834aLJJgEVWjwwRwQVNDAkieT9ZGIIwKuQEmmTEGDyEIInKOQeMoI9gjKCEAJFAjfcwiqqM3sl6yTIR5JFVjAUQab5IX0YybGRpCIDJYBIEE/jyb/aRF1ki+j4ywirND7lorrvuOrGoaIrLHyrifNZQASJNRAl2aOpJOVEu7Dv7R6BHU0fKRF5kMSkHmsjSxJSmurwIcHgPT0DYxlWrVglQHgsgEggSeHMcCYz4HCan5ziShaIcaCJKs10yygSzjFhK4E5bbTKWZNLY5oEAIu8n60kfV7J1vIdtI3gkiOKYkc3jxkzzXH5PebJdHB+COB4acNwI6sguc57RzJeyoM8p/z9YgMgDCo4f5y1lLCOzEujxczKRkQCRcuEYEARyzjJvI+cogRlBP++ljysZSTXyJTNMBpFsOw8IONc5/vHmWTyAGPldLB9EWU6t71pALe2Lxqe8X7wnR9L0kqHDnZ1goJquXc+LADQp5YuQseAS6AwBkOB32+HpPCG+d7fXw5g1AVkrroXBkgadvo9pimR+mO7CXhWIhpqx8DK4ju9B26a/I+fcW2DOmwjHsW1oev5HKP3YA7CVB6LxjpocFIM71DYMJYrpQOaUARNTJ77+wb70FD6/Dic6fHhjn1sEp3F7/Fh/jhWnTTLBFByOaPUSCDJwTUN7IK/i/AojPnFfF86da8JFC81ggMtb7+/B2oUmfOXylISkDaBY1UQxHUgOyrU39LJ94G+wpozRTE0jdVgxf6MEquln0sk153LD2dyGxpfeAiOaGjPSMPHay2EtyBHBZcL0Uga46PWg+0g16l98C63v7cbC//sibMWFgd1BgY2cTW1ofHUzXM1tyJgxCZmzp2LbF38oWMnC1StEFNPtX/0xCs9Zjum3X6euvUHhq+rbqJYdOArvQHNnqFFMB6p3MPNX+iCSQSRAtBqNIu/hXXwf0xIoCBA9fj+eranBvw8fxgcnTsQZhYUoi0hbQSDIlBj8PTs7G3Oys3HHpk1YVVSEC0pKBBP5ubffxnnFxbhz3ryErfn+ZtwBU2DlFSuKqdpJSZmTVSQwJBtY29qGCxfMQ6YEycHnMd1FXVsr7K5eke6isbMD245VYfmUKQIQ1rW1YcO+Sly1bCmKs4PWMoOc7MoopqJdwdReMtUaP5PWa8r0aqdCWep7WhTTGJqlkkEcCCASeJCClSkhqFwTnBG0UXEnmKIZoARYZI0I3DjJqHDTN49RNvkZmRsq//Sbu/jii4VJHxkqgkoGraHyz2cRuPAkg8ozASL97chIkXmiEs66CT5pIsgrHkAksGH93AgIEJhvjwo56yHgJFNJFokgmSaoBE6M6Mp7+D3ZOzJWZMAIKIYLEAmMyPoRWNDck6kj2B/KhCCBIFqm4mDfCN4I1riACRDJtPEio0VZM6gOzWhpqqqkyiMZRD6DQI/jSBBMhpCAlONIs1f6FhL88DkEwqybgJAnLew/x4Tjc/311w8IEMne8aKvqEw1IX04OZZ8DucOP6PZLZlgmmzyM7KoPEQgS0rALmXEdpBx5AEFQTbBu1qAyHoYyZZBd2hiQdaPYI9sNseV/YsFENkPbqxsIw8bWJdMsULfTsqEAYcoPzXylVFMuQYpY9ZH8B9vniUKIMYCGdESrI9mWb+3F127/4fufa9Cb05FxsLLYS2ZI/IY+vk+93rgqNkRDDKTIvIepkw/S0QhlcxhLGDX/t6jcBzdgpyVNwnz0u59L6F109+RKwDiJDiObQ0DiKMph4FAvZpxG2wU0zBfGyVAVfjz9AFEKxZPNiErVY9upx8/f8YuAs1Mm2DAdWdZhM+h2RRoZax699R48NV/2nHDKgvOnm0SZqaf+EMQIJ5mFpFOJUD88mX0VRxY4Q6Aov7Kn/KzoQSpUVNvpNI9cHuD7GEMEBctsulwUlnEAow+jxddh6px+P6HoTMakLtkLorWrIQxLaU/OGQIfbsTjroGVP3zGfS2dyJ70RyUXnYezJnp/SPg7j+K3d+7DxUfXoe80xfC53Jj2xd+iPyV/QHitNuuU+VjGQ/4niyZxW9DFPZwgDkZa+7EC1IzMnMy0BLlehEAsbISX2AexNxckcai2+MRwI6M34WlpbigtBQNDgeeOHYMz1ZX43tLlmB+To7wT1Re+9racM+2bfgo9a2iIji93j6ASFNVWtQEAeLn5s5N2JpXszb7Bamh6YPaBce8kMyN7XBgR1W1CERTTABcUgxrhAx21dSIaKZLJ09CZkqKiHIaAohpqahrjQCIatugmJTKKKYylYXMdS31GurC1PlC5s5c2x6P0L/Hc1mZV12LYhpFuyTYIptDMCST1SuL0RyRoI4BW6hAc6KQ9aEPngzqQUBFxZpgRgZ/IeAgYCHooVLNz1kH2SQq5ARiVMQJtMgWkVWiok8wQEaGz+VEJUPDZ1LhJjPDQSTTRcBBIMG6aeZHwMDyZCIJPKJdfCbBEM0YyVQRJBIUsW4+k+0laOWC4HPIjrJdsh8Ew3wWwYQMtMJnEVizDgIgmhdKX0KeSpCZZHspXy4+sneUDeVC/zneS583spSsnxdlQtaVMuWY8GKAFLKE9DGkKSbrI8PGi4CC7SfjRxBPsKJURqRvG/PzyRMjyo3jyLGgrGU+ScqP4yh9NNkm1s9yZE/Zf44J7+W4sf3sN9sjg+KwTWQH2X9GWmVbOO58DvtJGRAc8V7ph0nQx+dwXrEtfAbHm3ImkONc472UJdtBuTBNBQ8VOD/UtIFyoG8gf8ieck7SnJfglHLhuFJ23Cjl2MeaR5Q328u+cbzYTtbDQwe2S618eThBM1qaDHN+cl7Em2eJAIhjBugI5bMNbRv/go53/wWdySpMPZn3UF70D6TJaeub90NvtMKYXSJ8B6VmaimZg7RZ54n8iGQcA9qOD67Gg+g5tFH4I+acdZNgGx21O9G56znBRrKMTmeAzpyC3LM/KQLYqGFKRfUD5CMMU05OYtl4UUwHBi99imJbjx+b9nuwcb9b/N5/3Iv5FQZMKTRgyRSakZpwx5+6sb/Oi5x0vfAXZNoKqsmZqXpctcKMOaUG5KT1+cTWtnjx3hEPnt3qxo2rLSIiarfDj7++7sKBeg+6nH5hysa0aFcsNQsz04GUPLUK82CD1KitV7ZvIIDa1w+e4qsLPKPQ/SLkMPScfbIid7cdre/tws67fi7aYyvKQ0pZ35pKm1QqTEBpWkrT056aBugNeugtZmF+SrCXUlIIvSncpN1+vAntOyvR8PImTPzIxciaPxOebjuqHnkePUdqRAAcHSeK3iCipBavXZnwvo2OfAc+yFBzGENhDBTFdDDreDBl23p78c6JE3inqUn8PtjRIdg++g+SGfzAxIn4X00NtjY3o66nR0Ti5HplNFNGNr1y4kQRzZQAUl4st72lRUQuvX7aNAE2mU6D/ojMj9jtdgfWvF6Pi0kkBIPuxVtXiVybsYLUxJuUTGtytKkJx9va0W63Cx9D+lQWZGSIyKZMX8H+yHYyqE1Vc4vwV1w6eTIsRqPIgci0GMyJyHnBOkwGI5ZPmSwC2Azl1IQAcckFa3HprbcJnSVankN+poyYH5n2gm2WORHHU1nqk1oU08FoluO0LCcCwR79+ghuqJTTD1C5WJKx61yUZPIIEMmC0veNqUiSxV46GWUm20TgSUBOv1EeKtDHkiCQ7Gesg4Rk7s9g2hYriqkatikW0DmZAEiYtzg70LPnZfTs3xB4qQYFIFUu2+Rl0Jlswe/De8ayZBvTZq+BObc8BBD9fq8AiJ724yKdRcrUM8RvT3czXPWV6DnwOryOThjTC5AyeRmspfNhEL6O4VeyAsFY+RqjAUS1iqlS8Wrp9mNjpRtvVboFSyjHIitVh4UTjbhggQl/fNmFYye8IYHJcctO1eHDZ1gwp8yA3CBAZBtqW3043OAT/oZnzjChNFcPp9uPA8e92LDXjX21XvGcs2YZsWyqCVOKBk6grbZvDr0VdwV9EE0q8sqprTeWshpPieV3aiOTjhQ75nU4QN/Do39/SvgWRl4CIK49KwgQD8Nx/ARMmenInDsNWfNmIH3axKh9cNSfEPe4mlqRu3Q+bMX5oE9i9+FqkS+x62CVeFTu8gXIPm020iYGDkDlNTrgLmLNDxLAB6IMi1EN7F9RmMN48yESxMWLYhpZdjD1DlSWQWXePnECmxobBTMoryyzWeQ9ZNoKlnmvuRnvMtez3S78EGdlZ+P0ggJMTG8XIIIAACAASURBVE+HWQEOKQemtTjS1YUmpxPL8/NRkpoqGESCwzcbGnCgvV08hgB0cX4+JqeH56ZVf/AysBVB+DwLWBz0A4g8nYq8IiYlQRUBYl1bu8hnyKAyhZmZmJCVKXwPlQuD7ae/YqczEPuiIi9PgMEelwtNnZ040tQMZ69bBLEpy83BhMwsWGlnP0AbghMt7FlKgChjWvD5bK8AoRHgUJqcngpltSim/afUKfuJjERJfziyhPTfI5sVNcJjEkiJC5UTmKaQNLMlC0iWkEyfdg0sAYJDmn7++Mc/FkwtTXqZL1EylwPXMHZLRAJEMvRqUyIM1c8tpMwlWd7AMAVgtPwpFY0YtnxjpaeI07dyQw0eyL0hlOYiloIl1FkV5pu8fzyUdegtuCsYxVQCxNHoW2BO9Ml+PKV7SKiPZHAdDdINKypoDczf8D0+kfWSUeJa4r9ErLfVm3ZhvYxiqjcEgioNIYVDJCAaD+s40XKI5YMoniMFOJKTJ3yQhpX2QpqYyiA1rJrgkOaVylQW7Bs/45yV1mbjvSwt1IgLNBPTsavrJqzlZONIJ/OHpyM0m01WcBhStv1+wYLRZJOmtGTAlIs3YcIZhxVxs6PJKs03pYksTXcJlpR29eOw6xhKkBrKYawxY6dieyWVGhnJNJ4Z7FCC1Ij5MER/KeX+NZLsRuTaHWx71QSpORlyUOZBjAZSAm1QB2i0sn2zYjRlJgBiKE3HwKamA82zoQapGaje4a4hNQdKY60NcQHiSNH3I1SvMkgNx0GaikqGUI6N9DmMZoI6XssSIGpBasajBqz1SZOAJoGYEogHEGOZIUarTCsbkEoyySEWwxV26BzBJg42SE2w0/0CjcQykwvlnVA0YiyUHShITawFFrNvUW5QU1YCxMjIn/G2uFhAMuo6jgIuY/ctui+jVm/s0Yg2FhIgqgVQ0eXbF2QpEiAy1UXYmo9hwjpQvQO9RtXMX1nHeCkbFSAG01lEO/DqJ8MkWpzKIDVkDnlJX0T+zc8ifQ6lCep4L0sLPcbF0BjEgXYB7XtNApoExo0EYgHEWIm+h232qJmVhoCkeKmOYPoPJUBUO27xgtRIJWAgZXM0TC+jKdeJbO9AADHRpmuxFOl4ADGRZo/hYzwsy7VQOssxYml3UtsrUvAoTEyV4z7U+TtQkJqh1hsP3I3HNa9mLPpFMQ1OcpGbMyL/4KjYLw9iIQuAuHYdLrvtdsEekg2UlnMc31hpL06FsmRNtSA140bt1TqiSUCTgBoJxApSM9LgJey9NR78/ZIQ+EqlLRAEI8J0LUZ7Sw1VeDB3fcgHkeN0qip/SgVvsFFMR0pmShPTQeh+YVuBBiQD4kgWOYjDm6APYiLWW7wgNRo4TOx+FiuKadiBUbJMtAGcfAkQF6+5AJfccmuYzyHnDF1vIn0OCQz5o/RPHK9ltSA1arRJrYwmAU0C40oCaoLUBAwn1bFdWtnQufOoyywmSIkCyOW4lRuq8YACIEY1BfMHTWlVBKmhEKQCHA5o+ucdTOay0YLUjEZ7I4PUBNqg0udQKxtEhskjM57bKBnERKy31Zt24gY1QWqCKFmNaasINaXSz/hUKpuwIDXxTixGyOcwktFUMojKVBYEgTKCqZwrsVJZjNeyGkAcV2qv1hlNApoE1EhADUCM5Vd3KgZ+GSvpP4S+ERUIxg8wFOmDONhgLmqUTcmSjKWy0dJcxPKjGkmZiTUdSosQnQVLAl0zLkN3kvTdMdOGvrQ8saONDiaA03mbduOGxzfAZTLAqONPYuodTBtOlbIDAsQxNNkjo5jK9Bbcz06FVBbSn5K/I1N6ECAykKHmg6hGq9TKaBLQJDAuJDCUKKaaf6IkIoIpHEbQjzCMdTsJprhDiWI6UuaUyVSvmiimJ6e9Ek4kj4nkqZqeIpwRT5Sf5sBRTAeaZ0ONYjpQvZEWAOKsQoUVwXiuNxZATBr75UEsTmUU03g+h/THY4R8Nf6J46UsAaIWxXRcqLxaJzQJaBJQK4HBRjEdCisV2RaNeewDmGqC1MRiA0diLAYbxXQ0WDQ1SmmiWcqhBKlJdBvkrNEYwr4dZTTTU8hWJKYNEYkWh5E6Jl6QmpGZk8GZqdIEdTy1oV+QGr1+zOaZUUYxlakslGm+aD5KVpHgUO7B3P9PhbLso5YHUa1WqZXTJKBJYFxIIF4U02QDL7GA0skEUOO9DfGimI4GMItkLUarDYMNUjNySrBfy3MYnBSJAWb9t/HRqVcdc6jGdHOgKKajtYb6AHV//+OxetAUK0hN2KwaIwlLCRCXXLAWl956Wyi9xUA+h5FpL9jvWP6JY7ksg/RoUUzHhcqrdUKTgCYBtRIIAcQWB/Q6wGwyC++1wKVUWqIHqtHKhtSecSGzMmM1/py7HuXmekBnkNRAcDoo5oPM9aV0iAugonFZNuCD+B0cyJgFQ1j4+thBePrlKowTsGdwZSPMGeMEnxGrOHwZxwxqo5WNPn3jBQJKnMz6BilgkqmLMm7RgVVk2fM27sLHHt8Aj8Eg5qo+uI8Hao0CiKN8rpUNbn0DyOy5rk5sc9ghdkqjMbDYxmg+F6/HI9JcECCe6j6HXINK30stSI1ajVIrp0lAk8C4kUBNhwe3PNGC/cc7xIaYmZkZ3rckSuSrSuhae0OgTiiaDJ8vFZYYCZyVp/elxjr8Lu8OlBhqAkcEkWBImpGFYcWgL+Y4Lusy2PCD2XfjQPp0AbD6Ik/2zcpovlaJLhtIqh5Efdpc7zvAiBYMJNqGkYQy8zMpuUhzEb7ehjp3ztlSiev+u0n0PtpRX+AcJwrYjHLEpZUNX9+R7OvLjh7scLnC9klOMb/fF0hdopiXsfaHwKFa+IHAaJVdvGYNLrzxplCnyfrRvFKZykKalUamvRjPZV0ul2ZiqkoB0wppEtAkMG4kYHe58W5lHX72y9+Am+BPfvKTUN/4khNO5gYjdPStCF5er0e80+iLIC+trNRVk0dmDocTJpMRaWlponEupwsEGDabVTGWXrCc1WoR42lGL8pN1fC7uoQSabXa+sr6WNYBq8UaNvYul3PclzXbUlBvLYbLYBUmVA5nfzk4g3KwKWWWwLKUe0dHB4wmoxgDrk2DsS+ZNQfK6/GK6LVha9MX8BPSyiafHHxenzBd0xv0sFgsSMTcyXa5kdveLdat0+USa9NmVax5ny+wjq1WGA1BKwGtbGifG4zMmhwO9Ph8Qpby8njc6OjoRGpqKsxmU9/nXq9A7EZjn8y5H3vcMuhL36mbZ5TKpmVlITMvT7RZmopKNlEeFkifQwapiTRBHa9lqRtpQWrGjdqrdUSTgCYBNRKgbX11dTXuvvtuOJ1OPPbYY+I2ngZG+gzIMND8ni8GZa4krWzyyYyKJ4FCRkYGaCLDi2PG02BefNHzh2PJz/gdx1grm5xy4Fi2trYK8y+bzRbmJ6StzYCyOtbkQCW8vb1dAAyOqbY2x/4exfcoA5pw3yXoH2tzUmtv/72E70S73a6luVCjVGplNAloEhgfEogGEOOFuKZCQwVVTYhrrWzAj2G05EC2iePEk2yOs9lsDjFLbBM/40Ulhso1Qb78XCsbkE8yyYFziQCRY5qSkhIaS+kvM1rzTDILoznXx2obeEDT2dkpWH6OqWRutLUZYLDGohwkmCBA5P6hrYuASfNYlgPXqRakZnzovFovNAloElApgWgAkZ9F+hfwZc0fpS8CH6GVDQg6GeVAgMgxIztBkKgE9Uz6S0ZKaRpFxYamNFrZ5JUDASLXIMdIXtraDEhiLMpBJuBOT08XAJFKtLY2A4BirMqB+yzXKQEi91jtvTk216Zy3LQgNSoVSq2YJgFNAuNHAkqASBOKhx9+WACJaP4F8nP2XrJNWtkA65aMcpAMItkJ6RvCttIEiiBDmeyYwJBKGT/TyianHOgDwzUqAb8ERRw3bW16xfwda3JgmyWDSCZfW5s6sZ+OZTmQbSJADPggmsfcnBxra+hktFcDiONH59V6oklAk4BKCSgBIhVQAkQtxHV4iGvpkxFNAZWmM8koM77UpL8apwMVFxl4QCouMvIcf7Os0gdKK5tcMpNjRRDPceL/x9qc1NrrDxs3rkuCIa49/lA+2toMgP2xKgdpjkjAL3275aFqMr8vtLUZvjaVMRZ4gKr5IKpUKrVimgQ0CYwPCcQKUiNfZCKKqdGoyudQKxsAlskkB+kvSjAhg89Is1LZVr78RETDYFRarWwgOm8yykEGj0q2eabGJzmZ1kWytVeaqGtrMxBMayzLgQdrImqwSl99bV0k33szcn/gu1OLYjo+dF6tF5oENAmolEAsgMiXHJVRggYZyloqpdw8+fKTl1Y2IIlklIMcO55+8kRe6UNKYEjlhNETlaelWtkAOExGOSgZX21tjp89ivupcjy1tRlI+TBW5SADf7EP2nszMJZjWQ58TzIybXZ2dsjKRqWKNWLFdH5KVLs0CWgS0CQwQhJo6vbgp6824uWNWwXAOeecs4PsiUjTDJ2OIZ8DD+duJNJZ6HXQKxIA+3xa2QDjlIxyCAyezF01ELDP0TfjZtvvUGBqgz7iEIAJvQXLGBx7+cI30GdVKwvK4XDmTDxVekXwwMCHPpn1rSHBLgiZKXOLqijLBNxchwrTUuW2IFPNRCbnlqZjWtmAj2IyykH4fOv78uB5vf3nQ0aXHRe9uAU5dpe23kJrKPygMhn2KGmurzxY5WdKv/7A+8InpqJ4lyr2VDVlj7rd2OFywuf3QS/e0X1zh59xo+B84j8JzhJddtK8eVi4+rywdDvyoDSauWpkKqyxVJYH6VoU0xFSQrVqNQloEkhOCVS1e3D9w62oanOJV4kSQCRni7VWjaQEyo3V+GveepSb6pjtciQfNS7r3pR3Bu6dfTcMfi9VP2ppCe4nIaI2LgkW6ihXp25MC1s68LX7nkZhW1cIUIxyw7XHj5IEtjodeK67izsME0ee9PlAIL503YW49NbbTomYBVqQmlGa6NpjNQloEhg9CUiAeKy5BwadX/h+yFNH2Sq/4C2oloYrpvxcK8vD2iSVQ9AARXm6LE6T47S33FCDB3JvQJmpEdCbhFlQv/tj1auVxabc5bh35ldg8Tqh1xkBgyV0gi/WkOKkX57sD0a+gbHrq0faGEVUK9j+aJ8F2hC+32hlA/IYLTn4guuGe2m89VbY0okv/eFJFHTYeZKnrc3gNE7GPUq0SS6zEVhwW+09eL6zA/SW1plMAC07TuIE9vT2Yum6dbji9jtCm4k0f1e6MUgrk8i0WWOtLE2dNRPT0dNTtSdrEtAkMAoSiASINqstrBXRwEQ8kBEJGLWyfeKMBcxGSmZBXB8GSgZqQ5mhOgQQ/bo+/9PQYUEUEBgP6ESCn/FedlPOMtw766thADGaAjtUOdBMTALEaPpgPKATqadqZRVrMwagPhkyEwAxCCfiHSAUNHcEAGJ7D/wGg6rDhqHOM+VLIJHz91SvNyaIG+REEwCxo70PINLEXw0QTdCi97jdYQBRRryW0bzlvJOuDdHSZo2lsgSIWpCaUVBQtUdqEtAkMHoSiAcQY4HDaK3VygakkkxykC7s0UBaCPBFsIlKgEgGUY1CF3U+xACS473sppzluHdWH4Po15v7KfKxVnssRVxZXgJEweertDSNBSSjj4V6azWt3uCajwIuY49xf/lKgDgQu6wEiIIxUlxq5k5ozZ+iazNyTEZSZnxWvH031JYhLqJ+ADFiPkQFooOZlAOUlQzi5bd9OuRLyf4qg51F+hzKdFFSNmOpLE1MtTQXo6enak/WJKBJYBQkEAsgamalfYBPvNDGoHmtEiCqNYMtM1Thgdz1IRNTpVIZTelJRvMuAdRHyQw20sQ0GkAcjsziAcSTaGEm9M/AfAjftLQ2xAaN0WQmgg4pTEzjrbcQQAyamGprM8LlYZTWfCRQl/8PA4gJXhhxAeJJWJwCIK5dh8tuu10Et1Ob0mOslpW5LbUopqOgpGqP1CSgSWB0JBANIGrgcOyDQyVIIrZV6ytaaqjCgxEAcbTAVjTFayCWZTTBIZ8dywdRqcwPxucwsqzSxDRcPprPYWDsx54cxOGNLjziZLTDmPzmdnz5vqdQ0BnwQRztua4B1NgANewQaAQmZUyAeBLAIcedAHHRmgtw6S23hqVO4ncyp6fMq8vPCAz5o/RPHEtltSA1o6Ofak/VJKBJYBQloCZITcBwUh2LppUNqU2jLrOYwC5KkBo5buXCB7GPQYxqhiXSLUQPXtPPrOoUKxsTICZIDpFBajjJxNpUweRpZYNrM4lkxsMbJYMYb72pClITRMmqDlK0sgGQPQJyGHSQmninG1Fsybf2dKsLUjPIetX6SCoZRKWpKEEg/x/N51B+zibR/HQsldUA4igqqdqjNQkkUgIvv/wyenp6cNlll6nzA0jkw8dYXWoAohaoJjCop4IcIn0QY5lDnmrBZ9TKIdIHURnFNBEyExNRMMLBORnD/y0WaTHIWBj9djOt3thyH2rQIJnsOl4UU86dSB9EtXMygBFUHuhoZUNzfjgyCwHEEVpwW+12PN+pCFITL4rpCLQhMoopAR/7zB8ZfEb6HPJ3JDgca2UZpEbzQRxjyq3W3PEhAW4uVVVVAtRJx2ZuMmazGWlpacjKyhJ/RyY5jtX72267DfX19Xjsscf6JacdHxJLXC+GEsVUM0HtA4wBfX38pP8YShRTzQRVggY/NjPNhYoopkOXmYQTY9OcUku9MdC49TdblAcLQ4liOvR51veOGY7PrASnYp8cZoqX4Zhmn2w5jLSt85CjmCbIBFUZxZSyJRvIS5qVSgBI3z1+JnW3sVqWDKIWxTRxeqdWkyYB1RLgycwnPvEJbNq0CU6nU2wmGRkZmDJlClasWIEPfvCDqKioQGpqqqo6NYCoSkyi0GCjmJ4KLFqk9AZKDaEsP9bLDjaKaVSTuFOYhRhqkBr1LE8AIGpMXuKZvLB1fNLTXvQPSRu5tmIFqVE/d/oOMtSANa3egUGyWquAmFFFh7iQhxTFdKgUd5SFoYxiSp9DHujzR14EjDzsJziUMuJ8HqtlCXS1PIjq9UqtpCaBhEmAzOGHPvQhWCwWnHPOOQIcEig2NzejsbFR/E2QePbZZ6sCiRpAVD808aKYqmHGhBIRI/H6SOX3i1avs34vHMe2orf5GHyuHuiNFphySpE642yYskrgdXTAfmgTepuPwmtvE6YwxvQ8pE5bBUvRdOhtGYIJdFRvh/3Ye+htOAC9OQXWiYuQMmk5TBmFwtHLeXwvHNXbkDJpGUxZxdBb0kLCTgY5DLcN8aKYJkqpdHn8aO7049HNLpTm6nHWTBMKMvUhPzqpGLf1+PDeYQ/+824vrlhqxoKJRhRm6oW8X9/rxjsH3Tjc6EWqRYdz5piwbKoJRVmB7zcfcONAvRcrZ5gwIVuPFEv0JOSJVoKHEqRmcG2gGZdKn8MRBpK9re1o2rgV3Ydr4Gpug9/jgTkvG3nLFyJz3jRYsjPFWNjrGtGx5xBat+1Gb1snzNmZyJ4/AwWrlsKYlgLH8UY0vbUVHfuOwNfrRkppEYrWnAFbcSGMKVb0dnTj+POvI7V8AjJmTIIlN3scguTYzKHcYKIFqRnc3EkOU9Pdra14t6kJR7q60O12w2owoCwtDecVF6MsNRXtvb14o6EBRzo70epyCR/BAqsV5xQXY2ZmJjLNgdQx7zU3450TJ7C/vR0pRiOW5ufj9IICFKWkQK/TYXdbG95rasKKggKUpqYijQnlg9dwzEdjyTzm5wkEZrL9kQCRMjvY0IiW7m70ejxBx+RA6ZLsbEwuyEdjRwcaO7tgd7lgNZkwtbAAeenpsJnNotzBhgb4/EBxViZSLZb+FluKfhAgLrlgLS699TYxFmp8DiPTXvCZMn9ipAlqspUlsO3q6oIWxVS9bqmV1CSQEAlIgLhgwQLcfvvtKCgoEIvxyJEjePfdd/H4449j9erVwqdw3rx5aGtrEyapNTU1wi7cZrOhtLRUMI7p6em44447wkxMWRdNTg8ePCjMBGiumpeXh5kzZwowyshayot1Hjt2TJi85ubmYvLkyeJrbhJ1dXXYtm0bVq5cKeqINHvls1555RXRDgJeAlxexcXFmDRpEgoLC8WGWl1djV27dolTKW6GLEtT2jlz5iAnJwft7e2invLycnH/iRMnBDieMWOGADdbtmwRYJptkGYbGzduREpKCpYuXap6XGJFMT2Z4G64oIb3d+99Gd27X4Tfx5ejH35vL6DTw1q2AGkzzobf04u2TX+F3+cF/D7x29/rgKVkDlKnnAHbpKXwu11o3/Iw7Efehs5oEd+b8yYiZfJypE5nHU50738dPZWvIfuMG2DOnwK9JcBqjxdmNRpATCRLWNfqw746L7YecQuAeO4cMz61xorJhQbogzqyOGn2Apv2Exy68MQ7LnzlChvWLbRgUoEBzl4/fvW8AzurPDAbdehx+TGnzIBVs0xYPdeMDrtPgMpd1V7ccoEVpTmxAWIi+8Z5MBSAONg28DlqgtKMgF4aBsx6qupw6P5H4bE7GHUCfgaecLiQPrUCuSsWoOCsJbDXNqJ12x6079wPd2cX/B4vrIV5yF4wUwBEvdkkvj/84GMwWC3ie0OKBdmL56Jw1VJY8nLQU1OPw/c/jLzTT0PBqiUCII503yI30JEE5X0+pYEFEGs+xIpiqpbFGuw8G6l6/1dbi+dqauD1+8EckG6fTxjpL8rLw+riYvT6fHigsjL0vcfvh8PjwfycHJxVVITlBQVwer146NAhbGxsFADT7vFgUno6zigsFEDT4fXi1ePH8XJdHW6aMQNTMzJCAPFky2EkTnQiAeLx7m68feiwAH8mgxE2c1Cn8QNFWZkCJO6orkav1ytk7fX5UJydhYn5+SjIyIDL7cZ7R4/BZNBjTkkJUq1WAbJDV8QCUALE8ehzGOkjqQWpUa1SagU1CSRWAkqA+OlPfxoTJkwIAa+mpib84he/EIBp4cKFWL9+Pd555x08//zz2LBhAxoaGpCfn49Vq1bhyiuvBEHmF77whRBAZEt3796Nl156CU8++aRgJenXOHfuXHzsYx8TgJMgUHkRTD7xxBPYt28fFi9eLMrxZUlg+uyzz+Lee+/Fn//8Zyxbtixkcy/vP3z4MNauXYvp06cLUEiASwBIU9nLL79cfEeA+txzz+HnP/+5AIoEnmzTxIkTBbjlMysrK0XZq666SpTfvn27AIsf//jHBcilnJ566iksX75c1E+W9YYbbhDP/NWvfqV6gNQGqRFKaRL72nXteRHOmveRPu9CGDMnCCaxa/cLcBx7Dzln3QRzXgXaNj+EjHkXwlw0HX63E507noHj6LuwTVqG3HNvhaezCS2v3wefy46CS++G48i7cFRtFdp4/prPwdV0BPajW+BurUHuObfAmBaYN2pzDJ70srHygsVgfNm+ckMNHsi9IZQHMdH+Ry/vdOPRt114cksvOu1+3LjagjsvtmFygQE6XcB80uMD6tt8ePBVJ57f3guHC7j9QivOn2dGWa4eDe0+3POIXTCDn73Ihrcq3Xj7oFuwi6zr/WMe8Zm9F/jCJTaYgznF1TCgw/VVigUQh1uvBA6RUUwT5FIUFXAOBER7jtXh4B//LYBe5twZ0JuMqHvmNbRsfh8pZUWY/dVPoebxF9Dyzg6xhibdcAVSJ5XClJEGvSHA9LraOtD46ts4+LuHsPCHX4TeaETLe7sFaJz6yathK8pH285KNL+1FRPWrUL+mYtG2r0rbO88GfIlSJJpLuKtN1VRTJMoF2Cs9UZwuK25GZdWVKAkJQWHOzsFYCQbeMusWZiUkYG/HDiAS8vLMSsrS4DDJ6uqsPnECcEGfnbOHDQ6nfjNnj3ocbvx7cWL8faJE9jS1CTeUF9asACHOjtFfVXd3bhjzhzkW60xwXei1qayv2Ic5UxSe5oz0IKT9fn9EACxswPc2nQmE453dWPLkSMoysxERV6eAIXyNMfl8aCpqwuv7t2HBeVlKM3JQU1LC+ra2jEpPx9TCvLR0NGBY83NyElNxbyysnD9IcrpSGSQGt5APYSmmMpUFpQDP6NslGkvxlpZBqnRTExVq5VaQU0CiZNAPIDY2dmJF154Aa+++qqg92k++tOf/lT8feaZZ4rftbW1AkCR3fvOd74jfgjyHn30UXR0dOAvf/kLXnvtNWHGSpBFVo8MXEtLC66//nqcd955YZ0hACNwYz0s/81vfhNWqxWbN2/GW2+9hQMHDuDLX/4ypk2b1s/xXgLE008/XTCeZWVlgu0kG8h+/vKXvxRt5mbDdvBkihso2VL2kQwj2VJuqASI11xzDdasWSPY0czMTMEyEhiPFEC0WW3hClLUlAjJYVaqBGZeRyf8vfaAqajRDE/nCdiPvou2Nx9A9sobkT53Hbw9rTDYMqEzWeHrtcNRtwftG/8MS+F05F1wZwgg+oMA0a4AiHlrPov2zf8Q4DF12kpYi2eLehLBfo4UWxuI3x4eHGKg9g4lSI0EL2oAWKfdh7YePxra/fjWo3YsnGjAjautmFygh0GvEyZOje0+/OI5B7JTdKA56oY9Hly3yoKzZ5sCALHNi3seJUA09AHEAwGAeMdFNvz4KQfSbBDl55cbYTQM7N8Vqw+D6RvLbspZpipIzWDrlcBBmQdxtFk0n8sNZ1MrjOmpMNos8Hm86NhzEFX/ekaAxTnfuA3bv/h/sBXmo+Ty85A+faJgCfX0VQoOiau1A42vRQDELUGA+Kmr4e1x4Pjzb6Dg7GXImj9DsI9q9O2AfNUxraNdVgDEoEDiraGhBKkZ6jxTvgQSzbh19PYKxo+moma9Ho0OhwB/v9+7F5+aNQuXlJejxeVCltks2EGCwJ2trbi/shIzs7LwlQULwgDid4IAkWarAiDOn48/HzyIHo8HZxcVYV5OjqjnZJqVxpJZoiZlPwaxqwtbjhwNT1T7rwAAIABJREFUB4jBBSAAYmdnACCWESBmo6a1DXVtbQIgEkxuPngIZTk5KMnJRm5an9tErPYqg9RwrkhTUckmynlH3SZW2ouxVJYAUQtSkzidX6tJk4BqCcQDiPzuzTffFGwZN6EPf/jDgsHj37NmzRLMW2trqwBY3Iz+9a9/4Uc/+pEAiA8//LBgD2miSnNUAr2ioiLBRpKFZDkCzuuuuy7MwVoyct/4xjfEqdi1114rGMeHHnpImIWeccYZAsTRvDPykgCR99x0003CXJbM4/333y+e+YMf/ECYrNKMdf/+/QJskiU9evQodu7cKb4jKCSrSYD47W9/WzCjZFV5Mke28emnnz4pADGW2WS0gU22sq76SnRXvgJn7S5kLv0w0mauDmu2u7MR3XtegKNmJ2yl85F9+nXw9trR/vY/4azeLlhI+ioa0vNgKZoJW9kCdG5/EobUHGQuvhJ6axp0uj6nfFl5Mskh1sl4mPIXcQAw2CA1sRZ5TAUpeIPd5cfN93VjSqEe68+2YFKhQQBE+hRu3O/GvhovzphhFKamf3jJiavPtAgT0on5evDenz3jwKFGHwoydGjt9gvgOL/CiNmlBvz5NRfmVRiE32KGTacq1c1A7VWjMAcAIqOYfgUWrxN6nRF+fcBfSs2lpg0SIAo+X121Mc0xo67jGGkz1JR1d/Wg/n9vCvbPkpuF8qsvwrbPfR+GFCtylsyF1+6E3mRCSmkhMudMQ/q0iYJ/b9myC4fvfwS20iLavolHpU2vQPb8meiprkfrll2YcvOHBCtpsAT8pULrbRjtjTcmscC3GjkMtl4JEAc6YIlMc6F2Tka2R80865Nv//QYQ13zsdq7t60NL9bVYUdLCz46ZQrWlJaGPaLBbsezNTXY3tyM0/Ly8PHp0wX4+9vBg8LHsDg1FW1OJ/JtNszOyhJlHjt6FLkWC66ZMkWYlhqiLJaRlAM7oGrdD3Gi9QeI3Xjn8GH0erxIMZuRbrPCajRiQlYWslJT4fV5sengQWEHZDIYQNCYl56GwoxMse++X1WDhRVlKMnJEd/HvILtVQapoY4k+6vMiRjpR0h5j9WyPMjX0lyoeYtpZTQJJFgCAzGINOskc8fNhSaV9913nzjNIdiTFzfjkpISfPe73xUAkgDx3//+t2DleC83J8kEsp5Dhw4Jho9M3Cc/+Ulhxhl5/elPfxIAjuDsiiuuAP9P1u/rX/+6YProNxh5SYBIM9dbb7019PXvf/97vPjii7jzzjsFK0lAS7NXmrzSb5Egkn+TcSRgpakoAeLf/vY3fOADHwjVw42KYJntJlAcrIkpwTF9KAmmeTX1mvHzQxPR7NDBoPPDYg70aSynsvB0NcN+eKPwF7ROmCX8BxmIRl5eR7sINtOx5RGY8yYhZfIK4WfIPtsPbYb94Ftw1u8TQWpSpp4BS/Fs9NZXCsBoyq2Arfw0uNvr4Pe4oTfbYMwohDEtDzAG/D6SxRRXCRDVmsEqfRD9eoVvrsLWTolLxDPi5C6IVVYCxKmFetxwtgWTC41ot/uwsdKDN/a6sWyqEcumGVHT7MO9j9txzRkWrJptxJRCsk86PL+tF2/sc2P/cQ/SrHpceJoJ5XkG7KnxoN3ux7xyA2aVGFHT4qN7nACKRdl65Gfo+jOKCezbZgVA1OmMgN4czFvYJ4mAzCJ2jr5keGHzJ7JsaEyDjmvh8g3kSAy7wurt+0Z0OYFlPd12dB+pQdXDz8GUnYGMmZORWlqEnd/6tRivtMll6G1uhd/nFyamBIflV62DtTAX9uONaHhxI9p3HYDX1Yu0iSUoveJ8dB+theP4CdHootWnw+t0wt3eJdpNJpEBcUzpaWF5IcXeleC+SamNRL1sasAcUZHcMrABBy7xcWCgYkUxHQkTyYAcA40YCLgOp+wJpxNv1tcLf8E52dnCB5EsobzaXS4RbIb+hlMyMoSPIX/YtrcaG/F6fT32tLUh1WjEyqIizM3Oxr72dhHchj6Ji/PyUNPTI/wcGcimyGZDntUqmMuR7Fu/ugfYJ8PXbPw9lWUjAWKL04m9dcfR1NkFl8ct5g/BWm5aqmAJS7KzRBAbsoY9rl4RpGZ2abFYj609PXC6PZhUkCc+73a6xCJKsZiRarGK3+JS7JMCIK5dh8tuuz3EHir7IBlFmpXKSKYcM/n5WCvLg3m68WhBaiLeL9p/NQmMtAQG8kGkSSkXJ0EZgRODsdAs9Oqrr47aNBnFNB5AZMAaAkT6/MUCiDt27BA+h0y/ccstt+CNN94QLN73vve9mCKJBRB/85vfCEBIcElASODK+gj0TjvtNLFx0uyVLCPZyXgAkb6UDObz3//+V/g2DsYHkX0h8KSJKy9jbgUKbvwXUvIrYAy8M/tdoTDVQbZJKg7JWrZr13PoOfgmvPZ2FF58F4xZxSJgjbzsR95B996X4Kzdgbzz70TKlOWA3iAUsWh9czXsR+N/vy1YRlNWKZy1O9H61p/g6WqCOW8yMpdchfQ5a2HMKAg9Ixlk1teYgJKpZtxKDVV4MHc9Sk0N8OvCgzfJ+gL+Un3BNFhvX3a+8FkRq2wIIBYRIAaC1GzY48b2ox70uoFPXWBFbpoOb1a68d3H7biaAHGWCVOKAqfb0eolYPzeEw586XIrUs06vLXfg9/+zykYx0WTjbh2pRmXL7Uiw9anf0fO4eH2jT6I3w3mQSTDTAaxr719kVQDMosutUh/tIHL9plTqhuLAKZPZNmOXQdw/LnXhb9gxUcvQe6S+eisPIwDv/kHsk+bjYprL4O1KA/OugbUPvES6p7bgHnfvANZC2bAlJURdd/Z96P7hU9i6RVr0H2kGtWP/g/Nm7dDp9ej7Kp1KL74bFF3+HxIfN8Cc33k6o29egJikfNBBqnJ7+gBYrA8ypQC/FvNmpdM2miUfbq6Ghvq69HmcuE7ixahJDU1LDjK5sZGPF9bK3wWaVpKcEg2MFbfCA7v2rIFH58xQ0Qufb+5GX/Yvx8nHA4RqIaM4sVlZSi09blSjLTM5ORRI1+1ZZUAEQyyp0wx4fMJEFjb2irMTgszM7BmzhwYgn6/ysW2o7pGlFsxdSq6nU4caGjE3ro6EcRmWmEBZpUUY2phYb/16XW7sWjNBbj0lluFTkR9gof20S66xhAkUscZy2U5TxhAMBqZEFMhHMEvdP54M2oEH6xVrUngZEogWhRT+g6SvSOgeeaZZwSYI3DiSQ7NLhnNk0wbzUwJuBhQhpFHyfR97WtfEwziI488Ij6jDyLB3j333CNMOPndyy+/LALREGjRNzEyGin7z3pZx29/+1vxHDJ/jBDKlBuxLgkQb775ZvCHJrDvv/++MH2lr+Svf/1rEYCGz2eb7777bsGE8j4CP/pFXnrppTEBIsEg5UFQ+7Of/QxnnXWWaAqD4TDozaJFi+IGqRmIQeTmF40BE4qKgnKIxzCOVlkCtu59r8B5fA+M6flInb4KlkIGz7DCT4XY60HPvldEKgtGNU2bfT4sE2bCkJINnQJAKvvmbj8OZ80OASgzl38U3p4WdGx7EraKRTCm5sDdViuYyqIPfFf4JcormnxOusyiMAADtaHcUI0HcteLIDV+MmABDTV8ukerN140j0g/SL9fgDaamE4tMuCGc+iDaMBDbzrx1Hu92FnlFekvTAagvcePIye8KMrUY/U8Ey5fYsaq2abQYYZU7o40ekVqC6a/YOCabUc9eHmXG8unGZFp02FPrQeVdT786sY0EdU09GpNcN/6mZga5Ol7n7IfmiMhmUXsJtF8R4NlZZCavpwg/YdIVhuLIYwMThgY41ht6Ps8Vr0nNryL1vd2iVQXReeficy502CwWdF1qBr7fvRH5J+1BFNv/pCIWOp19gqfQgavKb9yLXKXL4CtJKiABttANrLr4FE0vvK2+K5g5RLs/9VfYc7NFuwig3LUPfMqis4/AxOvvSzQwJDMBm5vMpWl3EMMomx6jLFQBqnxx2HAAks2grGOwQSOVlkCthdqa/H/7H0JfFxluf4zeyb71jZp0nRf6UZpKRTKDi1QNuUqiIqoKBQQr7teRL0u1yt63fmLoqACsomgsotQKFCgG933Jm3TtNnXSWb//57vzJk5c2bOZDKZSSbJdzSkmXnnm++833Le53vf93m3t7WJEhb0HJKQhmGRBEn0+DHsdFNzM9x+P1ZXV2NeSQlKWX7B4N6O9fSIMFSypN44cyaa+/rwxOHDovwFw03pSXzl+HHcs3y58DTq12E6daaMaeiKt+ASRF1oOma4/+pJasIAMXQoQIBHr+CL27YLr+DKObOQrzKThthjm7u7Udfcgj6PF8umT8XGQ4fR43ZjQlERbFYLapuakWO14cJT5sY8A7QeRNpOjEjiD0GgtvahOr+oWzUXcSTKMgdRehB1zwj5p9TAUGhABYjcXAjAWCKCQJCvM+6bBDGXX365AD98jeGaLPtAwhb+cMOhHEs8fPaznwVzB1WSGp5q0dNGkhgCMZaKYBvMW6SXbs2aNcKDZ3SRIIfeP+YwXn/99SIfcMaMGYbyKkBkm8xV5H0wx5C/WeaCwI5t0ZvIH7KustQGT+AIZhlCypBSIw8iv1jNn+T9MMeRIJSfI5glYMwEi2mmiFTS0S5jCD2NB9B7dCuYe2gtqoBz0mIB4kwWqzDAfB0NcNVtgqdhryhh4aicjbyZKwXRjBYcho2GkLe0Z/96wYRKL2TezLNEjcT2t/6M0vNvEeGprL3Y9PyPUP2J++GsWRx5to8Qch/9/epzEOPl6Rjl7gxElqUpblZzEM/LwdTxZrx3wIcttT4cblRyWghIWBaDwG9OlQXnz7cJJtNFk5WSGFqD7pn33Nh1zC/auXCBHY+/7cZL73vxpStzBLj8xyYPHl7vwV+/UIAp4xUv5ED6m6ysHiDCEgrZDjFV6jeOZNtV+ys+r4lGHC6iGpa08LR2oHXjDnTsPih0WTCjBuNXLhMhpCSs6WtswbZv/gwF0yeh5kOXIm/qJBD8NTy/DseeeQXTbvogSpecIsJMtffBuol1jz4LR3mJIKZxTijH5i/9EOPOOg0TLjhDAM2tX70HE85fjlm3fTQ8V+LlZI4EoppINGn8Wp3qHNHnIA507iQTKpqpdaG2y5W9r6NDAD/mHk7MzRXlLQjirGbl4Oa4y4V3Gxuxq71dkMswr5A1EPnvqNILocWk6oGeSH6OnsNzKisFi+kf9u7F5+bPx7SCAsFy+r0tW/Dn888XoadagBgvX3Aw+g0DxAxNyk0uF57vbA+zmHZ5fWhob8f4okJRw5B5rR0uF17fsxcFOTlYOXsWcuz2sP4IIN+vOwKv349xBQWYMq4c/9qxU5ydLKqpQY7dhrf2H4DX58dVSxbHB4irV+Pq2+4QauTBtYhICAYFn4Pq4VVf19c5HGmyBIgyB3Eo0ID8DqkBnQYI4r785S9j48aN4ELkZkIgx7IPLPlAcMj8QtY7JIgkuQsB37p163D8+HHxOhlFCY7ofaOXjvl8DE3lRkUWUXoi6aEjWCOgYnmLj3zkIwK08buMLnr7mDtIMMcSE/Rkauma9Z9TASJJZpi7yDIcKthbvXq1yDHkpskwWXoVd+3aJYAtZfkegSTDZ1m6gzmMzKmk51R7Efzy8/SAMieSIJFglCGrS5cuxVe/+tWk51i8OojaDyebuyYMgATlEzKXlwcEPH3o2PgEOrf9E9bcUhQsvEzUKFS9LKxV2HdiD1pfu094/XJnnIXcqctC75tgycmHJb885GlUzn35XzKWdmz5G9z1O1B24edEnmH33tfQ/u6jwvvIkFJP40F0bv4bKj/0Y+RUzVeM1WHRg67Qdop9SIXFVPXGJWOA6llMSS5z1TK7AHaTyi0oyIn2fKzf41NCTEMkNfQ4ag035hd29wUFkU1rTwBfusKJwlwzHlnfhxe3enD5EjtK881494AXb+/z4XefzRfeSTHGOuPNyCAciOzbZSSp+VqYpIYAMR3tRvoQCUtNc1qTxmBOmFaqGIQeL9p37MeuH/0OVqdCQkOmURORexCCmIZAce/P/wiS17DAfemyhfC2dQjSGYLKuV/+NPKn1whvozoUzEHs2HkAe372IKZ94gMoX74Ivu4e7PjevcibXCW8kyS6OfTgU6i48EwhM5x6iICM/nWWnKxuHWsOFlJhMR3I2sy0LAeZJSv+wmiZ2lrh1btyyhTMLCwMr8V8q1XkFP5y1y7x/rmVlaK0haqVQtYwzsmBkyBEVajJJJhO6S3c3tKCLy5cKMpa/Ov4cTy0fz9WVVeL3MP9nZ1C5pcrVoiaimKvjnNwkw49ZHpS6nMQ6zu7sOHgIcyYMB4lubnwBwM40d6O420dqCotxvLp0xUdh7yHLo8X6/ftxfiCQsyrrhKe23V79wpvYk15ORxWK3YfPw6r2YJVC5XnmnaD0LKYUl+0y3iptpEKAHl4z9fUCK2RKssDeMlimrRZKQWlBtKnAW4aDCnlIlQ3Z24oPIliyCM9iFpKZIIoAkn+cGPixsdNiKQxlFWLz9O7yIublLrAVWYtxsITmOnDIfR3xc8ytIA/BJIEo4kuFSAS3LF+IvvHvrNf6n3w8+qJlFojiDL84f3zPvhvEtcwfl9PhsM21ftR26ee2CZ/0wOb7JUIIPZXEiHqmWEASNLhIUwILukd7GpCy2u/QdubDwhvoPAKWkLhkQAKFq0RXsO29X8QuYhmq0OUwlAvhqIWn3UTcibOhdmmjG8w4Ier9j3BgkrDpuSMj8Jsc8DdeAjde15F59an4e9pg624CvnzLkTh4ithK6rM6rIXyYzFQFlMB+pNZNjnkxs84TqITIspzTcJdtLvX5+HlXOVvEe13fW7vYKkRgWIZD3VAjt6It/c48X7tT6UFZjxifMVsLGt1odnN7vx2FseuDxBzJloxeVLbCKXsSQ/Ntl2MN4CbX/1dRDjsZgOVGfRQFYBiMPtGfN0dKHpzc3Y8sUfIuD2CK+e2cGxU8z2kkVzMOOW62B22NH89lacfOVt9DY0wl6YL/IGKy45G2XLFsJakBs1nl3769C6ZRc69xxCzbWrUDR3Onw9vWh8/T1RY7F9216xHulJnHjZeSg7feEoKXvRfykWI5Ia7fyLtuPjM5Cma67rnzH9tcv3Wb/wlzt34rd79oCr0EkSEy7Y0AnB1fReWSz4zZ49ItfQbrHAEQqnpcz5lZX4zJw5IkSUnxXP92BQeAvJgsrrk7Nnw2Gx4EBHB16ur8dfDx8WpDX0LF5SXY0PTp0qPJf99bc/XQ5kHRtSCae4kPUA8UR3D949dAit3T3o9XiEOgtynJhbVSnqIorSFaHvYq4hy1yw9AXJa6YRgPMgvbkZextO4GBjExghwHqJsyorMGdiZUQVcVhMaY+p9osqSLuEtpbWvqK+Rqos7TRZBzFZq1LKSQ1IDcTVgBFJTbaqywggjghwqJjKCHj7QCIZhpnGu8g8arLYDN9nSQuynIpcRHMIWPJh1tWIQG+nIMVgOCnBZcDdA5bI8DQdRNDTJ8pd2Msmw1pcqQBTXTKXUdmLbNWvlsUUGhbTdBlTDBllvmBtE4PNFLDDOoX5DhOWzbCiolgJM1NBUWNHANuP+DF5nBkTikwocEaDO68viJMdAXS4gnDaTYLshleHKyDCU/ce94tSGQShU8dbRDkMu9XYS6POn4EYf1pZPUBUQ0wH267GQht2cMi+0IPIEFKGmAZ9/ii6HWrXXl4swJ3Z4RByrqMNwhNo5oHf+DLk1kyEvaQQZms0pb6noxue1nb4elzIq5kYDldlfmNP7TG4m9oEBuXnc6sr4CgNFQQPKWi4Qm6jwUSsN1EBcYnqMvY/J1WSmvGdrihSknStzYECvoECKK52ehD3tLeLMNN415SCAsEwavQ+gR1ZTpmLyJBURa9BUUuR9RUZgkq2U/7u9nrBEhn0HPb5/Siw2cD2q3JzBQhNJoJAbX8wsukGh+yTHiD2BgJoIVGMxwOvPyAAot1qFYXvmXtoo65CIJxhpcw19Hi9yHU4xPu8XB4POnpcaHe5xHpmqYzi3FwRohpSdLgN5iAuvWQVrrh1rdAjD/RVHalMpfqwUn3ZC7Y5UmQJbMlJIVlMs9WSlf2SGhgBGmBuJOsrXnrppSJUNNuveABxpIEa2d/Q8zsNeY/xAGKqYGmgBmQiEDVS+pAKQBzovVFPyRSLH7lgKXrXTNHJEm4k2/UQySlVQKLRfIgHEAc6d9Kda5eovyMFuGZ638nEiY4eICLkTc0EGNWDQ/6tBYijMedQDZFV740RWxIgZrs1K/snNSA1kFYN6AEiw2CTYTEVhkGKeW7hB3LI75CM120k12WMAkpDqTOjOmYJ+lBjOYr7yz4uWEzpQcxUjs5obdcIIKYjr0kYLWLsIvmTichjkyFKVAz8dOXPJQfsBgJwx4IsCUX0pU30hyv8W8tiStbK0bqGjEBnutZQPG+gMs/69+Im2wcxNuogJnuaM4DJHsNiGmJ/TVSTNmp1DnLRCxZTDUkN26aHkKGYTN/Rlg5R02i03A0jTZbpOzLENK2mp2xMakBqINs1kApJTSJwmEyem9HnZbuR2ZKOENQInb+G+KWfXNFUSGoSGXRjzWPxVunpSZHUpKqzQDAQBojZ7hlLxi5OBFAzRAAZY0MPdx8EQAzBiUQgJRWSmlTnmR6gjrV1nCnvZ7q8iTEeRNZBHMIFpyWp4VxRQ0W1XBHUIcGhGmqqD0EdSbIEiJKkJtutWdk/qQGpgbRqYKAkNUZfbhTmGU9eyipaybQejE67o4w/HWAcKEmN4XwwKOsQdz6MItmYOohme4xnYjA6UwGiqEoay2sSt2kjIBl/LOLnz0lZ4213sPpVAWJ/Hix9mYtkQNxoX2/6+zMKuR1qPfD74oHqmH6kOHkMQ0zVL0ix3X6NizgkNfQGqverspXyNX3OIcdmpMoyxFSWueh3dkgBqQGpgdGkgUQkNWLTT4J0RYZ/RgBfNulMCxCTDQdORFITz+iRYW6hsQ+B3FRZTJMNXUsEEAcZNSacG8oYR+9wsl11jNMfikuVq2tIu9fGmw9GLKbJzh3ehZSNrNdM7mcxbad5ESUEiEOwkEWI6arVuHLtbWGm9mRKWais6yNNlp5QmYM4mixfeS9SA1ID/WrAmKRGgTrayzjsUcqquWHZpDPVGFRIMOKNZey4VVvq8PuyG8M5iKpRKT4fAxxiafSV3JuxK5sySU0cZBYPfGtDTKPWphFDZuwQG0e5SVlFN0OsB7F3mLhqNCQ1ceaDEUkNEb3emWx4cCNlFZCcYT1E6T8DLEvZQFJz2sWXYM0tt0blHHLakvFTLVOm7lEEhvzR5ieOJFlJUtOvKSkFpAakBkabBiRJjeI2GZWe0pRIao7gfg1AlB7CiMchGXILSVIT2SHT7DQJNzya2iWy03oQE623pEhqlBOd5AhXpKyYU+IJkGadDZikJtSHpNz3LHPR043nOzvAokwmm40V6oeUbUrrQdSGlRIEGuUc6stejCRZCRBHm+Ur70dqQGqgXw0kCxAl+YxxzmA6CGWyRb/6HMRMkTWM1nb1OYhqHUSj3KiB6iF0mhH2GEmiGhXAp1J7MHp7zICjRwEgCesfqtVAlUOqRPNBn4M40LnTX46jqg3ZbuJDoWQIe8IAMUNMS5tcLjzf2Z4cQMxAH/Qspswt5D3zZzSWvSBJjcxB7NeclAJSA1IDo0kDqbCYypzDkAExCst0pMJiKvOaIgbl22XLk2IxTV1noURBWZ5iVHoU081imvo803qC43skReRFGktDKGA6FNExwtvNdO2YlFlM05SfqGUx5ZjRG8hLLWWhgkXm7vG1ZHIOs1mWHkTJYjqaLF95L1IDUgP9amCgLKayKH0EHGaL108/yIPxaA6UxTRdnrFkDE3VgMxm2VRJapK/N8WA7s8rpZ0TUtbYy5g9HthYSlr92jIiqUl+7gzeM2b0XbIPiQF1ugvYp8RimsbJrnoQr1p7u8g5pNeQP+pFwEivIsGhtibiSJUleJV1EPs1J6WA1IDUwGjSgAoQ69rcImxNu8mPpvuU95KcBmqsR/DH8htRY6uPISlKroWxLfVW+Qp8d95dsAR5om4GTOaxrRB592nTwISWDnz9N3/HhLau5GuRpO3bZUPZpIFNfb14rruLOwxg5j6TZM2bNN1EMBDAstWX4opb1woASA+hvs6hPudQX/aCXVHrJ2a7LIGtZDFN0+SRzUgNSA2MDA00dfvwk3+fxL/e3ASf34dzVp4T2uwj/Q8EFK+F2awpuB6EOCFUHgxSNhv14PF4xUPbbreHB4hjpg/l4Zt8jdcEeztuKfwdyiwtYnz9oRAhE42Q0EVZcZhAYoTQJWUVRezLm46/TrhCOTnXrBefzx/SWeSUnesqot/IIkokq9LEq6FcSg296FA/epCDgWA4rCs8RlJWqCKbdMb+MHzNarOJ8Uo0H0p7Pbjy1S0o6u6VazOL9x3uhcxZU71qanglu0yvcOS5GVnzan3AZGVrfV5s93rD+2+62lWe85G9PlG7UxcuxJILLxqVOYf6fEpJUjMy7FnZS6kBqYE0aoAnY0eOHMFdd90lkrAfffTRKCpqbpQCEJhM4fwCYWSFgIaWtlrKRmjqs0FnnZ2d4uFdVFQkZow6Pn19fcjNzQ17i/k68ytoGOTk5EjZLNUDx4hjxzHKy8sLj6dcmyN3j+LYtbe3i/HkQY5cm8pYjmQ9EEy0traKPdbhcMjn5iiwHwj4ZYhpGg1P2ZTUgNRA9mtACxBpgD755JNROQN8WBvRVqtsZVrwIWUVAycb9MAHGgG8ChD5kCOwpyGqhgTRI8Vx52taMgEpq5yiZ5MeOJYEExwrGp/ZMs+yYa6P1D5wPXJMufacTqdcm6Ngj1IBYkFBgQCI+tBL+dz0R7GdjgT7gc8BSVKT/fas7KHUgNRAGjWgBYg8tSVAVD2E+pwBNdyE76t5B1K/PkCPAAAgAElEQVRWyb/IRj0wZ4KGZ2FhoQhjU8OHCDR4EWConk6+xvvgGEvZ7NQDx5KeCRqYBBPa3B+5NpUcqJGmBx7QECDSK8wxlWtTCXEcyXrgc5SHc9x3CRBH2pyU/Y3dS2gn9fT0oKSkJDw302iGpdSUKahy/qb0cfkhqQGpAamBxBqIBxAJDNWcCD1ttZoDpQdF/BYpGxDKzhY9dHR0CGOL4WscZ9VLyD5yHPkaL/WUW+QRhl6Xsop+skkPNAcIEDmm9CBmyzxTPQAq3T0BrNwf/ALI96cHHtAwFDw/P1+MqVybSiTDSNYDD9iYrkGAyP1DrgslvWEk64HrVJLUSGtaakBqYExpIB5A5Gs0bPS01QQP2pxDKkrKKtMlG/VAgMgxU3PWtLWoeBrKsSQ4VC8aNgylIaCUstmpBwJEjhvHSL04xnJtKoceI00PXHNciwxHJECkES3XpgIoRqoe6MnmOiVAJNgdaXNS9jd2L5EkNWPKLJY3KzUgNaACGy1JzWOPPWaYP6enouaDxCj3R8oqeRbDqQfVg0jjU5tzyBAoggx9ziH7q4aa0sjh+ErZ7NEDc2DomVABv+plGe55ZkRVL/cHhcwrkR44dqoHkYc1cr1lz3pLdSzobSJAVImHhvMZINemQhw3WD1IgCjtZakBqYExpwE9SQ0BoppEr+YixDNA9TTQUtYSlQOVDTrjQ03NV+PEpuGiPihVohoasJwD7C9ltbk/Ujb7dMaxIrDnOHHssmGeyT4opQtS0QPXJYGIWhKBbci1qRyujVQ9qOGIBPzqgRvHWZ0j6l6rzZlNZe5ow5fl8ziz+mVkDQ/nZA7imDOR5Q1LDYxdDbjcXry7px7/9/NfifDCH//4x2FlBIOhmnkW1nSL1Eby+30IBiO5dvyAlFXUlm16MIs8KOUU1d3nFjXgnE6llIV6strby9IJCh27HR7U2I4g6O4SRlpOjjMiG1AYT3McOVHU7W53n5QVjKeZ14OSGxwU4+jz+mC1RvLcxCGA389JGE2tn6Jsl6MEzY5yZZ74/KyuGNUuay3SGLbo+iBlQ2trADpTiaGc2vVGhuG+2PXWF5pnQylb0+NBodcf3gv63G6x5p2hsjhijgQCyv6QkwOrJVLvc6zJcm2qh3PamoLqgZuaY6k8L0JrSJOvqu7LfM9I1m0yoTOgjIey5vk81tRYDa95a1T94v5k84uLUVReHs4XZPv95TqruYWjWZbjKVlMx66dLO9camBMauBohw+3PNWCvcc7xENBLYmgQYmkLE1ON0SNUlYY6FmpBxIF6Iqqq0aKSsVeba3HveV3oMpyVIy5+rqCfhWDRrymmRJ8Tcoqusm4HpSvCA1HECbtQChDpPRBt2I58gOVfbniEvx+2qcTr/1snetGvc7W/saZOxxLdb1pxzPePMu07O2P/hun7q7TzD2DeabuDxr9G87J0SwbZw2GttA4azN2vfYn+77HjVd6Xco+YDB3xHOIq76fvVqMT0j2tIsvxuqbPimiSlSvtjqUBLg8oCJgVJ8L/O6xIMuDMFkHMTkzUEpJDUgNjBIN1LX78LHHWlHb0gs6muw2u4GZGQIXcR9vepNUykZMePGIjjHXY82r7NDZJOsRPFB2I2rsDYApdCIdMkB0loYCNnlv0dZr6NairBIpGzLC0qEzYdBFW30RWJjEWITnXj+yz1Vcil/PuBVWU/QMjjcdxOGBrlthu1P/upRVtweNziKDoRj80Ya9ot/Q4YwWfA2R7Of/8CyW7DwMv8UMK8zRSz7DYEj/qFW0E33Fe60/kDVU7WbCVNjU68LzXZ1gXI+J3lrVYxt3cYYAoP7wVifr9/mwbNVqXHHr2qgSOuy/UQ6fvhTWaJUlCJYsppmYybJNqQGpgazVQBggNvfAYmLIkFMxRGIewSEDJcZjIWUVQ2R06GGSpQ73l92ISbaTgFmplxj2GuqNsngegDivGbUh2w3hhAHqTHwqnrGXzGsqaktC9tmKVbh3+mfhMOkAgYGDPJ5zzshhJ2XVsVfQjgJ4lP9m47r43B+exaJdh+GzWuAwWXRnQrHAVa75KBSf3HodwNrc5OrB8x3tYEEQE+vahkqDGEavJLHgfB4Pll6ySgBEyUOglOVQ9SBJarLWhJUdkxqQGsiUBvQAkfkjsaFoodC5JMCh4geL9ZrFD3GTsiq4zIjO4oU8GoBZddxqLEdxf9nHwwAxnrEaN5TSwLCVshEQqOC6aN/HQPUbDtdT2xmExyC8pxgYj89Wro4BiEZ25kAwq5QNRfSFcD5z1jgv+L+Bzod48ykd80zfrhFAzNb+Dve+I/SiLrAkDmOUEM/kD34EQOzsiAaIg1ycBIjLVq/G1bfdEd4a6CFkeKW2vJWaN8k5os2RHM2y5GeQIaaZskJlu1IDUgNZqYF4HkRtR0eLZ8wIoI5mT6makKY19vrTwyTLkTBADJoiuSbqnMhG70aivo22/hJMhAFAht1zeg9iEk6I/jBn3NTcsd6uAIiqDzGJAwTF0RQ/3FQP7NIle+cDz8V4EIe6D5m6t6FsN66HL4V1HONBZIhpMkBUmRBxZX1ebxRAVMNKVS+aOpfUnEO1dBJfH+2yBIiSpCYrTVjZKakBqYFMaSARQDQCh/H6ImUVrWSTHoxO0RMdAGgBohpi2h84jDsfDMImpazxSjYCs9pPhAGighKT2xZSJGZRAaIdZpGfrL9SbLbfPo+1dlWAmIx32Uh5ycydwaxjrQdRmQ+xEyLTfeh34iQIzx3qfSd8iNNfp1Oc7IYhppFBHvD+oHoQr1p7uyCjUe9BW05Dn3PIMR8LsgTFPT09ssxFf/NZvi81IDUwejRgBBBlqGgE8IkH5QgMr9UCxGRDfOPlIArgaxSuauDJiGcgyXC00JwahM4SAsRBhpjpw9wSAcQBRsSFjM3ofTPN3Q03PpLajWYf1RPVDD4kOV0hqP0BRLk/RNa2OhGjGaDje+1SXRgJAWKKi1MAxFWrceXa24RHkJ5DPThkf/sre0HAqILG0SKr1raUdRBHj+0r70RqICUN8GEXphdP9pQ+pW9SiruK/JMMf49R94xJahRYpL2MwxOlrKKb7NKDarQpJBjxxjK2v9WWOvw+HkmNnq00UZiblFX2jwzoISrENGpxGhmgOpZZBe3HD0fT9TchSU3s1DGOnpOyim4M9KCyk6prNFNzZzDt9kdSQ292DLOo0UHIGJCNOgzLQAx1pkhqTrv4Eqy55daonENOW3rQCBYJGtWLIJI/2vzE0SorSWpSNHDlx6QGRpMGjh8/jk2bNuGZZ57BrbfeitNOOy1jt8fv+trXvoZrr70Wa9asCZ/WZewL4zQsSWpGMVFOSiQ1zEGMsJhKr5+yaLJFD5KkJgG+TZ7jQznK0SGa4fA8ElWFDyMlSU34CZUt6y1VD+yIJakJeRC1nkOCQP6tzTmkR42X+jr/zcPu0SorAeJQWqXyu8asBlhL5siRI1i3bp1gheLpU0FBgQBIFRUVw66XlpYW7N+/H2+99RauuOIKzJw5M2N9OnjwIFatWoUvfOELuOWWW7IaII5mMhd5b5HcSX0OoiSiSAwQh5LgIuIRjq4xmSnml4GwmMYLgMiA4yQE1pMDd4mcpdnU30gheWMW06GeZ4NlMR3u/g43OVUYIGZoom1yufB8p67MxSAXnJ7FlIBPjaYa62UvSFLjcrlkDmLGrGHZsNQAgMbGRrzzzjv40Y9+hD179sDhcGDp0qX4wQ9+gHnz5o0pHWUjQGQdRO2VbO6aMMbi1AIcqlzGgLsbflc7Ah4Xggzb5YmnLQeWvDKYbA4E/T4EXG0IeHoR9HtFb2GxwZpXBrMjHyYLK0oB/t4O8RN09wBmCyzOIphzi2Gy2kXIYKCvW7xv4Ws2h5AZifmJRmOcCotpNuUfMZCvuSuArt4gej1B+AJBOKxmFOWaUJpvgt1qQocrgPaeIFwewB8Iwmo2IdcBlBeakGMzw2IGfAGgpTOAdlcAHh9gs5owodCM/Bzl37znxk6l4ntRngkOK0GbhmFUo+B0ekNUMJEQKaXJPaYNMY0w4kZv0cPhdRuQ5w9BuFs74Ot2wd/nRtAfgNluha0gH/biApjsNng7e+Dt7Eagtw9Bvx8mK9e9E/ayYljsNpgsZvE626FswOOF2WaBo7wU1jwnzDarCCF1N7eJOWArzIfZzhqioaDzAXkqB1cGJVWPl+olV6ZObB+iWUzN6lQfdNmWVPrLNeALBNDU1yd+j+dYmc1g+HW314tjPT0gxYr2LviZXKsVE5xO8dvl86HN7UaXxyMOZgttNpTl5MBhZul5wOX3o6WvD8UOB3ItFljN5gFFERiHcafHdZ0yi2mC/EQtiyn3LHoDefWXRzgWZOlBlCymY8o8lzc7HBrgqRS9iFu3bsUf//hHEdP+wx/+EEVFRVE1dYajb0P9ndkOEPsriZAMkBwq71zPgTfRtf059B15XwBFkyMXOZVzUHzGDXBUzIGvsxEdm55E39H34e04IeLUbKXVKD79OuROWw5rwXgBcLt3voTObc+i99C7MDsLUbDgUhQuvhL28qkwmczo2b8eXTteQMGiNcipmA1LbklSgHqo9JAIqCfTh4GymA73Sb1q2KqGpscXxB9fc+PVHR7srvej3RXEpDIzVi2248MrHKgpM+OF9z14dpMHmw/7BFAsyTdj2XQrbr4oB9MnWFDgNKG1O4AHX3Xjxfc9ONLsx/giM+641IkVs62oLDYLw/jnz/XCHwAuX2LHlHFmOGzJMTsORmdhgDhIb0EyBbVTYTFNgbE/ZttN560RzNU98Tya39yMrv118HZ2wTlxPMaftxzVV10E58QJaHztHZx4+U20b98n3idwLF48F1NuuAr5kyfCmp8LT3sn6h57DidffQe99SfhKC/B9E9di9JlC5Ezvkw4cQ/c/4QAkhUXrUDupEoBLvWX8b1lfu6ofUklKqA/khr9Okz0XYOVVcHhH/buRYvbjVvmzMGk/HwB+tafOIFvbNyIvhC40er/1LIyfG7+fCwqLcXWlhY8dfgwXj9xQgDG8ydOxA3Tp2NaYSEcFgu2tLTg93v34popU7CwpATlrA88iBIkyay3cF+TWEQpsZj2066WxVQtZaHPOaT9RsCo6oJzaSzIMqRW1kEcagtZft+Y1EBfXx/27t2L3/72t+L07pe//KXQA72Lu3btwr/+9S+0traK8FMCR57cXHPNNVixYgX42f/93/8FC7pPmjQJ7733HoqLi4UsQwDYBk++8vLyxPsME50yZQqOHj0qgOiSJUvESSC/n3LLly/HmWeeiWnTpgnP5uuvv44DBw6gsrISN9xwA+bOnQueHjEs9s0338T27dvR1taG8vLy8GcnTJgQEx66bds28R2kRr700ktBGX4f+0hgzD7Tc3r55Zfji1/8oggx5cXv3rBhA7Zs2SKA9MSJE4XcypUrUVhYKO6P4Pq1115DR0cHcnNzxb2y3U984hNYsGDBgOZUfBZTxe+XjGdM8RsOv2zn9hfQs+91OMZNFR5BX08rvM21wvNXuPhqmO05aF3/gAB6lrwS4UV0N+wRHsC86WeiYOHl8Pd1ov2tP8HdeBB5M86Ct/WI8DzaympQvOxD8Lva0LNvPVyH30XpuTfDXlINk9UR0nd26GGwYxGPxVQ5dE6u7tpwy/Z5g7jnmV70uIOYVE6Pnwm7j/nR3hNAZYkZt61y4tnNCjicUWFBngOobw3gaEtAeAEJEmdWWnDghB/f+6sL0yZYMLHEjCMtfvH+hfNtOHOWDcfbAvjjuj6UF5jxsXMcAlRaNLUgMq2H5BLolHFLVTYMEE1mKH6V8FRX1nwSnjEKDqdswO3Bvnsfgc/Vi9yqCbDkOtG1v1Z4DHPGl2PaTR/AiX+9hfbte5E/pVq833uiCX3HG4UXcMoNVyB/2iR0H67H3p89gLzJVcipKBcgke+PO3spSpfOR9/JZhx5/HnYS4sx6dpVsOXlCs9j8jqLDhtWdNa/N5HAYyhkowCimA8axlUF8SXVX2UrSV22tqsLb508iVcbGgSIm1pQgO8sWYIp+fniGXyytxcbm5vhD5VpEGUYgkE8e/QobGYzvrF4MfJtNvzjyBEBJi+qqkKDy4Venw/jnE58ZPp0+INBvNPYiKfq6nDb3LmYW1wMp1WJMEkIsg3uLd3gkF/TL4tpUoszmrCKAHHpJatwxa1rxVjGq3OozznUl71g39SaiKNJliCY9phkMR2QeSmFpQYGroF4AJEgjODslVdewcmTJ8MbFGXff/99QebykY98RJziMG+PeYvnnXce6uvrMW7cOBGqSpDU1NQkTrT4wzYJwAgAT5w4IT73gQ98AJMnTxbfwXxDLvizzjoLH/3oR/Huu+/ipZdeEvmH7e3tIgz27LPPRnNzM/7+97+jrq5OgDL2iSdr48ePx6JFi3DVVVcJgKq9Nm/eLO7ljTfewPe+9z3Mnz9fgEWG1d53330CkLIvKkC8+eabxb098sgjQoay3KR5clVdXY1ly5YJkLh+/XoBVHmf6gbc2dkpdESgffHFFw9oQIxZTOOcaBuEkCbjmVJM1UhB6Gh7M/b1gcr2HdkKT3MtnJOXwJJXCm/rUfTsfRVdO15C6cpPIWfSIvTsXSfet5VUiVBT/t218yU4Jy1C2YW3wdfZjJZ1v0HQ7cL4K+6C69C76K3bJCzhcRd/Hq6DG+Bu3A+TxYbCU68W4acRmzlz9zaU+o0PEGMNOsUWSs7QG0pZry+Iv2/0oNBpwvwaK0ryTXh1hxfPbfbg4Ek/7vtsAQ6d9KO5M4BlM6wozTNh5zE/nt/qwT82evGjj+YKb+KOoz587REXbjovBytm27B+jwfv7PfhooV2nDvXJkAmvYz8jlWLbEkZx+nSg5hzyRiASXgiNBZvTJsJWUyTrIs4yC6I7g3Goxjw+tDw0nrY8vNQOGcqbMWFaHpzM06+8jZ6autx6j1fQU9dvQgfLVk8F7aiQnTtO4yTr25Aw4vrMf/u28TrHbsPYtcPfoPJH74MZcsWoPndbWjbvBPjzlmG8jMW48Qrb8Pb1onCOdOEdzKZ4VHvLUIeqyh1MB7mhADGoDZpMuu4PxbToco5rOvqwoamJgHg3mlqQlVuLr596qmYXFCAPN0zmLpw+/2o6+4W3kKGnd4+bx66vF78+cAB7GhtxU/POAPb29rwblMTmvv68JWFC3GgsxPbWlvhCQTwwSlTUJWXF/NMTUZnidbWYEFjplhMVYA41nMO9bmXkqRmQGalFJYaSF0DeoD4i1/8QoCwe++9V3jGvvrVr2LhwoUC8BEM/eY3v8Edd9wRBRAJCj/5yU8K0ESwKB4Gbnf4Z+fOnfjrX/8qgCM9eJQhQORnPvjBD2L27NnCw8e27XY7HnzwQdHGsWPHBKj79a9/LYAdWUzZ1re+9S3xXWyD37179248++yzAjAS8NGTp70I9vj+N77xDfEd9H7S8/jwww+DgI5eQd6jSlLzsY99TABQehNPOeUU3HTTTZg6daoArASaZDy96667hPeR3kzKzZkzRwDFf//73+I7fvrTnw4aINIzG89zKGzSJMteZIOsr/Mkems3ou31+1Fy1icEoNOCzkBfF/oadqNt/QNwTJiBsovuhK+7Ba2v/w7+njaUXbBWhKu6T+6D2eZA6cqb0bLuPpGrWLTkA7AWVQigaAR8hyr3MhFANcwNTJArWmM5ivvLPo5JtpOA2TagvJt05tpp19Jg29151Ien3nFj/R4f7r+lQHgWtYZ4XZMf/97hFSGj93wsD2fMtGJXvR93/cWFq5bZsWSqFRsPerGvIYDz59sws8KCbz/uwg0rHVg51ybCT9PZ30Q5nZLFdPAspp17D6P+udfQ+s42LPnJ1+CsmhAFRF3HTqBp/SYcvP8JzL/7dpScdooAjbt++FtMXL0SRQtmoe39veg+dATjVixB/tRq7P7JHzDpmlUoP2OhCD+Nng8GVUVCOJ8eLlHqSLKYajBV/MMn8WwJoe8fbt2KQ11duPOUUzC1sFCEimoBMv/d5vHgiUOH0On1YlZhIa6YPFkAQQJEhpnSo7invR272tvR5/Ph1nnz8ExdnfAqfmLmTEzMy0OOprRDsvnWI5bFdPVqXH3bHWE90kPIQ2ptKQveG1/jOKj5ifzAaJalbSlDTFO3+eUnpQaS1oAeIP7sZz8ToaLPPfec8Op9+9vfFiGYBF/0xH33u98VJSe0HkR69gi+8kOhJbW1tQJMMjyTQIuAil5ChpQSbDHEk2CMIJThqgSODF390pe+JMJZH3/8cbHh0SOpBYgMT3355ZcFiQ5PkQg0uSlywyDQY0gnS2IwzFN7cbNkf+655x6sXr1aeDv52n/+538KgHrRRReJ71MB4pVXXinkqQPKXnfddaKPBJUEhQShX/nKV7Bjxw4BRr/+9a+LMFsCa/b3v//7v/F///d/gwaIyZDUJAJFQ+ntSpQjSc8fcwkD7h4BDnOnnxEFcL1tx9D2ziMiXzF3ylIULblG5A8xT5FeRV9HA2Ayi/DT3Jlnw5xTgJ7d/xbex6Kl18JktgmrL5vzNCPEItpwsMTe2lRIarRgqz+gNByyf37dLUJK8xwmfP5yJ8YVRhNOvLzNgxe2etDdF8QtFzuxaLIVDe0B/PSfvdhW5xOkNjl2Ez5ytgOzKi3ocAXx9/c8uPniHCybboM1Uhos417VqDqIGXbP6T2Ig/HkKeMeC5SMXs+k7JEnXxAhpdZcJ2bc/CE4yoqj+tb4+nsi15DENlNvvAZF86ajr7EFB+57THgSGZ5qcTgw6QMXI3/6JEFc0/DiG5j60atQsmiOILmJAJX+nb0CIIYJbZIIKx0G7300SQ2JuYY/guB/tm7F4a4ufH7+fEwpKAgDRPVAiR5AhqTevWkTLpo4EZfX1KAyN1cQ2/zz6FHhVTzKSB0AzE9cPWmSIKthCCvDUW+eM0f8NocAaTo8u4Nyh2sWS8okNQkWnJakhmJqqKjqTVT3bjXnMF4I6miVpb0nSWqSNvGloNRA6hrQA0R6vug55A83JXrrCH4Y5sl8u7vvvlvk6GkB4iWXXCLkeDG/kJ+lJ62mpkaANYZoHj58WJx0MZSTuXwEY3/6058EQFQ3u7Vr14rw0yeffFKEbOoBYlVVlQCIjz32mPDY0fOoXgR4fJ/t6UNMKcN8wqefflr0jx5DglSCXQK9Cy64IBz2yjIXDDVl/xneSvD44Q9/WHwN9UFw+P3vf1+ASwJftkMvKy8CRIadfvOb30wKIBJIsz2CXV7dliK8UXwt+swFsJiDsIbYPLWjG5MLoyYWxZkC2SDrbtgN14E30Ve/A/nzV8NZsxjWwkgJFeYW0rtIspm82echb9oZsI+fLu7G3XgA7pP7BUA0Weywj58BsyNPEODYiithK60ROY69h9+F390tWFAZvuqomC1e184NrXqERzGKgjLybqZ0pu9LMn1QAWK17QRgikOywdpXcXKj4u0GvN3hlCWQ21Lrwz82egQ4vGyJHYsnW5FjV3pLgpkttX4QIJKI5upldpw2zSYAJBlQtxz2iXDUzt4gch0mnD7Dij3H/dhxxCfIbKaMs6CpKyDkmPI0t9qCxVOsmFulQYwhbtN06UE/hWJC+0I5afHGY6CyWpKaUPBjTLPxx1jsrlkn6+3qEUQ0JKSx5uag4sIzUTRvJsw5zCMOCvbjjh370bjuXbjqG1G5eiVKFs4WAJIMqO079qOn7jjYjiXXgdLF89B18Ag6dx9E3pQq5FZXwNPagY4d+0RbBTOnoOiUmSiYOTlKF3qdhUF/TKl5JSzfbIr1UMdfb5mT/fwDz2HRrlr4rBbYozIQY3tixEyazJwMl3JJ4tkSBoinnCJCTLUeRPaB4JFgjz9XTZ6M8yorBeDjxbDT3e3tAiDyNeYwMpT0H3V1IkeRf1fk5uLtxkbBZlpgtwsQeUpJCUodat65ApKNroGut+hJosagxNevHiAGNV7ORM9uNWc1Xp/9Xi+WrV6Nq9beLg6zaaepdQ1VeZHTGQiIQ2raPOrfo12W9hJ1UVpaGtfWM5wEGXzDFEw0+zL4xbJpqYFMaiAeQKTn7/nnnxeg8Dvf+Y7w1DF8ksQx9IzddttthgCRn2WOIHMIGXpJEMd2WGuRoaAEk/EAIu+RALGhocEQIDJXkADsiSeeCOcMkjiHGwY9j/zNnEa1sKxWb+wDv58AmKQ2s2bNEh7Rz33ucwIwallMr776atF/fg9DWQmGuQmzbwxLJbC98847BYkPvab0IDI0loCW4PgnP/lJUiGm/Px//dd/ic2fl8c5DkcWfgGB3HKQqT/efWgfdOHHVhJgZ6hlg94+eNuPo2f/G4JghjmCxcuvhyWvXDnGJ+Nae70Ah33124URV7z0Wjgq58JktoTodqJtW5bNcB/fJXITS864AWZ7rmAyJcFNwOcRf1tLqlC64uMCPKpXNuhM25dkx0LNQaxmiKlJCdmK1GlTWoy6N52BlC2yLV0B7Drmx4vve+H2BrF8pg3XnG6HNWRrd/UFUdsUwItbPTjREcCkMgs+fYEDuQ56DJT71D5+eV9tPUE8ucGNXUf9+OIVTry514sN+3040OAXnykvNOOsOVZ86vycjOss3jwT3om40Cx23JKRNQKIicc4bEomMXeGTpbAjeQ09AwGPV6ULJmHiZeeC1PIsPb1uNBztEEwmrobWwXT6eSPXAGrMwem0ISITPWgmBv0JB7/56tgyOqMz16H1o3b0bppp8ht5GfsJcUoPX0Bply/xnA+UJfhsMUQQNSHpydeb6HSKnE8kHrzcTDt3vnAsykBxP5M2ET3prdB9LI/fP99AQIZYqr1IPJz3kAA606cwN/r6gSwW1lRgRmFhXHNGrbb6/fjcGcnfrFzJy6uqhIA8dXjx7GzvV2UziBJDUtk3DhrFuaXKCHEA7m3ZNZbuHNJrOOUAGI/7QqAuNuwPcAAACAASURBVGo1rlx7mwBDtG3oLdTeqzoGPIRnJJVa4mK0y9KDSGBMzgraXdlwSYCYDaMg+5B2DRCcEDj97ne/E4CEIab0jDH8U62RSGKWQ4cOiZDLF154QQA/Iw8igSBz9SjP8FQCOJK2PProo2KTo4cvVYBIIEfmUnowGdb6H//xHwLcMXyVpDr04BHwMRw03sU8Soa47tu3D9OnTxesqvQekmFVCxBvvPFGAfYYSktPJXMlZ8yYIcJX+T0MtyVAJFDkd9ITSdDJvqk6+vnPf56WEFMlbFJAgahbMg6nHH5Z9sDXehRtGx6Gp+UInFNOEyUuLNaccIxX0OdG69sPoe/YNljzSlF+0edgzikMg8N4OZaexoPordsM97HtKFp+PTyN+9H21p9Qev6tghG1t3Yzmp7/X1R94nfIrVmcVToLGzAmo/zR2HGrttTh92U3hnMQVeNA6CaGtdKApGaYZQOBIF7a5hFkNcdaAvjCmlycOcsKu1UBt7STth/14YFX+8T7a5bY8eGzHKJMhXqL+nAynx94a58XGw/6BGK+bXUOvvxQD4IB4KbzHSgtMOOHT/fC5Q7iT7cXKKGmGdBDVIipdnUaFiSMHTfjGm3RsglJamKnjnH03HDLBoLCK9jw0hvobWjCjM9cJ5hHzTaSCymxrx17DqHu0WfRe7wJFRevQPWVF8KiuprjhMcyHL3lve1oe3+PmA/TP/lB7Pjur8WhU811a+AoLsDeXz0Ef28flv7im4puDPQg9tVQDmK2rrf+SGqoSD1vkWHucJpkmYMoAOL8+Zicn49cjmdoTbBGInMP/1Zbi1+uWIHphYVh76HYF3V9qO3uxruNjYKc5rJJkwRBzTc3bsTnTjkFC0tLlVDWDRvw8zPPxKrqauPc7FC7UfeegdjsTJHUnHbxJVhzy61ROYcCcHu9wlbTl70gkNTmJ45WWUlSk3YYIBuUGojVAMENvWgEMywFQWBFjxnDJxn++M9//lMQxXDTYVkHntaQJIZhmB/60IfCLKbaEFO2SRD5l7/8RZx80cPGEy5uaKkARAIyglWS1LBvzItkv1h6giCOAJenZwz1JIkNwZzRqRJPntgW+8d7ojeU4NDpdEYBxM985jMixv2pp54S+ZjUATdl6mfevHk4//zzsXjxYrz44ouiDAgBNcNwCYb5MGJu4o9//GMBPgdy6VlMRyJJDUtRuA68JcJKyU6aO2MFcqoXiJBQk8mCYMAP94m96Nz6DALePuRUzoVzyjLYy2oAM1GDMQFP57Z/ovfweyiYvxqOyjno3ve6KIWhB4jVn/gdnDWnRg6B1aLpSYJsxXZMDpAnLRs6MY4XwmpERFRjOYL7NQBxsAQxyZI6xDulVpWZbB8Y5tnjDuChN9wiNLQo14yLF9pE2YriXJMwwr3+oGAg3bDPB58/iIsX2bGgxipKYNBRZNRfhpz+8G8uFOebcdECG+ZVW/GfD3YLw/+mCxwozY8AxD/elh+X1VSMWxKlCyRJjTLyCWp6x2UJVfQb2f0I1nyuPhx96iXh1WMB+/HnLhOkMrbCArHugz6/KHPRunmn+Pf4c5ahcO505IwvhUkUR1fa07OS+vs82PvLP8NelC8+UzBrCrbf/QsEgwFMvm6NqKUoAKKrD6f94puG/RV9kCQ1Ka2LRCQ1Tx4+LMAei9x/cvZsjAvVMTTaS1g2g+Q0a2pqRJ1EktbctXGj8E5qAeLPzjhDAMT+1vGIJakJeRDVSCJ6zdQwU23OIVN3eOlLWYxWWQkQB2JVSlmpgRQ1QE8YPWcMJ2VdGQItEtKQlIWbET1izDskOFKJYAiGWAbisssuE4Dv/vvvF+GazNXjxU2JHjqSvBDAEawxFKCsrEy8R1ZQgs3f//73IrePf6sXcwRJNsMyF9zsGILJXEB67pj7SIDIvrAP9Eru379fhK8SSNHLSfBGIhztyZpWNfx+AmH+8N/XX3+9+CwfMASe7BO/44wzzhCGAgl2tDUU6SVkfwlEGXZLLyl1xB81T4D9Yf8YdsqSHgO5kgWI2UI+o783kQPB+oUbHkbHxidEHmCOyDmcEAZc9gkz4OtqQuu634r3mS/oEDmHijVpK58MZ80SWAvHw0TAKIzTALxt9ejZ8wq8bcdReu5nYcktguvwewJoMi/RbHUIEhxvxwmMW/1lOMbPiAKIWauzBOVKtCQ1iVhMh4rWXgWO/RlklGMo6cn2AL745x4cPOHHxFKLYCS1MSXQBOTaTVgyzYpH33Rj3S4vinPNOGOWFWX5PCFQ5sJZs62YU2UR9Q3Vq7M3gEMnAyDZzalTrPjAcjucdhPue7lXsJ3mO0xgTfSjzQFMr7Dg61c7+zUg1baNDFYj/caglQyyuTxbuRr3Tv8sHKZI1bsMOENC661/MpeIzpKT9Xu8cDe1Yvu3fylKWTgrxqH0tFMEEzHng8XpQPGC2Tj29L/QvGGrAJB8317CUERlPpQuXSByCB2lkZI23m6XyEU8+sQLKF4wCxMvOwfmnBwc/tPTIoyV+Y1mh13USmRu4qw7Pp6w7EUkZJfe7ewrHUM9GHkQh7q/jYw+YupGezteOHoUrW43zp4wQYSYnjFhAuYVF6PN7cbPduwQR3TXTJ6MBWVlcIZCieP1t76nB+saGrCpuRm3n3IKqvPyRPu/37sX+VarCC9luYyDnZ34/IIFOH3cuJhHrL7dMEDUnywoG1pyEziB7CaXC893toNPKxPLe5DBdZDtsg4icxBVFlPaF7wP/oz1she0RRkNJusgDsS6lLJSA2nUABk76Q3kQiQoI8mL6mUkiQtDOzNx8TSMFMYkq9m0aZMAqASyDPc89dSIVygT3z3QNqkf5j6qOiKgZbkOehoJfhmeOpArXh1E7eeNwkopk3aPVypetyDg62lFx3uPoXPL03FvPW/eRQrRzJZn4r7vnLYcxcs+BMeEWYA1lF/AJP2j78PTfFiUs8hfcCnMFhu8HQ0i5JQg0d/dCltJNfJPuQh501eI+ovimZ6gjERW6CyBpzIVFtOh9BImAoy9XqXo/bcec2FPvV8Za41HqSTPhI+f48Cb+3xKqGgYcYT+YQI+c1EOLllkw7TxCtEM762xI4hNh30iHHXRZIvIZ+Tr24/4RSjrC1u9YP3Fc+basGqxDWfPic5RSdYDmujexK0I1lzNZRhWOoA6iUrD0esi1K42xDTCiBtXNOrFwXr+FD0kLg2RjBoCZB5saMLue+5H14Ej4Y+od2srLsCka1ej9b3taGeoaOjS6njqR6/A+HOXI2/yxNB8ANzNbYIFtfd4I4rmzUDpknmivySraVz3jpLn6POjbPkiUROxfPnCGP3EU7k6xtH31n+5h3C/DcBlOtqNZjE1hxOTkzm4Sef+wJIULx47Jn5YuoIXCaAqnE5cP306VldXC+KZP+7bJ0pUqEykqis4Xn+3tbXhAOsb+/3Cg0gm02a3W5TB+CuZTru7UZ6TI1hOz6msFLUXtTqPp9+0TOAEazNlFtMEi1PLYqrmFrILaikLFSzyoJuAUfUyjgVZOiYki2n03i//khoYUg3Qm8d6hAzl5OZTUVEhANqnP/1pzJw5M1zvMN2dIhkOCWJYkoKhnfTYkRSHnkF68LLpYskLMqoSONNTShZVeg2pI3o09fUY++t7IoCYzSUcooBWMCBCSwPe3vig1abUdiSJjTA+Q/8NU8tb7TDZcgAL6dsjnqOg34tgIBRKw/eJNgJ+BPxeEarKBDSS29CTaCKwNJmzuuxFMh5NvQcxGWM1W7yJtH38QaCrNyjCR/UggyGkTjvg8QHeEH6MGHoKICFbaY7NBAtt4JDBzdBVhqaS9ZQVDOiRVMJVFa8lf/hd9CLys3ayPalgI80eoTB4GaS3IJmaE1qSGpW4J3o+DNoREoNNxfocvIMlnFsowky7XQgwiZTK02BhEsmYHTkI+rieNQcG6iZhgiCpMTtsgsxG7RfbDHp9It+Q3kiTzSq+L+DzIeD2IuDxCFmz3QaL3SZ+6+dZrB71GXzDX0ZCGQsFoGo9iGQx1bPyamX72zMGI8sSFfTmEcxpgbzFZBL1Ch0WC5inS9IZ9lEwm8ZZg9o+kNDGH/KU8fP8HNvg6/wefidfY/t2iwX8LqN7MHw9zZ5+wxzE/idarEkQ6pvqQSSLqVrKQp9zSK8iAaO653N+jAVZ1YkgPYj9WZTyfamBDGmA4ZUM4WToJTcg5hGyKD1ZSZlXaBTGOdjuMKeQIJFhmzwlYmgqQ0cZ+potjFXqPVI/DDOlt5UgmmGnBNLUEUNX47GQJtJPfICo8N0l4+1S/GVSdrToQWUxnUQWU9Z6DOeCJRf6phxQS9lM6yFhzGLYSAwhHQMPYdS+EBo3bbthgGgya45NlBMWsebjOx6jtxspq+ijXz1okydDe2oS+apq2YJkPHmDkY0CiGI+aGurKptEMn1QptnYkk3mMCbhCYK6CWvmQ0KAmOIJCwHi0ktW4Ypb14qxjFfnUJ9zSMA4FmQJgpkSJQHiYK1t+XmpAamBEaOBeAAxnudQsXESF1nX3rSUVe3CkaWz+AAx1qAzOimPF04pZSMrIx05W6K1ZNDZIL0WCVlMYx1e6fP86XbPFO3dgdrc4cOQDKWNGXpLI2S3A/dMDdV664/FNFuiCPQP3nSst8HeWyYWRqZYTFWAONZzDvW5l5KkZsSYtLKjUgNSA+nSQLIkNcImTTfLZio5h7IPCj5IRg8psZgexf1lHw+XuUhn/lzUAUIG86XieTIUTKVjiR2BfQgTmqj3ksGEv4GQ1AwEs0rZaIZWhjOqZS6ydb0NlKRmtKy3VPeSEctiqiGp4RjSQ8jwSm0pC94bX6Nu1PzE0S5LkhryVEgPYrosT9mO1IDUQNZrIBWSGulN1HiEstirGiEW0YaDJfZopkJSIz2E6fUQJvJYRNVBHKSH0NBlFoekJlQuMCnHpTIfknNySlmIfLdwPnQShxjDsd6iSWqYq51dOZL9HT4Nh87ireN0LYyUSWoSLDgtSQ3FSEajZTBVdajmHMYLQVU9j6NNlgBRktRkvTkrOyg1IDWQTg0MlKTG6LuNwlLjyUtZRSuZ1oMRe2CUMaUDuAMlqTGcDwbEEHHng5QNYbX4obxanYUBIl+MFwsZX8EpyaZCUmM8H1LqQr9bnRFGTqMaMt4HFSAm4+EervWWKknNcPW330EzALjp6q+yPOPEYeu/IMUJnBJJTT+LU0tSQ8+heg/amoj6nENRZmoMyBIU9/T0SA9iMgtLykgNSA2MDg0YAUSFJiHJUEYpGwZ82aQzLUBMtvRGvBxEAWaNwlVHYJhmqmFj2aCHhAAxHbUhNMAzEUDMYGRryDCN3l/TfGvhxoe7Xe6yalipNmw829ZbfwAx2/qrnT3DEbYbAxDTPNH6JamJd4DUTx8EQFy1GleuvU14D7WlLAgCVSDYX9mL0SjLkFpJUjM6bF55F1IDUgNJasCYpEaBOlEPWsNwSimrALDs0oNqtCkkGPHGMra/1ZY6/L7sxnAOogqKxOdjWCsN2AilrGL0Z0APUSGm0VawQeHA2HEzrtEWLZuQpCZ26hhHz0lZRTcGehB7h4mzRUNSk4G5M5g52R9JDb3Zen+ZITAbA7JR956BeOtMkdScdvElWHPLrVE5h5y29KDRk6gve0Egqc1PHK2ykqQmSYNSikkNSA2MHg1IkppR7ClNiaTmCO7XAMThOH1PJtRurHosJEmNcX5jCk6T6AMwg7zJTLZLVKX1IGbrepMkNcpUSXbfGbEkNSEPojaslCBQLW+h7s30qPHSl70YrbISII4em1feidSA1ECSGkgWICZTZF08QON4GY1el7IhoyOLdKbPQcwGmnjZh2jjNCr3MINENQNhMR3q0hDJVPlQDPrsJ8sJg36YwmAx2jk8/GVmBgoQB1saYqSv+TBAzNDC2ORy4fnOdlgZ52OzAVbroCe7moN49W13iOnHUFF9uQc155C/9eBwNMuSpMblcskcxCTtSikmNSA1MAo0EAaILS5YADgcjuhTdYOwUnGqnmQIqpRVgPNI0MMkax1+X3ojamwNCJqtsWMscg6VO4lcocLe+vkgZcNeh3TpTAUToYbjxC1G4Eb0Qo4X45hY9tnKS3Hv9FtgY0hgMDTeMXGEMZHooih8aLJH75B8Pd7n9dNJOVGSslmkhzsfeBan7qyF32qGDWaFxdRgiOJRs4w12UybBpt6CRA7xDPbRHBo4b8Gd/m9Xiy79FIQIBLs0RvIq7+cw7EgSw+iZDEd3PySn5YakBoYYRpQAWJduzcugBlhtyO7O0gNTLYewZ/G34jJ1qODbEl+fKRr4NmJa/CrmXfEYLqRfl+y/wPXwBcfeB6nbz8EnhPEiyYZeIvyE4PRwKa+Pjzn6o40kQxjan9fGAxi+eWX46q1t4ucQ+Yb6nMO6VUkYFQ9xASHY0GWIbWyDmJ/E0i+LzUgNTCqNNDZ68U/NjfgwYcfg8frwefv/Dx8fh/MJrMIIVEvlZnMYmUNrMgZsZRVNJSteuApMPuW48iJPNQRBENmLGaLIBhQLz4E7f4OnF+0GfmWXuXlINBHWYs5Rtbn9QmPs8kcmg9SNuM68/q8Yv2ZLXHWpoWGW2R78vv8YsxTlT3mqMSevJnCSIyEDLJItl+MOedPzP4gZUVo3kB1ptaUo8Et1qYldm3SEHfkOMTeLJbmEMrOPXQchc3tokC6WPPqRNP0warbS8asrNWqhGZyjELsnwJoaRann4XmzdHP2IHItvi8OObxwKJZ8/w+7vccG0u8Z3cSsiUVlZg4Y4ayb5jN4XE2yjnUl70Qz0KD/MSRLMu1J1lMR5XpK29GakBqoD8NcOM7cuQI7rrrLhFC8fjjj4uH21jKLxituRMMi1HHUjXq+JDmA5yGBE+CVYCovkZ5KasUiM5GPRA8cNzsdrtY2jJPSAFLI1UP7DfXIseTIEKuTZMYy5GsBz47+/r6wp427iXqgcFYzeEb6c9YSVLTnyUp35cakBoYdRrQAkQmYT/66KNRtNXc2Pmw5omimougGmR8XUtxLWUjNPXZoLPOzk5hmBQVFYU9DuwXjZfc3Nxw+BDHjYcDNGxycnKkbJbqgWPEseMY5eXlCRCbDfNM9kHx5qWiB+6r7e3tYjwJEuXaVPQ4kvVAMNHa2ir2WB4yyefmyLcfeDAnQ0xHnfkrb0hqQGogkQb0HsQnn3wybn6BNtyEJ97aU1E13EnNRZCySv7GcOuhp6dHAHgVIPIhx9N51TNG45RjSeBB45SGjBpWLGUVz1Q26YFjSTDBsaLxKdebAsxGsh64HjmmXHtOp1OuzVGwR6kAsaCgICocVz43lQPUkagHPgckSY20paUGpAbGlAa0AJGntgSIqodQnzOghsfwfTVHQcoquRrZqAfmTNDwLCwsBI0WXuyrNqxU9XrwNb7HMZay2akHjiU9Ezx8IJjQ5gnJtankS400PdBYJkCkV5hjKtfmyN+j+Bylt4n7Lg/jRtqclP2N3UtoJ/HAtaSkJCoXfziNRVOQIyUvqQGpAamBDGkgHkBUCWn4lf1RXEvZaHCYTTrr6OgQoI/haxxn1UuonuLyNV7aXDsarFJWyQvLNj3QHCBA5JjSgyjXZkDM35GsBx7QMBQ8Pz9fjKlcm0okw0jWAw/YmK5BgMg9Vy0DoUaVaA8TR/r8HSv3xnUqSWoyZITKZqUGpAayUwPxACJfoxGqp7im0azNOeQdSVllXLNRDwSIHDM1Z031dPKhroafaute0rBhKA0BpZTNTj0QIHINcozUi2Ms16YSujbS9MA1x7XIcEQCRLk2IwytI3WPoieb65QAkWB3pM1J2d/YvUSS1GSn/Sp7JTUgNZBBDehJah577LEwg6lKZW5EW80Hicp2KmUVyvJs0oPqQaTxqfaNY0kQSJChzTlkWBQvNdSU9yFllfHMFj1wjOiZUAE/x0uuTSWvaaTqgYBQ9SDS2yTXZvast1THgnORAFElHtIzgsvnpsI6PJL0IAFiBo1Q2bTUgNRAdmqgrceLhzacwBP/eAEejxfXX3+9qHkXqXvG07SAqHyoracWDAThF/W+pOxw6uGcnDcwz7YDAb9Se01ba4uAwmwyhZlJRdhWIKCEToZyDtVZKcJNTSbYQuFdY0l2d8lC7Cw6RfEEe7wKY69NCXPjRd1SPza7HWa15uMwyLJOqWAOttrCZS78AT8zgqPrngWDCAT8ok5h1DqWsmI8s0lnLI3X19sXLnORDfMs1T6UdvRgxZYDCPT1iXmXzF7i8SrrbTCybo8H+wF0i8qDysV7iMe8rex99kjt1gzIqsRfVqtN3FfUczMYFMAouk5mqH6hrr6pNnwz+nnsj6mFmi7ZidNnYM6yZcq+Fwgo9RxlmQ5xcMPDOZmDmJ12rOyV1IDUQAY0UNfuw8cea0VdG/PRlPqH8ho5Gvheyd24If+RKGA4cnqfHT19aPJH8fDkj8IsjkG0Fw3OeK9RZrhkJS1BdsyadPci2+YZ70+da8nN9Vm1J/CN+/4Oh8cnlCNAjUqjoSkSH/c18XWh7xugrCcYxMOdHaj3KTnVkM+wlCYngeDyyy7D1bfdEc6bZEP95fiq4HQ0y9KDKFlMU5pW8kNSA1IDI1UDKkCsbe6BxQSNtykozAOTzhDmq/rXaEhIWcWgGmo9fKvoblyf9yiCFqV+oWLTBaMAI807PsTFuGltvaDSY+3ptGKnjS3ZhyZdh7/UXAe7SXc4QoNV6EujtHhGrGrcDomsGDTlSs5ul7IDxzrDpLNsmmcGgC3BXJ9R24Cv3PcMzIw4sVhggym0H8Y+HY2OXvRTWh26RFNdAMS2FjR4PIon3W4fqY/jYe23z+vFstWrcdXa28OlY/Q8BPQqEjCqzwxtmZnRLMvIDVkHcVinp/xyqQGpgaHWQDRADMKZ4wzBnOTAoQKJpOxw6eHuom/iurzHFICYALzEA4Fi3LSn9So4jPPaaJZ9uEYBiA4NQBQgOav1EL1TCCyrs6ITYlkpK5ZL9ugsMiAqef1IW5sza0/gy/c9DXMgwHwEARCHYg0JgNjaHAGIDkdkcWTXIEf3S9lUs2Yh+zweLL1kFa64dW1UCR120CjHV18Ka7TKMjRZspgOtXUqv09qQGpgWDVgBBBjvYQhb1NSHkUpqw5qPI9rfC9sajqLAYh6gyN04p+MsamIGngU47Q7WmQHAhD1ehwOnQ3ErjSYDknZpWFnURI2rJTtH5MYjUXEsa8oOt66Go55NtC5Tg/il3/TP0AcaLv6B6ReP55AINqDmAxAlAtDOVDU6EELENUcSbUmIn/ryXbGUn6iJKkZVjNVfrnUgNTAcGhADxDJkBgvrFR6CdUA0uzyloYBotkRcxqthIpKL2F/HpmHJn04EmIacrslA6j7a1e7ntMlqxwuRMZUegkVLY9kPQRChzLcd7Pfcx19WqDtrxYgmuhB1IVsZ+re3IEAHmltQYM3TojpMHno1L1XTM5h6sNAFwYBIkNMmYOoXvQQCmIsmy0qrJSvxSMBGq2yJKmRIabDYaHK75QakBoYNg3E8yBGGbZxcw5T83bJdmPzNwfrTYzyIEYjknD+jxbsjBavXzq9EApA/DDspKnJck9pIKgwCrOf8aLnpCcvdU9eMnZ8JvQrAGIoMiOZg4ls9SYmAoiZ3HdITRMVYsocxGH2EBp5gQ3jmoe5v+yXmoOoAkSyrWoZTNV5x3BLehi1ZZ1GuywBoiSpGTYzVX6x1IDUwHBoIBFANAIv8fopZUOeDANAnSmdxQWIIeRg5EHUe7bigaK4/Y0Tfmo0Zw0NpDgfGG7ZiAeRZno8mozoTg9nf1WAKPzY/Xc17ESQsjERdQm3WyPwHX9dJE8iHK9dFSAmCw6zdW3OONwQzkGM50HM1L4Tk4NoBBD1isvgIAsSnmQWXQb7MNANQvUgkqSGnkNevAeV2Zyv6XMO1RDU0S5LUNzT0yPLXAyHkSq/U2pAamB4NGAEEIeLdCXKiJAEOIqBn0APZDENk9QoR7yKCoWHKRKOmKnwrtHQrgoQtSQ1iiqzj6gmEUCUfByhQ5qsIp+J7Ghxqzho5pn2cCJdIclDQRKjrhUtSY0KEIdiDSUkqVH3xCFmI4oBiCNgcQqAuGo1rlx7W7hWox4cUp39lb1QgeRokmXorCSpGR4bVX6r1IDUgE4DfLDGK6hrdHqcrKz+85KkJmRUxvH8DTb8UwV3yZUKSS1sNxFJTdjITDIPMREoyvbQy6iDBQNPp5GxOpJIarQhptH3nFyqUyJ7OQui3IY7MnBYwnbVUjPqPiFJalSgH3tAE2+PSonFNMOTPWoMjcBhhvsQ9axPog8EiKddfAnW3HJrVM4h26EHjWBRX8qCdoc2P3G0ykqSGmmiSw1IDWSFBrgZbd++HXfffTfuvPNOnHPOOZr6hNFdHIhsvJuTJDUju0yHJKkxJs1Q53t/3hitB7E/WT0Q5d/JhAamq11JUhM/VFSS1ERA1VDPSXX+Zw1JDVlMh3lCjFiSmpAHUes5JAhUGUzVsTYqezFaZSVAzArTWHZCamBka6CjowN///vfMXPmTMybNw+FhYXihk6cOIGDBw+Kn7POOguTJ08Oh2ro75ib7+HDh/HQQw/hqquuwvz582E3KP47ENnBAMThLnsR8LjgbjwAT+MB5E5ZCkvBeJhtOQgGA/B3NirvNR9GwNMLi7MQ9vKpcFTOhSUnHzCZ4etuRl/9DnhbjyDo98FaMA7OyUtgyS+D2ZoDtu869A6sheNhK6mG2VkYl811uPWg92omAoiqOySmyPQAS1n0uIH363xoaAtgxWwryvLNcNiiW3V7g2jpDuCV7V6UFZixeIoVFcWKtupbA9hW58ehRr/4u7rMjNNnWIWc3WpCS1cA6/d4MbPCgupyCwqdyYG+dHk1tTmIjOZNV7uD8Woa9UG0aRL/F9dIIarxdfegY89huI6egKe9A0GPF5Zc7DmNegAAIABJREFUJwpm1CBv2iTkjC8X3kN3cxt66o6ja99heLtdsBbkoWBqNYoXzoHF6RDvt+/YD9eR4wj4/MgZV4KSJfPhKCuGJccOn6sXLe9sg2N8KXKrK2ErzE+KRHI4PaviiCo07zJJ5pLMQUY8D53Ra/rX9QDR6w/g3aYmHO7qQpvbHV4OnLvjnE5cUlWFYz094v0Tvb3IsVgwv6QEs4qKUGy3i3W4t6MD9T09mFtcjFKHAw6LJeYxFlPmQn1WZsBD5/X50NzdjZbublSXliLf4YCVfdIsRIZY9nm9qGtugdlkQmVJMfJzcsS/XW43TnR0oN3lgj8QFJ+vKilGbqgdj8+Po60t4vWi3FzkWK1DFhqgZzHlfXA+aolq1JxD/h5LZS9IUuNyuWQO4sg2z2XvpQaGVwO1tbW4/vrrBbC74YYbUF1dLeiR33rrLaxbt04Av1tvvRXLly+HQ1uvaZi6nQqL6VDmJwb9XvhcbfA216J758twHXwL5au/jJzqhbDkFiPo7UPP3tfgOrQB7hP7BNAzO/KRU70AebPPh7NmEUwWG3qPbUPbmw/C196AoM8Na9FEFC6+ArlTlsGSXwpf+3E0v/IrOKcsRd6slbAVVUaNiFE9Q8Ve1wEag3DVTMgmYjFVLeMImAh5S+MUgI9nPLq9QEt3EPsa/HjibTcOnfTjOx/KxZwqC4pyzWH90NA50R7A2/t8+NEzLiyaYsWnL8jBadOsInvytZ1ePPhaH461BOAPALMqLbj2DAfOmGVFQY4JO4/58cO/ufChFQ6cNduGCcVK2+nyuvWXh5WIxXSo+qAqs/+crVCOqQE4HGbHSRi0irmuWRauYydQ+5d/ovvAEbhb2uB3e2C22VC8YBbGr1yKigvPhKejC+3b9qJ5w/to374X3s5uOCvHYdyKJai+6kJY8nLF+4cf/CtcDU0IuL1wThyHiVdcgPJlC+AoLYbr+Ens+9VDKF26QLTLz0cD9fj2tr6/iQBjZmWTOxxR+pBdsnqSmrY+N36yfbsAie0eD/JttvCpxozCQnxxwQK8WF+PjU1NaOrrEwDqgokTcXFVFU4rL0ef34+na2uxpaUFH5sxA1MKCiJtaPaHpFhMB7kw/IEAej0etPW4sP/ECQH+zpkzGxOLi+G028KTiuuXcsfb2vHOwUPivWXTpqKiuBgWkwkN7R3YVFuLzt5esM0CZw7mVk7EpLJSARL5+lv79qO6tARTx41DgdMZbRlkMJdRy2Kqprjwy/vLORwLsvQgShbTYTJS5ddKDYwWDegBYmVlpQCHTz/9NBobG/Ff//VfqKmpQW5ubnIsZxlWzEBZTIc6L8/b0YDO9/+Bri3PwH1iLyx5pZjwgR8I75/ZniuA3cm/fwe2kioULL4S9tIauA6+Ddfhd+Dv7cSEK78Fk82Jnr3r0PLqvRh/2ddhslgFYPSc2IfSsz8JW2kV+o7vRufWZ1Cw4DLkzz5XeB3DRnsW5yfGkNTEsWxpRqaS17S/wY/H33bj0TcJDgOYXWXBrz+Vh3nVVhTlRop6u9xBrNvtww+ecqG5M4CLF9nw0ZU5WDrdhtbuAJ7Y4MZTG9z4/vV5wsu45bAftU1+fOXKXOTnAO8d9OHxt9y4fbUTp8+0wWxKrb/6pZKsN2YgJDUqcE3GOM+MrAIQk0gpisxfA9KWDDhYDD2aXYeOYf+9D6P8jEUoOmUmrHlOtG7cgfpnXxPev0Xf/wJOvLgeJ9e9C29XDyZfdxnyJlfBXlIIi8MBs8MOb2eXeP/AvY9g3tc/C5PVgvZt+4S3cdonP4jcqgp07D6I+mdewcTLzsX4c5fBZNas4yzQg/G4xVLSJjt/MzPPVCwXn6gpnod7xuHj+PJ9z8AcCIAkNSpAzLVasaS8HGdNmBAGiD4CKb8fP3r/feEZ/NjMmQIo7mpvR1VuLj47dy4OdnbiX/X1Ajx+ceFCsB3tYZfah5RIaga4iLp6e7H7eAN21R9HU1cnnDY7Vi9cgKqSEjgd9vBa8/n9ONHegdf37EVXX5/wHp46uQYVRUXwBQI41NSEDfsP4Lx5cwUgPtHeLjySS6dOFR7Dkx0d2F1/HLMrKzFt/LhoGyHDi17LYqqWstDnHNKrSMCo6p5zdCzIMlJL1kHMsDEqm5caGO0a0ALENWvWiFOnRx55BAUFBSK09Oyzzxb5hfQkcpO97LLLRBgqN6D29nb89re/FaGps2bNwj333CO8jRUVFXjvvffw0ksvCSYt7cX8xOnTp+Phhx/G2rVrsWzZsgEBTyOSGnFCPYyeMdVLGfT0wdt2FN7Wo+je8yp6azdi3KVfhXPSYiAYQO/RrWjf8DCc05ajeNmHYc7Jh6+zUQGV21/AhCvvhqVgHHoPvYuWf/8aFdf+j/Aoug5vRN+RzSg99zNAwI+uXa/AMX668CDay6coRvgIYFGNIalRXAsxp879edHCYFgTftrZG0Rtox+HG/14+j0PjrYE8L3rcjG3SgGIItwoCDy72YOttX7YLMAbu71YONmCa053CIDY3BUQ4O+pd9y499P5aO4K4q19Xuw44sddH3Sirikg/p4z0YKVc+2oKjUPOXvoQEhqFPVmg+cmZojjhlIaTIchl/X3uNC5vxY548tgKypAwO3ByVffQePr78IxrhRzv3ATtn/nVzDb7cLzV3raKUp4qM2q7EQMP23rwMlXN2D/rx/G4v/5kniPILN1807M/MyHEfQHcOKVt5A/fTLKls5H3pSqMJjOFj0Y11qMzKns81pH5loiD7eWxRRmC9pDHkSGi545YQLOq6wMRwUwLPRkXx9+sGULKpxO3Dp3Lt5ubMR7TU0Yz7/nzcMDe/cKUDW/tFSAS2sI7Ov7kBJJzQAnhDcQEGGhHS4XDjY24VhLK86bOwcTS+hBVABiMBBAXUsLjrS0wmax4FhrGwpycnBK1URUlBSD4PFgYyPe3n9AgEuL2Sxk6tvasHz6dJCA6sDJkyjLzxfhqyV5eWFALf6RTKHOQXhKBUnNJatw5a1rw+Ut+ss51Je9YDeN8hNHsixBsGQxHe3Wu7w/qYEMa0AFiOeffz4WLlwowCBBIoHcRRddhLy8PGzYsAEvv/wyDhw4gO9973siDJXgkLL33nsv+FmCxMsvvxwPPvggTj/9dGzevBmvvPKKOMXq7OzEkSNHRF4jw1kXLVqEm2++GX/6059wzTXXhOsWJXOrI4nFtGPL02h/+88ou/BzcFYvRDDgQ2/dZrS/8whyZ6xA8enXi/DSoK8PHZueEq+PW/VF2CfMEuGnrevuQ96ss0W+j7+3HWZ7HvJmnwtfez169r2BkrM/JcCh2a6E9Qy1t9QojDVR3mMiFtPw+A8w5zAeAPr1i314eZsX3/iAU4A5hpj2eoLYcdSHV3d64fcDqxbZ8KsX+gTIW7PUjqXTbOjpC+Afmzz4y3o3LlxoR3dvEF19ARTnmnDpqXZsPOTDnno/7rjUiYoiM3LsofIcSYAwMUZpuLeBAMRsyE8ciK04lF7CZBwc3o5udB2oQ9vW3eipqxeewcK50zHuzFOx8Y7vipzCCRecKZIszVYr7GXFyJ1UidyqCQh4vGjesAUH7nsM485eKqa3p71TeCPHn3s6eutPoumNjZj2qWuRP6UKFmdOGCBmmx4iBzLanNKIVz4b5tlA+6DNQdQCRIaXTnA6RR6h02JBdV4eqvLyYDOb8fMdO0T46cLSUhzt7hagaWZhIc6qqMB9u3djdlER1kyeLLyM8byHYg4EAni4rQUNHo/4PLSpG8lMSu1gJAHCdh6rx+baWpw1axYqi4sEQOQ+1NjRiSMtLejxeDC3shLvHz0qDlnnVFYIgEgZvv/OgYOYMk4Jfe7zeGGzWoS3kOGlhxubsWz6VAEOCTKHcgITIC69ZBWuuHWtYCvl+I/VnEN97qUkqUnGmpQyUgNSAwk1oALEGTNmCDBIIEhP4LnnnouysjLxWQI8EtAQ/P2///f/BBisq6vD448/jr6+PlxwwQUiBHXVqlVCRgv6eJK1d+9e/O1vf8OePXtw6aWXYtKkSaC3Ui8br6Pc6Jqbm8MnufXdwOdfMaG+3QOLKSjyIuN5DoVROswexc4tz0QBRFis8DQdRNPz9whgx5xCW3EVfL0d6N75Irp2voxxF90pvIL+nja0v/c4XIc3gF5JR+UcEV7q7+sU5Db+nlYUL/8IzDYngj6PAIcMYSURDj2OKmDMBj1o+6AAxEcRNOfEnDCrTHrp8Hj96oXeMECcPdGCPIcJDW1B3PevPhQ5gWUzrFg+w4qvPORCSZ5JAMTTptnEnHr3gA+PrHfjjT1eAc6Xz7Ti0xc60NgRxJ7jfuGF/PQFTnh9QXj9JD8wIdduEmCRXsn+8/IiMz0V2QhJjTnMfpgOnWnXX7q8QiOdxbTr4FEce/pfOPLoP2EvL8akay5B+YolYoy33fVT+Ht6BcEMSWgYCl4wc7IIFZ14+XmwFxcKcHnk8edFnqK/z43COdNEeKmvswfdh4/B09qBKR9ZIwhtCCiJD6y5ObDkOGAW3shhJ7iM6UMgdMjB/TWV+ZuJeZZKxIGepKbT7cFvdu/G6ydO4GhPjwipJNBbPm4cLqmuFh7Fp2pr8fzRo9jR1oZCmw3/MXUqTi0rE6Q1O1pbcdq4cVhZUYEen0/ohqCSoaYktFH76A4E8EhrCxq8IYCoJXRLAvANlPF0Z/1xbK6tw1mzZgqA6LDZ4PF6xWscS+YbTh1Xjjf27oPX71cAYnGxAHzNXV3YduSoAIok8RlXWICl06bC4/GitacHvR4vFk+uEcQ3/oBfDC0/x78F+M3gBNaT1Ki5hfQIMqxUZTZlF8hWSv1r8xP52miVJUlNT0+PJKmR9r/UgNRA6hpQASKBHplHW1pacNNNN+GKK64QHkV1c33uuecESCQIJHisr6/Ht7/9bXzqU5/CypUrcezYsbgAkaCQoPOpp57C7bffjhUr/j977wEmV3Vkj5/OPTkH5RxAElGAQOQkwCQDBhvnsF4kzM9e72KzXtZejL1/1vY6sfaCcwAbA2sTTDRgchbKKKdRGI0m557p9P9Ovb7dr7tfz3RP7J65j49vND3V991XN7w6t6pOnYE9e/bgkksuSQsgrl+/Hp///OeFkYtXqGgKei+4C47iWjjt1gyOAzIqJqhqNGU71j2C1ogHkSQ0jrwSIaUhcCRJDYEeXVnOkhoEe1olB7H2mm/DO20ZbE43gj1tCPV1i4Voc3ngKKhA66u/lFBVEtOE+nrQ9f5z6D2wQcBW4ZKLUbjwbGFDFVBm4YZQhn/ijBkrWQLEGxRAtJi2PHWP5ouYiB2s+msOnGSmm/nZxIO4oR9fu4Yhpg40d4aFlGZTXQDnLXXh9IVOOOyIAcSTCRCdcDps6O0Lo7U7jC4f4U1YwF+h14bvPNaLmhIbVixwyt8eerMf2w4GUeC14crlblywzIX5tcmshWosBuqv+fn4/APJ/mHmh/HHmTfAJaGMlDWF+7HHKmzLYq5nh6wJIA9jjDPR2VBlyV7qb+tAz+Gj6Ny2F83vbITN7cLUy8/F9h/8FsWL5mDalefDWVyA/qMtaHx1rXgbj7n1c+JptLtd4jUMdPfKOqYHkjmMe375sIT4VZ91CgI9PTjy3Bto27BN1nHtxStRffapKD5mbnQdj9TcGaoezHOSoGKgK1fmJENMv2LKQeTaaPb50OX3ozcQENKZrW1teLG+Xrx+P1qxQoL4Cf74NwJIhqPuaGvDz7dvx7WzZwug3NPZiQf37oUvEMDi0lJcMmMGzq6tFcIark2GmJoBYjjCgJqo05Haqw0PogEQmVtIIHeguQVHOzvld4JDt9OJl7ZtTwKIBIy+/n70B4PSdwK/fDcjKfbK3khiGjKZ7mxoQH1bm+xEC2pqMbe6ElURRvTRercE/X6ccskluPrmW0R1BES0Y9Rlvi8Pv2nfqM8mgyxDZMvLy1Myyg/dahzaN23hVDN6aO3pb2kNaA2MsgYUQJwzZw6WLVsmJ2pbt24V1lKCxNmzZ8tJ3IYNG/D000+L5/CCCy6QE7n/+Z//wbe//W0sX74c69atiwOI3JwYUkrP4Y4dOyRHke0xPPXtt9+2BJNWj1pfXy9t0JPIqz1ciD/7z0ZHyAunDVL0lleq/DurNsdKNhEgOgvKxSj0t+xHf+MekNAGwYAQzPQeWCdlLaZ8+EfwVM+H3RkjEmB/WQ4j0HIAHesfk9IWhYvPQ8vrvwNCAdg9ReK98NVvQ+GxF6Hk5A8meU/HUw/meyexmJpyUBI9iElmqEk2qRRGwgP+RDyI/fjaB8li6hRmU+YWvrnDjynldkwtsyMQhHgJvS4bTprrFJC3fK4TVcVmwh+goyeEXUeC4lU8cY4Ty2Y6cO/ffOKVLMqziUdx0/4gPnO+F5edFBs380n/YP3NRPb+GTcIQHTb7Cm951F1KCVKqYlk9to4tY2CbNQTGal1MbgeIj0ylcZQfUyeD2Mky9xVfwC9R5qw/ce/Q299I+Z97kPY+T/3oeqs5Zj7mevgLPAi0NWDw0+8iAN/+RvmfPxqlJ+yLJ6VVELFfeg5UI+Djz0v+Y01552Gvb97FGF6PYoKYHc60L5tD2ovWineSnOJkHHXQ6QD4kFM7NgozJ3Ixm7cdRTmLz2IZoDoMhF98RmZT1jf2yuho+uamnD3ypUSbkpvoLrqe3rw1tGj4lW8+dhjsbuzEy/X16PM40Ge04mm3l4BlLefeCJq8/Pla5ZlLqxiis2LM1WunuXGHhmMSJtbDh3Ce3v3Y+WCBagtLUFPfx82HziIQ61tAgxL8o0UhUMtreJRrC4uwoLaWslXLDazkpLgJRhEW0+vENMUeD2YV1ON9/buk++xLdoKje0dWFBbg6XTpyXnIabR3wFNHpMezCQ1tDdou9AuUZcqe8HwU0Ya8acKQZ3osrSX6EUkQFQ20oB6HYM/aoA4BkrWt9AaGEkNKIDI/MGrr75aTpt++MMfymZLkHjllVeitLQUrJfIvMIf/OAHEmJaU1MjoaO33Xab1FAk86kKMSUQbG1tFZIagkGGqt50003R0yyz7EjkIFIf2UjQYgUQY0ZeWMhmWPbCd2gLune8LLURq6/8hpSsMJ9+8tkCHQ3o3PikAErP1GPhrpqD+gdvRf78lSg85nzxOB556DYULD4XFeevGffwWsOmSwYkSSymKQDicEPXjBBTw4O4eKoTB5qCeHJdP97ZHQRZTHmxhMW2wwG4HDYsneHAh05345xjDeIZmVORUDqCw8fe7ZPnYakLAsrP/6wLnz3fg7MWu0BynJt+1oUvfSAPnz7PyCNT3xc9pJGfmElIZyYsppm0OxqyJLIwZoFB3JJo81p9Zuhs/GRZr5Bgz1d/VAhpXEUFwgvMmobbvv8r9DW2YNGXPoWt3/0Fyk48FnM+fhW8VeVSCqP+6ZdR9+dnMev6y1BBgDi12jQfAF9DEw4/+ZIAwuJj56Nwzgysu/UuVK08GbXnrxCP47rbvouac0/DgjUfG1c9WGES5alP8hJGhEd6ro/GnFRr00xSQxbTUCiMXR0d4hWs8HqFZIYeRQLEd5qa8N+nnYYZBQUC/FQbL9XXS7gpwyqvnDkTj9fV4YXDh/HFJUskj/HJAwfw4J49+P2552JWUZF8b0gspsMgc4kBxPnCUtrnD2BHwxHUt7ZJ/UOF7Vu6umXPYz7hMVOnYHZVZYx4xnhgdPn6sK2+Xmoi1pQUo7ywAE+s24BZVZWYX1MtYaVPbdiIudXVOGP+vFFdyAIQV12CK9fcLMCQAFCFlRIc8n9eg5W9mIiytN80Sc1IWsq6La2BSaiBxDIXU6dOxZYtW/Dzn/8cDO+84447hFSGII9EM5/5zGcE/C1ZskQ8giSoqaysjAOIzEkkgc1XvvIVYT29/vrrwRxHZSyT9CbdENPEIckJkpqwUbCXZSja3rgPFRfcInUO6UGktzAcDgF8gfV1C+Np62u/RSjgEwKaoiWr4PAahoS8kyOv7/76rWh49BsoO/NzQnDDXMQjD30V+fNWoHDRuQZA/PO/iWex4rw18YZ4FpW9GIikJuZtSg9UKSMtPiSVqg3jp8/48NwmP277oEFSQ5IZgg6zAUvSmlt/3x3NQSRJDcNOze3SLnvpfT+++XAPvn5dnjCdEjD+48+68KlzWQfRiY6eMG75dTe+eFkePnWuIhpJpttP7G90jC2IawaSzSWSGgUQk4FDerZjxC5NCyiNlGyADKbbdmP/H/+KKavOQsnShZKL2vDCmzjy3Gvw1lbiuP+4Be/d+l/CRFpzzqmYcslZ8B1pwsHHX0DD82/guG99CSXHzIOzwPAaGfZ9GB1b92DjN36MeZ+7Tuol+ju6sf6r30HlihMEFBIgrv+374tnceGaj8av4ywpeyF5pabQZqvDnJGa65kSzyS+L1IdNLHdRJKall4fvr1+PU6tqsLZU6agxO3G3w8fxl/r6qTExT0rV6LI5YqSofBeP96yBfQifnnZMgGWv925UwAivYkEiE8fPIiH9+7F7wgQCwule0NiMR0Ca5EQlwB4/9AhrNu3H2dEPIgMERW9mghxKCshpoFIDmKZkYMYexEZMJJhqX/btFlqJc6qrESf348nN2zEzMpKIa4hqH5642bMq67C6QuMd35cG+mc/KS5kIXF9KKLcflNq8VLZp4r5D4gWEwse0EgORlkNUlN4k6gf9ca0BrIWAOJAJEhoIzPf+ONN/Dcc89h48aNuPnmmyXPkJsuSWrITkqimbvuugtVVVXidTR7BRctWoRHH31UZBnaUV1dLSQ2vMiOSrBJ8Pj73/9+2CymXq83q0hqAl3N4g3s3vESfAc2wN9+BO6y6XCVz5C8wZIVH0PX5qel9mF/0z5hIHWWTJE6iQULzpQ8Q55mG+akEcrV31InbfXsfh0lp9wA77SlAi47NvwVvfvXItBWL8DTVT4dRcsuFcCovs+f403WY+5DFCDaPSNOUlPXFBRiGnoOWbuwpSuM2VV2zK6246rlbnzs7Jh3j32iJ/Er98UDRLvNMISUsbH9cBBv7fLj3V0BrFnlxYIpTjS0GbUS393tF+IatxOYVeXAjWd6cMYiI89oKKQZavEO5jUxexAHk423z+KfzXy/0epvLpLU0BNIcpm9v/mL5A+SXIah4Q6vG6XLFqFixQmoWL4MzW9tQNMb69C+ZReCfX1CLMNC9wSUUy5aKTURbRLWZkz17rp6tG7YiqbX12PWDZehZOkCIbk59NcX0LJ2C3rrj0odxLzptZh66dkCGJWtbMzJ9Ozt0ZadqCQ1LHPxw82bsb+rC33BIILhsISTMo9wRU0NzpsyBc7IIDAHcVNrK95oaBASmk8uWCDgiGUvnjl4EBuam+X7DDVdUlaGzyxaJPmJvJJIavj5MDyEVgCsp69PahjubWwSTyFrHDKUtCQvX3IOl8+ZHTeh4gDi1BhJTXQC2mxo6+6RPMP9TU04fuYM1JSUSG7i1sOHJTy1o9cnc5T1EUl0Qy/iaE5gswfR7DkkCOTv/F/ta6lKWUxUWQ0QMzaF9Re0BrQGEjVAb+ADDzwgYaP0FDKclNfRo0clhJRAkTmHixcvlg2XnkH+zzqJ11xzTZRemt7FX/3qV7juuuukDXofmZfIkhnma+nSpVIn8cUXXxTPIj2RVqfEqUYq0YOYCiAOVGohzmi28K4pcJUOsEqUpWePuYR9Bzcj0N0cvRXLWZCJlB4+lrroq9+KQGcj7J4CuKvnw1OzEO6KWXGPrQAi5fxth4TIxjt1KZxFVQgH/VJrkXUVCSDZV3opPbWL4SqdaryXR/jZooBiGO0OBBCVJZ2Up5ZmaYij7SGs3xfAun1BtHeHoqFTpQU2nDLPhfOXGvmq6iIL6VPr/chzA4unOTCtjAZFvJfxYHMIh1qCEkbKNtgWgeW+xiDe2hnAoZYQPMxhnOPEkhkO1Jamros4Ut6QKIupCt5MQUaUTrifzJM09TsUWdG1KZ/QisXfaDc9ADQWsvQK9rW0Sc1C5hv6O7qEGMpdXorSZQulbqGruACBzm4pdN/x/i70NbfBkZ+HwjnTULp0Iby1VXEspBwiX2MLeg8dRX9rB0qWzpew1JDfj54DR9C6fhu6yYRqg4BQsp2q8NRs01nEGRr1pGXDPBtKHxJZTPuDIQF8+7q60NrXB9YSrPB4cGxZmfxfRs9b5PCIeYT7OjvR6POh0OmUshfsA3/f0d6Ot48elVzDqfn58jeCTE/EI2eZgyjrJHHnG/rCoGfvSFs7jnR0gGBRXR4nc6yLsKCmJgkgEkzS419VVCT1EKMsoJEJ2N3Xh46eXvSyDEhJMQq8XgRDIbT39ApwbO3ulttMKS2Ve0TzF0dpAieymKqcQ+5nk73sBfMPSexXVlamcxC12a81oDUwOTRgFWI6GODLxvzEgcDWRO5vEklNVBExhGCuH2bYTdlQ6D17+mAAxBvgRuyEPKbGsfcSDux9jFHLpAKBVraxljVGNPv1kD3rwrwG0vGIz99bj1vvfQT2UEiiNhRJzWh75f0A7m9pitVBZJmLbEzGHWGvZvQ9PULtBkwspqrEBe8xWM7hZJClB5GH8xogTg67WD+l1oDWAICBAOJQCrcPBi7FSMuiHL5c728SSY2FFUyTM1fzmhIX6Wh45zIhqTHUax3yOlIezbg5mXQvAyBmk4cwvr8j6riJs4FH0CGUhe0me7vGd54pQJ3+XJ+/9zBuNZW5IEAci31nSCQ1ehHFlm1kMzGzmDL9hV7DxJxDehUJGKN56mRinQSyDKnt6urSAFFbzVoDWgOTRwOpSGrEC2HBmpmK2l/LRjxNY6yzJJKaFO6jdDwAA4Efo9nc9W4M9GyZkNRkjx7i96js94zp/qZYmhFnl6n2Zg4ymPLZzCymoAcxUlc08cBjpNfQkEhqBh6MePA0SWSFpObiVbhy9RrZ69PJOSRgnAyyBMGaxXTy2MWIQp6KAAAgAElEQVT6SbUGtAZSeBCzMddODZb2PkZO9iNe2IFYTM1uknTA3UAgamy8Y5l7LUbCy5IJQMwGPWRir05sr1vyFp6LntVYTqkBEsfC65YI2kZif0hkMU0FEEd6DSXlIEbIayLKzJ5k3HilZ52rnQBx+cWrcMXqNZM+51AYa025l5qkRpvLWgNaA5NOA+mS1IhROsbesbj3aYQiRfch3lM5miymAwHGkfYCqHuNR7tRkhoW9s5y700uspgm2sWZANzJIDtRWUxVDmL0cG+U2IiTWEyZg6iucaKqFZA/zn2IAuQ0F1EiSQ2/RlbSxFIWfDaGXBLoq/zEiS5LkhodYjrpzGP9wFoDk1sDQyGpEWNe5xEa799x1sNAJDWEkoolMNJZo79phIoSj08W2YFIagYCySPtCUl1L/Pn5jqIo0RmaJnfaPRBO2NGQw8CEFMw6OaSNzGRxdQMEEfC059qvaVFUjMaAxdDvtYlhnLMfW8mqVGAz+xFU/uQyjk0h6ASRE5kWQJETVIzuW1l/fRaA5NOA5mS1KRSUKqwVCt5LWtoZST0YAkQI5a8OsUeqOxJKgPUctxSFKDPddmYB5FmugU1fsIDjqfOFEAUf/7gXTXmmQWwS7mOteyY60wBxLQOblIM3HjOSdWlVCymo70/JOUgWrGYWnfCOsxzBGTlcC6dBZpFi9NMUsPcQl4qv5D/5meJOYecd5NBlqCY9aw1i+mkM5H1A2sNTF4NpAKIE7k0xER6tiQWUxPluRkgjnaxefMKGm1a+3QM6Uz6kAmLaSbtjobsQABRE9VEDl5SeDoNgzd+rx9vnRFIqLVpPpwYjbljHBaMXtkWM0mNKnMxFvvOkFhMR6g0RKpyGkkAcbwnWqqTIpMeBCCuugRXrrlZwkrJYKpqNypwyGYGK3sxEWUZUqtJaiavnayfXGtgUmogFYuplSdlvMMpU3ndJjOpzkAkNVFjME0GUmVApgPAJpJsLpHUmENM40F5euBnIDsxxyLiRrIOelSV4xG2q0K51Z6bS2Gl5n1g3EhqwuH4OohZQFITN4Y5EpstLKYXXYzLb1otxeDN7wF60AgWE8teJOYncj5MRFlNUjMpzWP90FoDk1sDmqRmfMpTxBn3wyDg0SQ1wy+9YfYgjqaHRYVsJXpbMylBoklqcqHYfWZeSk1SM7wSOkkkNQSIo+whHMwVnbMkNREPotlzSBDI39MpezFRZTVAnNx2sn56rYFJqYEoQGzxwc7wEZdT0SXETtUtAYwRqGmY56YaXlpWNGIdxjryOruj9N9xY8EfEbY7U87fxFS12LgNPuUng+x9s27EH2beCCfssXEzu9NIea5muelzSzA5yrJqxFQ3LO1gIRiKrErT4GtZQ3tZpQfZK4yLQ5Ut80ymTYZzfcHeetx276NwBYLyXUcS67X5TTHw3pPJviMhpu2tOOz3G14vp3PcAWJ0kiXoMToBrWKdx1k2FAzi1EsvxdU33yLdZKhoYrkHlXPInwo0TgZZktT09PToHMTBTQYtoTWgNTBRNHC4I4DbnmjE2m0HwPC1uXPnRa2o5ER7ozaQ4fGItzy1rGF5jrUebi65F5flPx2bjgl9UKMUDIVgt5PYxATmQ8Z42h08GohcYWCyyT5RcymenHJZNN9GqUIRMsTpLFIfS52wj5csoUTcOoz0i4Z5Yn+1rMq9y16dyZglADJlhJvfNdk8J2ceasQ/PPIqPP0BAwdFQIYQnZiejR5T9WxqNxqOLFlMn+rpxhG/Xw544tZm2AA6Nqu9b7RkI+DJvKnKYRLXZuJhqnxsPsIzdDNeskvPPBPnXn+D9IHeQF6D5RxOBll6EDWL6USxevVzaA1oDaSlgb5+P7bvOYA7v/2f8Pl8+M2vfy3fC5C2OhSCk7kIUewQht8fkDwEhz0GKrSsoaDx0EORsw95TsMg4xUMBAXou5wuwfBifIQhp59ujxtuV6xGGE9FA8EA8vPzo4YLjanJJtsRAHpCDtGDmuzhUBjdPd3wuD1wuV1R/fb19SMYMHQ2HrIcHxImsH+Gtz9WXN0f8EfWpiPaX46vluXazG49cL06nLFxG+95xgmUaR/Q348KuzMKeKJ7idsNt6k2oew7kTWkwNGwZMNh9CGMXl927Gf+QABer3fQ9yYBGJ+b+X6x8znrd+xYyTrdbrg8HskjlPe8IzYnVR8IGNW4ERxOBlnOV10HMS2TUgtpDWgNTBQNcHOvq6vD7bffLgDx4Ycflpc3r8QQkkSKawFFWtYAh1mqB1XomC96vtjV6TrHmhc/UyfEfAb1steyhoGUbXrgSbZVeJdem9Y0/Nm8Ns1lA7Jtnun9wTgAHYoerNg/VbkIBayy9X1hVcoiV9ZQOjmSQ90n+V7ULKYTxerVz6E1oDWQlgbMAJEhFA8++KClAapzEXIvJ4Nggi9EGiwej0dOfZUHSn2uTq9psKhix1rWKPqcjXqg94VgQnlkdJ6QYcjnqh7Yb647jifXKdehXpuGlzxX9UCgQmCpgCL3Ev6b++9kzeHLdftBk9SkZU5qIa0BrYGJpAEzQGRo4QMPPBBHcc2NnS9rvtyUp4nPrzxTZjpsLRsL98sGnXV0dIhhUlJSIlNWjQ+NF4ZIqvAhGmL8jIYNQ6O0bHbqgQc4HCeOUUFBQXQ89drM3T2KY9fW1ibjSZCo16YxlrmsB4KJlpYW2WN5yKTfm7lvP/BgToeYTiTLVz+L1oDWwKAaSPQgMsTUKr/AHL6hPE3qVFQBChWeqGWN8MTx1kN3d7eAfQUQ+ZIjGFSeMY4zx5LAg8apGexrWQPsZ5MeOD4EExwrGp96vRmHHrmsB65HjilBRF5enl6bE2CPUgCxqKgoOp7qUNXsTdTvTcOrmgt64HtAk9QMak5qAa0BrYGJpAGrHEQVspUYr6/CY/h3lVOhZW3RvD6r/I3x1BlzJmh4FhcXg0YLL5VXx3/zpF55Ogk+CGjZXy2bnXrg2NEzwZ8EE+a8pvGcZ+ogRPfBHhdGmM4+yQMaAkR6hQn6zfnAem3m5h5F7ye9Tdx3eRin10Xm6yLbdEY7iQeuZWVlcaRC42kL2sKq0NJ49kLfW2tAa2DCasAKICqgw4cejOJay8ZyoKiLbNJZe3u7GKyFhYXiZaHnSY0nDVN+xkuFlap8KC1r5IVlmx5oDpgBol6b2bXelCdE0f5bkZUk7g8EgQwF5xoVZtxI+L5em0YaQy7qgQdsTNcgQOSem8l80LJGVEC26YHrVJPUTFgzWD+Y1oDWgJUG+vv92Fd3AF//+tcl74M5iHwp0yuQTu6Elo2FuY2kzmwIwQHDQGK7iXTjNJ7MIaEc20TZ9o52hIIheLweFOQXRD2drBXW090j48sTbnXRsOnr75sQsnYX6drz4p6tv78P+SY9sP4HT4UNPRi5l7yoh2yUFYDY2gK3y4X8goJof1ngWs2HaC29sJoPNjhYODxyaVlDEdZ6CCPU1y81+8Zq7+Nc4xxkOCIBIsdYzUl1cKPmJMPcmKuomIi1rHE4N556gJ3EM8acUuPG8eFBDgEi5xFLrMhebaqBaLWvC4FYDsmKly8cHvQ9pA490nlnZausJqnR9rPWgNbApNPAkY4Avv7MUby5cZfkpy1ZshThcCipUC+Nab4QbDZTUXV5OWtZw0gZWT2c4n0X/1zyA6lhF61nqGZn5ITVZqpFKX1IkBUq9UjRZnuERc+wqIBgKBgXJixGcygktS8nguzztRfj+amrouuZulGsiKYCZUYRbRawtseKVWezrAo7NB8YqBN3KQZuMkKjz2ZRgF3LRvYzk87c/gBufOw1zDzSEle8PKZfu3nqGPthJNw+tjRVu+nJ0sCm4exkzjJrzvH3yJw0F3znuozN38hc1bKG2sdRD2/1+bDDb4TvB4ORvcRmHM44HUa9QB7IGbl2pj2G7wuuVtPa5HPkkuwxp52GM666Oi7FgnNZlccarKRHLslqgDjpTGP9wFoDWgP72wL4+J9asK+lD3aE407OtXbGTwMX5T2L/61YDdicgALlPKo2GxQK7cnPmPGhjKbJLHvfzBvxh1kfgSMUAOz0oMUfbIzfyOo7Z6sGvP1+3HbPo1hYd5RFYAV4JK8hA5Akfa5lo2BtMunsya4OvNfba+wuBPhJ+3O2zvbh9Yse+FMvuwxX33yLNKTKzPDfiTnJPEhJrKmssudyRZbee4YN6xzE4c0b/W2tAa2BHNJAFCA2dcNhCyPPGwvLk8NZnn4mgA9+ZkCSeFCiZSM20gjo7ELvs7i7bA3CDi9gc6Q2vlR8U6JhYjJY1Sipl3LcqXUkRMvqMxnjhHYNL3LCuEf6kE2y9824AX+c8SF4gj7AkRcBiUqNkfmbk88WiWcbAKcY4xa/CaXCNFrWwHu88vr9uPWeRzH/YCOTr1MDwVFSGruRTWtIzaBcWfPj0d8n29uwrqcbEsTNcH0V1THBF1zA78cpl1wiAFHlC1IFg+VF56osPYiaxTSHDFvdVa0BrYHha2AggJgK8CUCw4GApJa1BtmD6YwA8cdlq2MAcRheC2IFKyNP+pAC8CUaqrkmmwog5r4eDDQzjOmQ8vuTvV1vnwkgWnmDxthLOFHXZq7tJQP196mO9mSAOAkWZ6C/XwDiVWu+EC0zk5gnT68iAaNVKYtck2Vov66DOHx7U7egNaA1kEMasAKI2kMY8TSNo6c0DiAygGmYLqFc8PqNpAfg/pkfTvIgTixPiPYQjrQjLw4gmoh9BkTkI92JyKGN0Wyyp36yreNs10OcB9HtNjyIw9yrLb8/CvMs6jofQn8JEE++eBWuXL0mrtwOuym575FQU5VHa1UCKpdkmVOqWUxzyLDVXdUa0BoYvgZSAUTt+Rua5y9xRIbqhU3yICY1nFkeVDrG5kQ62c8EIOaatzQTW9EqJWoSODjiVku6jj9PxIO4QIWYmlsZQ6Xlvpc7csA2QaMTzPtkEkCk53mYe3VaANPoRHpgdBRkCRCXX7wKV6xeIwzbQsZDVlMSnaXIOeTnuSqrSWqGb2vqFrQGtAZyTAOJAJHU6jrncPxzL1MCxDRyDtUUtGJZHAgEZvtpfby9PnAeoTnE1MjjjIU6xeknB/Ipzf01Dhxi3qUMpsNwHAZR1U/k1CqPz49b730UcQBxDBRsBoQTy8s98T2gqXIQ1d4rC2cIHrpsX3AqxFSR1LC/ZCVNLGVhlXOYi7IkqdEhpjlm3Oruag1oDQxPA0MhqTHgU3okNVo2at5npLML0iapEchnaYQYY2QKVQtHgG8aoWtsMka5Hptjlt6NLJQdiKQml58tFA5FxzQVqa1BdhK/L2hZQx8D6YEspiSpiQLEdF2PKRtOz8ujyKPSPqCJ3C+dqAA5RknTk6dlI3MkA50NCBAnsPveTFKjAJ/ZQ6gOIhmaSa+hYivNVVkCRE1SMzxbU39ba2DYGuAiPHDgAF599VVMmTIFl156aVptvvHGG/j73/+OT3/606iuro4rLJ5WA2MgxM2yra0NzzzzDCoqKtJ+ttdeew0vvPACbrrpJlRWViblpgyn65mS1KS6l1UopZYdeGQG0tkF3mfiWUxTGatWt4jIpvIgmr+SKpzNutlkBtOUY2xhlI6l7IAA0aIjuaIHBRCNGmrprfwhTJ20Gp5o7Q5KUpN6Aqdf3sBCaZmwC4/lGlJGvlUIdq7vDyP1bJYAUeoZJueQWo5dji4iM0kNw0p5cZ4MlHOoQlBzUZa2W3d3ty5zkdabQQtNag3s2bMHu3btkmRkbgoulwsFBQWYPn26AJ/8/Pwh64eLcOfOnXjyyScxa9YsfPSjH02rrZ///Of4/ve/j4cffhgLFy6UPpmv1tZWvPPOO1i2bBlqa2tHFGSl1UFATqAOHjyIO++8E3PmzMEdd9yR1lf/93//F9/73vfw9NNPY/78+SPa91QAURPVGEMzXnpIIqkx3qrx82WQeD8zQJxsoWuZsJhmYqCPt+xAAHEih3+OxbMNChBHqROTbW2O9xpS4FABlcEOzAbqbxKLaWSPTgKIozR3UuYhDuF9EfdyGaS/AhBXXYIr19wsYaXKS8g2FCEN/z1Y2YtckaWtq0lq0jJXtdBk18B3vvMd3HXXXXKiQiBWWlqKBQsW4CMf+QguuOACzJs3b8xVNBhApIfxsssuA+WuvvrqcSkInysAMZVna6iEK2oypN0uT2DDQSOIVepKSaEGhCUBPhipvhgDS0YopB021gvkCzpMOeN/5lPyb0Z9KpsB+PjyEw9XjHFuzJ4tRW1JBUZV/mcUINq9gH1oxAdRwyYFI6JxTxuCIcBhU/gz2UsYEvIBQ9YRUZkqnREK2xCKqJSqt9vCsEtbxviwbeObHILBc5KU8ZZO+NxAshOVpIYAUeYu1wgVH71ssDnssJl0rNLnZD0EQ8Zakr8b3keuJw6ezBM25bAbY6SMXP4tZHwvsd2JGD03JBbTEVBEIpgYaZIatm+s4VDUsyXr0RbLNjevN94/wHG3cb3bo9VupY2Id0yBK7UzCUkJ1zsJSiI7droAbKTW/HiQTaUiqYkbwzTIZKhXXtSd+SCQn8o6NRIJZEyMFRy5IuQwIhdpQzx5pnnJz1V/4nQ0jBBqYTG96GJcftNqsQHN7dLbRk9iYimLxPxEPkGuyGqSmjE36fUNc1UDBIj01K1evRo1NTUCFHfs2IHnnnsOn/zkJ3HNNdeguLh4TB9PA8ShqTvbSGpCgT4EOhvR9ub9cJfPRMHi8+AqrkGguxld7z+H9ncfsnzQggVnoWjZpfDULEDXtr+je9dr6GvYCYenEIXHXoj8+WfAWVIrgLF756voO7INBQvPgatsKmzufEtinvEk6xkLkppOXxhbDgTwi+d9uPoUN05b4EJVsZgo0SsUCuNIWwh/frsfm+oC+MQ5Xhw7zYHSAhs6eoFH3+nD69v9qG8LoaLQjo+s9OCEOc5oO/e/4hNwedYxLkyrcMAVsShH22sykUlq2tZvReOra9G5fR/8nV1weD0omDMd0y4/FwWzp8NVmB91LPS3d6Jt43bs+dX/YcqlZ6Py9BNRMKNWxrfp9fdw9JV30bZpB5yF+ahaeTJqzjsNeVNrxEhtXfc+Gl9/DzXnnIKCWdPgKi4cL4dF3JwcLWeMJYvpBCCp2dfZiacOHMC2tjY0+nwCNKbk5+PyGTNwfEUFKrzeqH57AgEc6OrCz7Ztw4zCQlw6fToWlJQIIHm/rQ3PHjyItc3N8vvSsjJ8cPZszCgoQJ7TiQPd3bh/1y6sqK7GktJSVOXlJYxb8uFTrnsTh0tSEwyF4PP7saHuAJx2OxZNmYIir1cOavzBILp8Pmw9dBhHOzrhDwXlb4un1KK2pAReltUAsL+pGXsbG3GkrR1upwOzqyoxt7oaJXl5Mk6H29qwr6lJPivLz4eH0VXDXERmD6I5rJQgkL+bcw5Tlb3IJVkNEIdmX+pvTUINECAy3PHHP/4xZs6cKadAGzZswK233oprr70Wp5xyCtatW4cTTjhBwOPRo0dRUlIinkX+vm3bNvT09EQ/O+mkkyREtb6+Hlu2bJG2ioqK5Ptsq6GhQT5naCuZpNjW4sWLceyxx6K8vFxOrxIBYnt7OzZv3iw5f9ygGLb6rW99C1dddZV8r6ysTP7NfvK+bG/37t0SRsD22afZs2dLP/h8hw4dkj7s27cPTFhmLuCSJUvkewyptTq95DOy7bVr18oz+PhyDofxt7/9DWeccUY0xLSlpUWejc/N+/NEbtq0aVi+fLnc59e//nVciCl1yFDV9evXo7GxUWYg5U4++WTMmDEDeQkv5oGmaLoAcSzKXvQ37YPv0Cb07HsX3dtfROHi81F2xifgqpiFkK8LvgMb0LPrtchpqpyZIhzwiyzBXumKG+Eorkbry79Af8sBOIuqEOxuhbO4BnmzTkLhMecj1NOGzs1Po69hF8rO/BScxdWwO2MGktLVeHsUk3IQox2zIKSJHi8njHTECEhMVQuGwth8IIh3dgXwyjY/nt3Qj9uvzcdVy92YXhHzVlKuyxfGn9/qxyPv9KG5M4xbr8zDioUulObbsL8xhLse7RHQV+Cxoa0njPm1Dlyw1IUT5zjR3BnCz57zoTjPjo+e5UF5kR3OCP60tk+scxyHIptWDmKKfDDLnKsskFXGdP2zr6Dh+TfhKMiD3eVEsLsXga4e5M+aiikXrUTpsoWGk9zvR/M7m3D4yZdw+KmXMeeTH8TUS89G0fyZCPT4sP8Pj6N1w1bkT6tFf2s73GUlKFm2EFMvORuB7h4cffldNL76LuZ++loBiM58b8SNET/PUqZRKZYkk3g2y6YEiGOQ7KlUZaGyqPcncR9PV3ZDczN+vn07Cp1OeBwO+EMhNPT2CrA7s7YWF06bJk3z8x3t7Xhs/378ta4Op1RV4WPz5+OEigr0hUJ47tAhPLhnD2YXFaE3EIDLbseC4mJcPmuWtL25tVWA5UfmzcOpVVUoiQCY2J5q8nxFPkzpLTV7ybJYNhVATEkZbBrE9p5eNHS041BLK/YcbURNSTFWzJ+PsoJ88dw2d3Zh6+HD6OrrM7y5NpuAyQKPBzMrKjC3ugr9wSDW769DfVubAMKe/n7kud0CIBdNqUV/ICDgcV9jM5bPnS0A0ZVY43Owd4uFAZHIYqrKW1BUgUOVc8ifCjTy77koS5uP9hztxsT0pfGCALawmd5qvHqh76s1kKABM0AkiGKcOT2It9xyCy666CJZQN/4xjfwj//4jwLOCGaY90cwyVzATZs2ST5eYWEhli5diiuuuALHH3889u7diyeeeAJ/+tOfZEP50Ic+JF7KF198ESRqIbAk8COAIxg677zzcOaZZ8r9zQCR9yKYe/TRR2UzYlsEaA899JAAKIbETp06VQDjD37wA7z99tsSHrtx40aRI1g9++yzBewS1BLAsV+vv/66gEhuFgSmK1eulOc97rjjkkhxeDpGMPnss88K4Q6BIj+jZ5Vgk8/8H//xH/IZcyNfeeUVvPXWW3Iv6o96ZbjuWWedJc+hchD5OcEkczTZb/aXFzeuD3zgA6IP5mCmew2FxXS08vJ69r6Nrq3PC+DztxxA8UnXoOysz8JdMdMIHzUbmgSHfh8CbUfQ/MLd8E4/DkUnXIFgXw+anvkeXMW1KD/7c+jZ8xZ6968VsFh+zj+id+876D20ScyPsjM+DrvTk9QuP7DyHo6lR5EexLvL1sAo0RB1u1nnIUqHU+cnqr+o10kgZMNT6/rx5Hv9AhD3NYbw/92Yj2tO82B6uYHgKNvaHcbWg0Hc92ofNu4LoCTfhpsu9mLFAhe8bhs21wVw2x+68elzvThjkROvbg/grZ1+XLjMLSDxte1+bNwfwOJpTly3wtDzWHkMBgKIY9WHmN01kp6TMI6+8g7a39+N6nNORV5NJbr3H0L9315H02trMfezH8K0y88DQkF07T6AI8+/gYYX34LvSBNmfvgy1F5wBgrnzoCvsRm77nkAwZ5eLL19DZrf3ojmtZtlHi3+4qfQ/v5O8Tz62zox5xNXw1VWIo+TYRps/NpKUbYtW9rNi7CYzld1EIfpZcm0rogVsclIeNrpOXx43z5cMHUq5hcXg17CJw4cwEv19QLk/uW442Rd1nV14fWGBvzfvn2o7+nBWbW1uG7OHAGIrf39+L+9e/H4/v34/ooVaOrrw9tHj2JrWxtuPe44MAjy3cZGvN/aihvnz8eSsrLo2Of2eotNYauxGBAgWi0W02QnqNvdcBS7Go6iradHPH9nLlwoAJF7NkHjc1vex3EzZ2BOVSUK3G4caGnB5oOHUFNSgpULF6C3vx9v7d4NfyCI85cciwPNLTjY0iKA8syFC9DQ3oH69nb4+v04ec4s5CluhmEuZDOLKfVCO4bXYDmHuSpLD6JmMU3XqtRyk1oDZoBIYhqCFLJs0qNIQEcQRMbNm2++GZdcconkJxJUkZSFG8inPvUpIWkhICLwO3z4sIA1yhEg0fP329/+VkASw1VJ6kLgc+GFF4qnjECRHkx6Bwnw6DEzA8S6ujq8/PLLAjj/+Z//WQATvXhs64c//KHkIrrdbgGoBLXMT2S/Tz31VPFwEgjSa/ejH/1IQCDB5j/90z/hnHPOweWXXy7gkoCR3keCTfYv0WtHTyfZSm+//XZ8/vOfF6BHYKuejYD461//ugBmktBQB5/5zGcESDc1NYluHnzwQQGRvL8CiHx+Pjs//+IXv4gVK1bIy539oV7YX+o93StTFtO08wjTzLWLGtEMfAoGEA70I+TrwJFH/h3u6vkoOeUGeCpmAcwXjFyqD/3N+9H1/vMIdDUif+5pyJ+7AoGuJjQ+/d0EgPieARDP/Awan/keHEVV4k10V8018hAT2k3U3Xh4E5NCTNPIYzFZZHGWvMoXNHvG+vxh9AXCeG9PAF/6dTduvjQPl57oFoAoJ79h4M2dAfzgr71YdYIbu48EcaApiA+f6cFp800A8f4IQFzswqvb/VGAuGymA3c81IMrl7slvHRGhSO1JyRNGn4FMNPJT8yEpCaTdsdfNoxQvx+hQBAOt0vyBvsaW9Cydgt2/OQ+zPvMdZj+wYsE+G37/q/hyPPCU1WBw0+8iCmrVqLqrFMMgHi0GbvutQCIsGHxP30Ku3/2IELBoHgcGbbq8MSTfhl6SA8w5orskEhqRvHhUoHDTHPtAuEw+oJBuJkXZrOhy+/H9vZ23L1lCxaWlODfTjwRDHX89Y4d4kE8s6YGj+zfjzlFRbh0xgycVFmJlr6+KED87xUr0OLz4a3GxihA3NDSgjcbGnDDvHnSpvIejnQ+5UCHLuOxNpNIapjnm+bC4OE19c68zee3vC9ew+Vz5qAsP088g9vrj+ClbdvxweUnYVpZmeQnciz/+t56uF1OAYDU7zt79ko4ahxAhA1nLlqAt3fvBfOW6U0sLyiwZndPs7+i+4ismcVUlbJIzDnk89HeU/OVfc1VWTo6dB3EdKymdHYAACAASURBVK1KLTepNUCASFDD8EqCLHq8PB6PgD6WpaDnjCCQIItePm4QDIekZ5Cgj2CM3yOw/Otf/yrso7/73e8EoPGUhkDnnnvuEdBFAETwyH8z7JKF3OlFpFeSLKfMhaTHjwCRQO3LX/4yjhw5IuNDjxpZSwnM3nzzTUuSmjVr1ggjK+9XVVUlHk9681gu41e/+hVOPPFEAYx//OMfxaNJzx/7sn//frnn1q1b8fvf/15AsYrF570Z0sqcTPaPQJAhq7x4r+9+97sChm+77TYBmQTW9CIuWrRI2mYoKkEiAS51SMCrACJPsp5//nnRG9tlGC43XvaHoHHu3Ln49re/HbcxDzRZrQDiaHkI02031N+L+gf/Ga6K2Sg95UNwmwCiAmsEkvQ4trz0MxSfch3yZy2Hs6QGYX8/Wl7+OXyHtwj4C/l74Z22VDyMrpIpaH/vL/BOX4qipZfA7maOjOFfSwUC+bfx8CYmsZgO88TXClTx2dbvC+Jz93Rh9cVeXHKCC9PKSfZjE8/i2t0BtHWHcNUpbry2PYA3dwRww0oCRCfKCm040BTCdx/rRWs3CYEAfxA4a7ETS2Y4EAzZ8MfX+vDZ870iT3yRqg/pAL5MvRCZkNTIGKdRGzLTPoxuu7FVzRzC+mdfQ3fdIcy8dhUK50xHw9/fgq+pBaVLFsBVUoztP/4dai88HVVnLkfR/FkI9vWj7k9PoPH1dbA7nQj6fCicNxNlJxyDwjkzcPjJFwVYzrxulYBMK/KbYU5JS2+kobP4HWusHHlDIqkZhQ6P9jyr7+0VsLerowMnV1bi6lmz8OyhQ9jf1YUqrxfnTpmC723cKP8mQDyxslJIa54/fBh/3L1bQksJYCq9XpxeXY25xcVY39wsXsc1xx6LUrdb8ulGwvs5umtocNKswcYiiaSGAHEIE/iZjZtl0p88exbKCgsk93BnQwPe3bMPV510IqaUlkTbfWL9eiBsw/K5c1CSnycexbqmJthtdgGKFYWFmFpWivKCfGyrPyIhqctmTIfL4Yjf54aRXyskNRevwpWr10TLW6g9NFXOIQGjKoWRa7IEtprFdFLDHv3w6WqAAPFnP/uZhIUSfDG8kaGb5557roBEehM/8YlPiAeNuXbMkyNYoreQ4Zj0qPFiWALDJz/3uc/hz3/+s3gJCY4UQOTmTIBGkETwRm+lurjBsOTDl770JQGnBGv01tE7yJxHAiWGubJ/BLCpWEwJEAkoeX/jgCwsgJCez9/85jeSZ8gQV37GkhurVq0SOW6CBGJ8rr/85S+iA/MJGj2W/B6BH4EbwXQiiylzNqmr+++/X8AgdWO+CDgJpgluFUBsbm4W7yjzFQkQCSrZZ/aHYbLUE72q1InVSTN1Qw8kNzxeraF83Nd+Ctr9bjjsYbhd7nEr7aCe3QwQSwgQy2dF2ExjQK6/cQ+6d70uIamVF/8TPFOOgd1heDl6dr+B3gMbJEyVIDBv7go48orRu/892OwOuKsXCJjsb9iJcDAAR0EZXJWz4S6bDlukDQUaxwsgRnMQyWJqYluNzo8MreboKa5qIGIcGACxMwIQ3aguseNQSwjPbPBLDuFZxzhx3EwnHnm7H89t8uOGlW6cOt+FmhI7OntDeGFzABv2B9DUGUJxng2XneiS0NRth4OSm3jKPDLcAXsaggiHbZheYcfcGruR62hhoCR6O6M8nRnK3j/zBvxxxvXwBH2AIw+wO+MMVnVYIYwdxiDH9hay3Zq8mtks23OgHk2vvYemtzag4tTjBPyRuIYAseK041F23GIEenux+Zs/Re35K1B11nIULZgtY9Ky7n3xPHbtrhMQWHbiscifOQUtb28UXRTMnCrexs6d+xD09cFVVCDexLzpNXCQ2CROZ/GOk9i4Wek3O2UVQFygQkzNm3GG62046HcwUBLfLUPT6R5wHPX5BMw9tGePhI4yFLTY5cJfDxwQj+Hyykr5efu77wrQI0CkHAEfAeVrDQ3Y3tYm95xXXIxzamvxxtGj6OjvF7Ibhqzu6ewUjyOBJGWY61jmGdsQ89g2N5Lh3THNq/1h5AAi0x6Ak+fMRllBAZifuKuhARvrDuDyE4+XnEI1p57asFHYZE+cNQvVxUU42tEheYzNXV1wOpyYVlaKkvx8HGxplo2tND8fFYUFaOzqQiAYhMfpkjBW5iwSNA4F0BIgLr94Fa5YvUbsHtofChjSrlNAkM9ELyJtGeosV2UZAUfblKlFOgcxzkzVv2gNxGvAHGJKQEgPnvkiYDIDRIKal156ScDUMcccI7mJ3DSY9EuASK8f8wMJJs0AkZvK6aefLnl8N9xwg3gnGRrKDYgLlidS9EQqkpp/+7d/EwBHzyRDMQlECboYBsp8PYLHn/70p1Lmgp5IXokAkZ8RDLIdAkR+n4CMfScAYx+4yfE0iZ5Agl56CXmPRID497//XcAdgSqfm8/G/MH/+q//EnD7la98RbyVJK0hkCVg5PPx4mZL/fD5fvGLX0QBIr2nBJ5slwCRhDvceNmff/iHf5DwV4JJtmMFEAlcCXTZtlwl02C74sfC5uk0lSeIG9CIIag8aQOmRo+AbNhPD+K/iAexZDk9iDMjZSoi3rxQEO3rH4Pv0Ba4yqYJeymJaEwWvmE0Ke9g0I/uPW+h5aV7UHHuaiETp/exc9MTEtLqrpyDgkXnoOSkD8LuHYB9dwSezXIvsWhXchDL1yBs9yJsCoM105uzrcHS1IUSXZUtMFHUq36s3xcQD+Ia8SC6hVDm8ff6Jb+wvNCG688wDLuH3+zDq1v9uGK5GysXuTCr0iF5iKoPChAwdPX+V/vwzu4Abr0iD9sOBQVYPr/JL2Gry+c58IGT3NGcRLM+1LMN1F8lP5jsH2Z+GH+c8SEBiEYeZ3yoUxT0JQyImjPxfTCXkzBPM6MX4yEbDgYR6O5Fw99eR+v6reDvi275OLr2HUTzu5vRe/goZly7CnlTq9G15wC2/+h3qDrjRFSdeTJKly6IAjzzk4UDQXRs3Y2t3/0FZn/0KniqytCydrOEp/rbO+GdUiUeSIaw5k2pMi03pQfjI85Ja43F1qRysmSTLAHiV+59FAsONiFMwzmhnMBg6y2TtZlYpsByX0icm6Z1PJi8eU5KvwF0+/148+hRvHzkCPZ3doq3r9Dlkt93d3SI5/DEigr4gkF8b9MmAY4XTJsmoI8kNASJ5nYZGtnp9+Nb69ZJWClzFgk+H6+rw56ODuQ7nTh7yhTxUBJkDnQl9jdXZM0AMcx3t5RTMq5M5sOzmyIeRIaYFuSjo6dXPIgb9tfh8pNOMABi5Hpq40Y5Wztp9ixUFRdL2LD5IngkaHx523YBkfQgHmxtxbbD9fD5+4UJdQ5J9qZPR1FejKAtk/4G/X6ccskluPrmW+TWDL+kfWN1MSqKB9YqPzEXZXm4z4sAUdlog63B0f67JqkZbQ3r9oekgUwBovKcEdAQ8Py///f/hLCGoI1eRnrZGGZJMKZYThnySZBHoEYgdf7550uIJz16BJz8DvP3Pvaxj8mCpQeRgO3ee++VjYoeQ5LDfO1rXxMm1O3bt+O6666TnEQCRIan8hoMIDJElt46hoNeeeWV0gfmCZIkhsCOF/ueCJJJRMMw0P/+7/8WQHjaaacJKON3CIr5Oz2eBw4ckH4zZJb5kAwZ5cuSQJKhpMybJNBUHkSyqjLfkHUo6ZlkbiOBMvtDeT7rV7/6VUtwyL5yLBiyyu/wqu+242tvFqC+IwCHLQyvJ57RczxCL8P9vmiIqXgQTSQ14VAQwZ5WtLx4r/ysvPjLcBZWwuY0gLVVf/uO7hLvoa9uHcrP+ix69r6Drh0vC7B05Jeid99a9Ox5E1M//H04S6dGXu4J4UdSyy/5M8MQGHnZkSCpUSyHicaX+eBg3V4CxIgH8UQPvC7g3r/58MR7/UJeQ7ZSXmQo7e4Li5fwhjPc+OCpHgGKovOId481Edft9eO1bQGRveVSL+56pBcdvWFceJxLvvvAq31wOW34n88WRvceARMp8hBFv+aaXmnKZkpSY9THTC8MdjxlmU/EESHpzMHHXhDvHr18Uz9wDvKnVOPwM6/i4KPPofmNdXCVFBksp31+9DW1wlmQh4rlSzHtqgvEm+iIHOwp9XbXHRaw2fjqe5h94+UCMvc/+BSmXnoWvDVVcq+6h57CSd//V5QuXWiAwDSJZ3JB1hshqYl6EMfIa2g+5EnXE5i4LtQ6TBXGzdy1P+/di7VNTZLrduO8ecJGuqW1Fffv3IkX6utlneU5HEI409jbK8CDpDbXz52LVdOnY2ahac2Gw2jy+bCxpUUA5vKqKswuLMTX164VoHlMaSl6g0H89P338blFi4TsZrSebTzbHbDMxSAkNbENMIxnBCDaIh7EfPj6+yUH8dWdO3HdKadIyCj3SM6VR99bD6fDLjmIRXl5MYAYuV9bdw8Ot7Vif2MTjp81Cx2+XvFESgkNjwdNXV2GZ9IMPDOc62aSGj4HU19UzqF6LhXZRI8bD8/VOOWiLB0S7LdmMR0SZNBfmkwayBQg0uNHYHLfffcJSQsv5UEksCIwpHePNRXpCWNeH4Ee8xVZV5E5fgwD5QbEzUaFKpBhlF4zBRCZy0hvHoElGUkfeeQR+RtBHgHp3XffLYuc96Tnkx7Bb37zm0KMo0JM2TezB5GkNLw38xEJTLnJcbPr6OgQbx0BGfueGHbA5yUAZiguy2DwnjxFY99JQMNwXHoWKff444+LR5DAVnn+eB+2yeenl1EBRIbZ8tmoS7ZFLyv1Qr0xjJWAkaG66V6ZktSkajcVeY2V/GCySSGmFbOiZDIhXyc6Nz8jOYasa0jiGZvdKWEyqdptX/8o+o/uRt7045E3+2S0r3tEmFLLz1sNV1E1Ojc/i/b3/ozpn/q51F5MvAbrr1l+pGSTylykrA9goeGIrIRBWYSfmb8RA4h5uORENyoKbaBXcU9DCM1dxiECr7d3BrD9cBAnzXVi1fEuLJ/nxMzKeGZZeg9/8oyPAZpYPs+F0xc68eXfdctp96fP86C8wIa7Hu1FTx/wuy8Umewj6/IWlnPHAkhayaVV5sL0xVRkGsPpQyqjPeUaSuPZggE/2jfuQMu7m9BzqAHFi+ag9LjFKF48FzaHQ7yFXTv3yd/U5WtoRv0zr6Bo4WxUrjgBVStPQsGcGUnEM2Q8bXl3M0qPW4jyk5ei6Y312Pv7R7Dgpo9IncXWtVvw/nd+jtN+8W3JVRzClExrWxqvdgclqUk9cMlhehnIZhJSmuncoZeP3sIXDh+WOoXVeXk4vrxcAJ3HbseR3l5hHt3X1SVlLnjx5xN1dVLbkN5DlsEwE8+oPmxqacF9u3aJd5ChqSx9ccsbb+CTCxbgdL7L+/vxpTffxOpjjsHHFyyI63qurDfV6VT9tQSIEQ+6VQRP8svFOGF5ZqPBrC0hpvn58i4ju+kLW97H6QvmC8Opx+lEU2cX3ty9Wwhnzl68KDmvkDwHDQ042NKKKSUlmFZehrrmZry3bz9OmzdPvneotRUvbt2G606NAc+kMNNB5q+ZpEYdNpvDSvlZYs4hdZirskzJofNCA8S0tnAtNJk18H//93947733JISToE6Fayqd0HtHsEbwxdBKdbEUBv/GsEwCLObLsVwFAZZaePQKEliRwZPfpbeRpSUY5qnq/hFskeSFpDb0LBJs0hNJQPiv//qvQmbDdihPrxrzGOmxIzilN47eOt6bbdMbx4XP8FR1EaDS20nmUoa48vSIeZEM7WSJDoZIEHCyFAZZQ9l3q5cBS1vwedl3glBVv5GEMszfZKgnL/aHZDXMR2SOIK/q6mrpN8Et78mwXbLATpkyRZ7t/fffl9BbtsWNl/0hKQ89rCTMSfdKBRDTJZQRIzgSUDZcT1qwqxmB9nr4m+vQ8sovpaYhQz895TONHENvoeQVNv3tx3BVzkLBwrOQP/sUeVSrPoRDAamD2P7uQwj1d6P87M/D7ilAx8Yn0L3t7/BOXwa7p1DAY1/jXtR+8JtCZGO+RurZMvU+JpHUsFMZkh+YAaLZwGGo56HmIA62hPD2rgDufsqHy05ySfkK1jEkA2leJHxU6eI3L/rw3MZ+3LDSIJ1hrqLoPQJqfP1hHG4L4YdP9OL4WU586HQ3irx2fOexHslpPHa6AwVu4OWtAVQU2XHXR42w9EyM40xkM2ExzaTdcZUNh9Hf3Y26B57EoUefh7u0GNXnnoqCmVOMA5IwUDCjFnnTaiRf0NAv0Ll9Lzbf+RPUXLBCQkSLF86OB3dkuWxpx+EnXkLnrv1Y+IWPSk3ExlfXou7hp6U2oqe0GL31R4XU5rhvfhHFi+dJ+xlOyfi1lab3UT1HBg6ZIaUADgoQM/SypNsJK/AxUvOM4aIvHTmCu9avlzxA1jZkGKl6X5GIhjmHJfTyRMIj6fm7/Z13ojmIJKkxhzGybx2RcNXf79yJLy1dKrmMBKB3bdggtRGn5ucbQPPAAXxm4UJcEYnYGc01P1I6S+WFtfo8icVUhQEnHsxZzB2WqOjo7UWnrw9r9+6Tw7z5tTUCEKuKi9Dp8+HtXXuQ53FHC9zT+9fT14cZ5eU4ftbMuGReeul7+/qxrf6w1FAksGRNxH1NTdhUdwC1pSXIc7nR4fNhf1MTLl62FNVFkYO6DBeyAMRVl+DKNTdLyg8PzRVJnwKHHOvByl7kiixTfjRJTbpWpZbTGhhhDXBz50bD0EyCIXrJCABZLkNfo6eBVCymiYBGgbB0QOBQZbu2vSCevM71j0cfmCQzzrLpqLnqDnimLEZv3Xo0P/t9lJ7+cZScfK2QyqTy2gX7uiR0lACQYaiUp2z/0V3o2voCWl//LUJ93fBOW4bikz6IoiUXw+E1ebYswkqH+myJoHMw/UYBIklq7PGeuqjlP8hLPWowJRgr/YEw/vBqH+5/pQ8vbzXIiniVF9pxyjwnfvq5QiGTURfb+f3LfXhhsx8fOt0jMgSIZsOWYPOVrX7sORLAioUuXLDMCPllXcSH3ujDn17vgz8AXHqSG9ef7pGSGqlO5VMZzFaHMKlkM2ExzaTd8ZTls/Y2NEr9wr2/Nki1Eq85n/ogZl1/KUqWkALfAHCdO/Zi87fvQc15p6Fy5Ukomm+Q1ETHNxBE4xvr0bF9r5TOmPXhy2B3u8CQ06OvvIu9v/0L+o62oGDudMlrrL1oJfKqk3PKhsCWH9f9VJ7DsWp3SCymiWtQNojM6n8k1j8cyXXR3Ncnhe9vfesty/ly0bRp+H9LlogXkB5DXgSV31i7VkpVMLSUf1MAUfWNuYaKufSj8+dL+GlrX58Q1vx6+3aw7EWRy4UPz52Ly2fNkpBTQzXW0QIjsebHY20mkdREclfjnifFfKBnb/PBw9hy6JCUu+BFkE7ymLMWL8S86mq0dHXjnT17xOvXHwgKa+nJs2eLR7GQxD+m+cfcw7rGJjR2dsLhsOP4mTOlPYac7m1sxNp9+4UdlV5EspouqK1BYYSLYdCFmPAMwmJ60cW4/KbVEulk1j29bQSLiWUvaN/lqiwjzzRAtNxC9IdaA6OrAW4czBFkbh49ftxg6FVkEXpVHmJ0ezB5W08EiPQGZ+rtMmtvOB435hQGOhullmEsYd4Bm9MDd9Vs2N0FCPV1iRfRWVwLR1GlvCBT9RcMc+ntkFIXBJKUp2yovwfBnjbxVjKnkV5E1kl0FJQLy6kYMmOcc8h7mp8jqQ5iDK0Z/0rjxDdViGkoFEZDO/8PSW5hxHKD02FDcb4Ni6Y44HHFCGj48j/SFhJ20upiG4rybMJQajYKGF7Kchc+P1CSZ0NZoQEw23tCaOwI42i7UQqjvMgubZAAJ5OT+kxlzR7ERJKamCpHl+Ewbl1E8jSHmy8VZMHmw0fRV98YmaeR6RC5GYlkvNUVcOTnRadIsMeHrv2HxOPIvERnfkKecSgMf0eX1E4kyYa3huDPhlBfn5DT9NY3IuQPwOH1wFNVDk95iQDIIUzJTGvHpzvVR6RdT58ft95DkppGuj6i62K0O2EGEyPtTaQXj7mCZCC1uso9HkwvKBAwZ4/sKQQrDDklKQ3/TiIbpWA1f1lLkQQ1rK9Ym58PL5ksQyG0+/2o7+6WWosEJzV5ecJuWuCMZxE2r0FjOxt+yYnRWG+D7TsD5iCqDqXYq30MW+zrk//N3k+n3YHS/Dx43W4hq6PHry8QEBn+rcjLXHG3gMDEZ+7z+6UECftd6OG7PCzjwnuxHY6ty+5AgceNfI8n6jVW74B057rZg2j2HNKW4+/8X+kuVdmLXJLVANFy+9Afag2MvgYYZkDPIXPzGDrJEFLm0bGEA9lB9TV6Gkj2INJ4HJx0JWI9admomT6yOkvKQTRb45Zei6ShiHoy4nsWoTRM+DDVyb5ED+egbFo5iDn2bMqI5HioIUmZr2f5bClS5bSsrK6UANFqvVltycNInlRDYDEUqb1ulks+hYdOy6bYqQfwaqahs1QAMeWJRapX+TDmzoDWwSi1q3IQFYspbTi1PylwyN/V5wo0sq+5KMs0I5IM6hzE0bNFdctaA1oDWaaBgUhq2NXx9qRN1j6MBIupciHFwERmNdNy+WQ/UxZTmWdpMqmOr2ysgMQopcSljJA05kP8BjaR+pAXYTGdrzyIY/xwiaGm4zvPYuOcG+tifPo7IEAc7aRZ86HhGC9OM4upSg9iFwbLOcxVWXoQSSioAWKWGbC6O1oDWgOjp4FMWUxT5fulApKD5dpF33HjmO+XjX1ICjHNMK/JbMnTpp9ouT/mFWH1bJmQ1AxkiI9HXtPAz2YAxGFMh5Tfn+ztDomkZhSVlqt5eYOtzdxab8bTpBqLJJIaEv1MgsVpZjFlShDzDRNzDlXZC7WHUoe5KsswWZITaoA4eraobllrQGsgyzSQiqRGDiTTCDUdTs7hQMBssrebxGI6TNfNYLk0scPo3MvLs3q2TEhqjMP3XMuBit9IxtjZJTcf5pRMl+RzzDyaQyKpGQVFjAcb52TbH0ZqzSeR1BAgTrSFoQ5BTHNdSGouXoUrV6+RvTOdnMPEshdsLlV+YrbJEthqkposM151d7QGtAZGVwPZxGIad/I8yT2KKUlqYkguPUMk8nJPBwBNpJP9TABi9nkJB/ZaZIJJRoBkMy17V9mQ6djG2SprmYM4xPU2HKVNNm9/Lu87qVhM497aE9CjSIC4/OJVuGL1GvEccg8dLOeQf89VWU1SM7p2qG5da0BrIAs1kE0sptqjGPNijSaL6WTIKZqoLKZGKHfM4xkhR00Lj2hZBbyNn4lg1uPz49Z7JxaLaQzfTozIgJHy/MUdRg6DYXg4LKZJIDKTk59xlk0kqWF3yEqaWMrCKucwF2VJUqNDTLPQgNVd0hrQGhg9DQyFpEaVpU8nBFXLmmFvemG71NkF3mdxd9kaGCUaInUQLU+i5fzd0puoGBGjHrJwhHQojXBKNilgJEdlB2QxDRsBzOk9W3bJhsKhKEC0JCiUcUvTuaxlI4jR0Jk3QlITLXMxRoUZo+y0ac5JyUJNQaiUNKe1rIzxaOlsQIA4gd33ZpIaBfjMHkJj2sVyDs0hqASRuSZLgKhJakbPDtUtaw1oDWShBjIlqUn1CKnIa6zktayyS+kNSipCIX9MKnMxBLryVHUQE0/PrUIsLcctRZHrbJRNq8yFqeMpy3xYPNx4yiqAKEcN1lMnqcdDmDpp7VQTrd1BSWpSbn4WBzQZyGaSc5i6WevyFtm4NhV4mAj7jiVATHEAZTl2ObqIzCQ1zBfkpXIR+W9+lphHqEJQc1GWOYjd3d2apCatN4MW0hrQGpgQGkgFECc7SYwa3PHSQxJJjfFWjZ9zgzCTmAHiZAgrNSsnExbTTAz08ZYdCCBqoprIwYu1Qz1ixKZeQoMCxFFS8GRbm+O9hhRAVUBlsAOzgfqbxGIa2aOTIhRGae6MGYOToTRDVTYbBCCuugRXrrlZwkqZW0gvoRkc8t+Dlb1QQDLbZUmmo0lqJoTJqx9Ca0BrIF0NpMtiGiHXt2Q2lXeGyROmZSOGqvxI9hJagc5EnUUBot1jhJiaweFAyWQmIBk1bFKFriWCzoFCL3NM9v6ZN+CPM66HO9gHm8OLsN2ZMiwv0VAcKBxtvGXNIaaxQ4yUUcZJoMh4NuuzhqQhnmSyKUlq0lxvxnKPGdFxe7DV55HPVCi4WuPqYCdxzacMi86xtSnHXAn7Wa4+WyoW0+gYqkmQTk3EIcydtKiAR6FdYTG96GJcftNquFyuaLg+n5tgimAxseyFVX5irshqkpp0LUotpzWgNTBhNKAA4v7WfoF46hTQ6gGjhkwaT69lYyAxzUhAI3csotuL857FPZWrARtPZdNtIY2BmSQi9836KP4w66Owycn9RNJhBIBMknEcy8dkDuLX7nkMC/c3JCPoseyIvlfOaODJ7i6s9fUaO3TEg5YznR9GRwkET7v0Mlx18xei4JDeQIJA2hBWZS8Ugylvm2uyGiAOY7Lor2oNaA3kpgaauwP45WtH8OjTL8jJ37XXXht9EGEgC4XgsNvjCD24udPudjiMkBJeWnZk9TDfuRPXFv01pl+EEQyGjJev6TRaxgKQMYqOhVnWNHaBgF/GjSe+6uL3mV/hcjphd0TIcKQ+VW7Lri89AetKjoff3w+X0xV38MF5Ti8uP4/qQQgVsl+W60x5OLk2zYaYMrwMWzU2HzjoWtbw7g2kB084jHPf3obK1k7RcShi7Jpz5VS+lVm/IyEbCAZlKprXZjgUQr/V2vT7pX9advz18H5PDw4G/PFjwXkW8aKNxdwZrTk5WLszFx+DY1askHlr2ATG4ZXakwYre5FLsiSp6enp0TmIuWnm6l5rDWgNDEUDBAd1dXW4/fbb4fP58PDDD0cBn6KoNucXWNFWi9HKl2JCLoKWNYz08dSDGjuODceal9frjb7U+TlPRz0eTzRfRMs6RT/ZqAeVs6PXXhzhCAAAIABJREFUm7GuJooeuDYJJvTazP09imuUh1D6vTlxbAK+IzWL6VAsTP0drQGtgZzVQCqASOOYLzommatTUBpjlOeLLzG/QMsagCLb9KDGjqefbrc7Ll+Ep6I0ZPLy8uIIBrSscSKejXpQxme2zTN1EKL3h3h6/3T3Se6z5r1Wr00jrD4X9cA1QKCv35sTx37ge1LXQcxZM1d3XGtAa2AoGrACiNwMVfhHIjOZorJWLz8taxgy2aoHVbyYhioNUDWe9BbzUoapegZl4GtZ4yAk2/TAk2we1Kg8H46bFaV8Ns9J3d94tkfupdk2z/T+YIzRUPRgxeip35vJZS9yaY/ie1GzmA7FwtTf0RrQGshZDZgBIkMoHnzwQUsDVIVzqUTzwfIL+Hcta4TAjZceCCZojPP+DCGlkWL2QPFzlcdEgKsKGGtZo5BzNuqBBivHjN5gBQ712ozlQI3nelN5WJn0QZF1cDy5HrkO1ZrVa9PYu3JNDzy84TpVQDGT+aBljVzGbNODJqnJWRNXd1xrQGtgqBowA0SG1D3wwANJtNUEDsrbpO6jPFOJFNda1jrnkHoba511dHSIkVJSUiLDpijIabzk5+dHw4RpkPIzGjYqB0rLGnma2aQHHuBwnDhGBQUFlrmt4zHP9Jof+prnoU1bW5uMJ0GiXptGmYRc1gPBREtLi+yx5txuvTaN3O5c1ANDnXWI6VCtTP09rQGtgZzUQKIHkSQ1VrkTZrZE5Wky01ab8xO1rBGeON566O7uFrCvACJfcgSDyjPGceZYEnhY5SdqWSMHKlv0wDFqbW2VsaLxqcKBx3ueZcNcz9U+cG4RIDLElLnAem1mz3ob6lgogFhUVBQdTwWKzJ4xdQCl13F83m427md8D2iSmpw0cXWntQa0BoaqgVQkNVZ5QiqslPdSORX8t5ZNzilKpPoeD50xZ4KGZ3FxsTCV8lJ5dfw3T+pVoWKVA8Ux1rJ28c5lmx44dvRM8CfBhDmvSa9NoxRPrumBBzQEiPQKE/RzHeq1aeT+5qoe6P2kt4n7LkFmrs1J3d/kvYR2Eg9cy8rK4kqaDNXuGonv2cIcKX1pDWgNaA2MkgY6e/14duNh/PzXvxeD+LbbbpM7KdCnXtTyYTgM1usyE2Ro2Vi9ucF0VutqxnHuTaLKYCiIcCgMp5O1Bw2iG4OyPwC73fA+qmuost09PVIfkWDC5+uDy0WmxFjtP9b9Y21Fr9dj6gPDTbVsODz6eujMr8aOokUyzGosPF4PbNH5EN8Hzo/Ork6pg+l2syzJ6M2d0ZqTut34NR8KBcXwJED0eIyw5lTzwd3Xjxnb96MwbJBLxWT9EgmgwsPVXqLyVbWskbebiR58DgcOR8jaCA4M/aazT/ol6oDfKSDgl5qzRths4r7Osec7wGFax6Ml6/J4MHX+fHjz8+MYq1WtQ6WbVKVj1LuNc2syynL8NEnNKBmhulmtAa2B7NTA/rYAPv6nFvCnvkZXA6vyn8XPKleP7k106zmjgdcrV+LOJd/Imf7qjo6vBmqa23H7PY+DP/U1uhrY5u/HQ12do3uTMWy9fMoUfPZb/wn+VAcIKnoksRQLwXAit8Bkl9UkNWM4WfWttAa0BrJDAwog7mvuhd0WhkfYEQ2PVuxSgQxWn2tZnvqmo7OLvM/if8pvQl/YLafJTuUktPq68RZnLG/yUCSqfBDZpBEKh6N5pqpxq1spQ0LlpGrZeE0OV2evV6zAncf8K1w2O2L+YmPYeSUNPdn9IjMtliecStbq+1pWLRVr/Y6HzsIIcZnzP1uKJR+ZDwSGX733UVS3dQN2Iww6aW1a7EQp17GWNcCShR629fnwUFsrHC5XXDTHAIszOnlkuCKLWHaM5IU8phON3r+SqqooQFTMuSoSKLFklZlbQMsae74GiNlhr+peaA1oDYyhBqIAsakbDlsYed68pLvTLFVhb/GgMRmpaFlDQ1Z6uMD7DH5ctga+kBd2hx1uR0R/IwQEkwfOAJhxo5QCjFoZm5aWUyQUNtEw1bIR7Weg39fLT8Odx3wVHgGIsVFKNRYGPDSsWSVtCVJT9iHZLk09blpW2fmJ9v1I68wAFAZITDqbM6236qZ23HrvIwIQw06nlagGjWoZDhM8b/P14qHWFjA002YK97c8tLN6X6c65Un1bk912pSq7aRJmaLhcBihYBDFlZUCEEtramSO8ErMk+fnifVVtayRbsOwYbK86xzEMTRO9a20BrQGxlcDgwFEK6CjDNVE0KhlU4ND6uZC77PJANESHKZ0IQ3p5DkGJox2kz2CVh5FLWsAhNHTwxviQYwHiJZeobg+xGgJxmDqRDen1F7NIU1J3W5iYEB0ySd6qWNrMw4gOhx6HY/i2txOD2IiQMzRBRcKBAQgfvrOb6O0ulrW3mB5hEY+fHx5q1T5iZNBlh5EzWI6vraqvrvWgNbAGGtgIICYCvAlexOtPWbW3sTJK0uA+KOy1TEPIuMK0wk/SuXKSB3jGNcuTU5Lr1SKz7VsBOhbeCEUaEwHZA8m+3rFabhzcQwgpgKH8fcykEQqW9XKsaBl1XiOyXJLOT4Dj5tFNEbC/IsCxPYe0hHHvSnSmzup57Ve8/G6SfIg5vAiEoBYUYGPf+MOVE2fHq1/yycmCKSHjIDRqrxVYn7iZJVlDqaugzjGxqm+ndaA1sD4asAKIGoPYcwTKB63hGCuoXpKkwCiCjFVU2AUT6itAI32Jo6uh3Aw/SqA6IaRg5gO6Ix5NOP3jVGcOpZnGMaz6T6MnB7iQ4yt5k5VUxu+cs+jqO6IAcTR9HAPNn9j29boednHqw9RgOh2GyGmOTzZox7Eb34LFVOnRvcZgh5eiWGlBIHmEjqUmeyyZKXVLKbja6vqu2sNaA2MsQZSAUTtJbT2dIoXwCInMx1v6ZAB4gi4hdIBH4aHwzrcNCnnUMtGV+pQdWYGiA6LMR443DQ9cDYCUyct29iYO+nZ0Vo2NnYSJRlNPYyVu7Fab6kAol6bIx8hEQcQE7y1Mno5NNkVQFQspqrOYaqcQ36uiGq0rBHKrUlqxtgw1bez1kBjY6MszvLy8qxQEU+TWltbJRShsrJSFovVCymTzvI0qqGhQQrJFhUVDfpVqz50dHRITHhNTc2w+zNoByawQCJAZC0tK4+ZnOSOkCctevIcId2YLO2mBIijlOAlACNjz1TqHKiJ7DEYj2dLDDFNpw/GQUTM2zhKUycdskYTQDb+mcNOlgFt/tF+tlDkUIb74ECHAjXNHQZJTSTEdPB8VTMQ1XnGAx2AGWMc2/sGJKlJY0KovTcbFoaZpKastlZCSq1KWVjlHGpZ4/CBAFGHmE5gQzhXHu0LX/gCqqqq8I1vjH99LG4OBGH/+Z//iaamJnznO99BQUFBXMHZoei1rq4On/3sZ/HpT38aH/7wh+NppBMaTNWHe+65B6+99hp++ctfIj8/fyjd0N8BpP4h6yDuS8FiOtRwyskKAsUISeFhHGuSmuSSCBMvFCwdUJWt4bVvMAfxmNviWEwHM/pD4VAUIOqwUmP0c10PAhAjh28DefpVDmIVy1xokppRJZAaLkmNNRPxyJKPpXtCY/YgFldVydfMpSzYV4ZQ8jPFbEoZFVaqZQMCEDVJzQQymdWk/81vfoOSkhJcf/31cSdEpK299957MXv2bFx44YXIy8vLCk/UNddcg9raWvz0pz8d99FQOnzllVeE4veiiy6C280abuaqXZl3c/fu3Vi1ahW+/OUv46abbhqwvVR9uPPOO/Hss8/imWeeQWFhYead0N8QDWRKUmNdNSpVOKY13/5kLYWRVObCkqQmZXGyjGsixnkQMyi/oEtWRDaHUdZZYpkLa6Myfj4ogCj+/HTKkqYAUCNdqiFmrFrPX12OIzWYVQBxsDBwM4spnM64N5jlwYKuc2gcIAxBD2mR1KSyIVS90nRKUYxieQu1QRgkNZX45De/iYopRg6isuF4AJ+Yc6jCSg1HqZalHgigu7u7dZmLiWI3c9L7fD7xUE2dOhU/+clP4tib6C6+4oorsGLFCtx6660y8MMNnRwJ3WUTQByJ57FqIxOAmKoPd9xxhwaIIzBAqQDiWBDVhAP98Hc0INBxBO7KOXDklcDmcEWfKujrRLCrCYH2Iwj5fbC7vHAUVcNVMQN2hxshXxf8rQcQ6GpGOBSEPa8Inso5sHsKpZ1QoA/9jbvh8BbDUVABu9uo8TgWz2YeGgWIh8xiOsQ4QjNAHMwzFdffFHmIymA40BTCkfYQ2ntC8AfC8LpsqCy2Y3aVA/keoLkzjEMtQdDR0R9gPgtQkmfHnGo7ivNtcDttUhx839Eg6ttC6OwNy2dzq+2oLrEj32OE2u1vCqG3H5hWzs8AxekzmCEtYzyKFPhKD5nozErWHGJqS6PMAdsYCCBmiyet72gTfA3N8Hd0IeT3w+ZywV1ShIJZU+HMz4PNaTBwsr+h/n74jjaja/cBFM6dDk9lORx5XrFtew81oLehCf72TticTuRPr4W3pkLa4NVb34T+tg7kT62CoyAP9ghoyhY9WIXcGnMnNhs47GptmkPtreZvKhbTsZjr/aEQ6nt6cKSnB3OLilDidsNtys3r6O9Ho88nMr5gEF6nEzVeL2YVFopcp9+Puq4uNPl8CIbDKHa5MJcpJi4XXHY7+oJB7Gxvl3YrvV7kRcdyfKIe4gCiGrA0Yqj9gQB6+vrR3tuLAN9JNjs8LidK8/PhcTrhD3Hf7BEZrmWv04WywgK4nU447HYEgkG0dHXB43Ih3+OBS+l4iO8A2TMiLKafuONOVE2blgQOKTNY2QsFJCerLL2pmqRmBAzObGliKACRk0Bt1vy+MgTMrnf+nf8remArGbqjefGUhnJmg0Z9X+XycWGaPXIEiNXV1bj77rvlZEe1r2iI+Znqp/obv2+mKU41BuyLCiVQ/aCsojJm2+plY26T3+HlchnGu4pLV/1Tz6o2GfV3c1sqTIHPbQUQlc74d9Uu+6B0n9gHAkR6D5988kkJMVX3UvpMBfapAyVrFTqhvqfi8c26ZNvqO2YdsD3FBKb+zv5Shr8nzqXEuaOeUz27WX/8TOnAPHfM9NOU5/1U/zJZg+NDUhNGmPO44yg6Nj6Ozo1PovKif0Le9OPgKCgzjMdQEL7DW9C97UV0bnoC/vYjcJVOQ+GSi1B+xidFznf4fbS+/jt073odYX8vPFOORcW5/wjv1GNhzy9FoKMBTc98H3kzjkfBwrPhKp9hGf4p9xsi8YzSdTaS1EQNxzTzEA2jfXCSml+94MMT7/VjY10Abd1hAXXnHuvCP1zoxfxaO17d6scDr/fj3d0BNHeFUOCxYdlMJ1Zf7MVJc5wCJn3+MH76jA+PvduH7YeDKMm34QuX5OHSE1yYW+OQ0bj3bz7sbwzio2d6MKfGjkJvcuRCOv2NjlEazzaWskMhqTGHmJrXeTZxZhx6/O849NRLaNu4HYGOLrhKClF24rGY88lrULxgFlzFhUZYKICeww04/NTL2P7D32LRlz6J2gtPR+Hs6YIe9/3hcRx64kW0bdoJV3EBZl1/KaZ+4FwUzZ+FcCiMg48+h+Z3N2PWhy5B4dwZsXbTYFc15np6eZOjLSt7B3P7I2Gmlp5kAONBUkN4RkDX0NuLR/btw2P79+Orxx2HEyorUe7xyBQMhkLY1NqK5w4dkr8f7unB9MJCXDp9Oj63eLHIbW5pwS937MAr9fXoDQaxpKwMtxx7LJaWl6PM7caR3l7ctWEDTqqsxHlTpmBmIedI8l6U7h413HU8VJKa5q5u7G1swqYDB9Dp8wnAqykpwclzZqG6uBgdvT68t28f9jU1CRjkZ6fNn4ea4mLkuVzo8vnw8vYdmFJWijlVVQIsLSdqBpMykaRG6ZB2pLI9lL5om1jlJ052WU1Sk4lVmQOyQwGI//7v/44jR45g6dKlePfddyXmeN68eeJpPO644yRUlacIW7ZswVNPPSU/OXHmzJmDyy67DKeddho8Hg/+5V/+RUJW586di5dffhkVFRUCrui1rK+vF4BHghb+/cYbb8TChQtFnhcBYnNzM66++mqsXbtW+jB//vxoHxju+fDDD0s73EBJZnPMMcdIO9OnTwdJRlJd/z973wEeR3W1/WqbVr13W+7d2MbGBWNMJ3RIgBASOoSEkEC+kC+k8CdgICRfKgTSCElIQi+hdww24EJxw71bttV7X237n/fM3tXsalZaySora+Z59Fhe3b1z59w7M+e97znvefHFFyWsdvHixSgtLZU+eN7TTjtNxrRr1y7s2LFDPmObL37xi8K+EqxyTAzr5LFmzRph7zZs2CDfI6CdM2cOvva1rwkN/8knnwhwq6yslL6mT5+OSy65RMJ5GQ4aDhAZ7kub0UZsw/75GeeBdmXff/rTn4Jj4Mt02bJl+M9//iPs76ZNm+R6KHhDuy1YsABFRUWGZlixYgW2b98uf7vsssuQnp4u4IrX96tf/UrAJq+HtlKgVHXEMGWOp7i4GFu3bsXy5cuxevVqNDQ0yGdLly6V0Fmy0ffff7+Mi2G5XANcj5MmTcIpp5yCt99+G59//rmspYKCAmlzwgknyO+7d+/G+++/jw8//FDsR2Gg448/HieeeCJ27twp65PXxrnhQZacfXHs3/nOd6StAurR3KZDIVLjaa5Gy44VaN76NtoObRLHKO+iZUgonivAz+9zo3X3arTs+khAXuLE42FNyYEtKRO25GzYUvPhc7ehZdeHqF3xF6TPvwyIs8BdWwKfqwVpCy6DPb0ArvJdaPj0aSRPPwNJU5YizhY/pAI8R4tIze9fbUNlgw+zxtiQkRyHzSUeAXleH3D7RYny/+Wb3Vgw0Yas5DiU1vmwbp8Xze1+XH2yE0um2FBW58Wdz7ShMNMi7bYd9qKhxY/5E2y4YL4DJdU+PL/WJX1+52wnEhxxsFp6LgXQn0xpKADrf5GPo1Wk5sBTr6Jh+16kHzMVjvQUtOw/jMYde+FpacPEr38Z6bOmitPrbWtHybNvovT1FWgtKcXEGy9D7skLkFiUL8zgjgf+Je3yTlqApl0H5LOk8aMx5svnoPVwOSreXY220kpMuuly2FIYNUDFwdCn3nBgE2NZpIas4PLDh/H6oUPYUFMjEPaXCxbguJwcAX5kxD4sL8fKsjKUtbXhxPx85DqdyHI6hQksSEwUQLiirAwPbtmCr02cCEtcHEqamtDk8eCKiRNRmJiIHfX1eHzvXgGVpxQWIt5iMSz7wtkdjAiC3orU8LnT7nZj86HDOFBdjfE5uUhxxqPN7UZlY6MwhpML8mV9rt29B7OKi+X3+tY2dHg8mD16NFITnKhqasbnBw9hUn4exuVkwxapxIZmiKgWu16kJrOgILjBrza1lT2Ncg7VZvVIb2sCxGi8yWHUpi8A8eKLLxZ1TYI0ArP6+npx4nkD3XrrrRgzZow48A8//LDsvBD88N/a2lpR0yQwOemkkwQkEADS8WfuHp185u7RmaciKIEHwSIBAEHFkiVLMHXq1CBA1I+B4EON4ZZbbpHfP/7446CyKMfIc7AfggyC1UgHQdYdd9yBK6+8UkAM+yKw4oOBY6Q4Do99+/YJGCZIPPfcc/HDH/5QwOTTTz8t7V955RWsWrVKwBwfjOyHjNa3vvUtAY0ELAQpKn+Qc0HgSkDG6wwHiBw/bUbwSLBKcEjb8HOCNeYqUrSHYyA4ps0JEJlf+vWvf13GTDsQ5PHg9Z188smGZli3bp2AV4I3iu6MHj1a5o9gnIBzypQpmDdvntiYO2mcCwJnCuvcfPPNuPTSS+VauAYUwOamAOeVAj4EwwSpP/rRj0REh0I8XEucf9rj4MGDMn5+hzbiOqBNjj32WAGQTz31lPSrmEeuFa4/riduJLz33nsCYnn9BNT79+8XAPrYY4/hxz/+sQBJPbvY0y3bk0gNv9/fOYPe9kZhB12Ht6B1z2p0VO9H7nl3wDl6tgYQO9pQ/dZv4XU1w1k4A0lTT4YtKQtxdoaeaSySp6UOzduXo3b5H5F/yS8QZ7Whdd8naC9Zj8yTbpQQ05adHyDOHo/EiYvhzJ9imInS39em7G3Ub5ccRBUzaejF9l8uYogb0Q95dWQIGSI6pcgqzN+6vR68tr4Db27owMPfTAEjCAnwjim2IiMpTn5/Z5MbT692CUt4/nEOYQZ/9HgLTpxqxyXHx+Oj7W6s2eXBrGIbLj0+Xtq2uvyYUmjF2cc6uizjaPL1gnNhxET0gx2OdAzhOYg9jVeFRneWRYhALkS8tq4+5UDkItZt3C5hoalTx8OWkoTm3SWoeH8tDr+0HDN/ejNylsyDp6kFFe+tQfO+w2jeexDNe0ow5vJz5W8JBblor6rF9l89Amd+FibccClq136OmnWbJQSVIPPwy8vhqqlHQmEeCs48QUJQh2tOpgRRCqMarHcRst7VOtPnIPp5vQYPd8MNkj7k4KmuGTq6qbZWGEICwb2NjVg2bx7mZWcjIz4ebR6PMH8MIT0mMxOnFRUhx+mEk4IngQmpcbmEXfz95s343aJFsMfFYW1VFT6pqsLN06dLCOp7paUSlnpiXh6mMd1nEK6tu/utW4AYoSRNVVOTAMTa5hacPG0KUp1OuDweHK6rx9o9ewX08Ro/278fZ82aJRteh2rrcLiuDgsnjBe/gOwjQeHY7CzkpKYav757mbeoB4jpeXkhUWL0LbhmVPRYeE1EfRTYSG5Ln5T+KP1mFUnXk2810H+P86vZGegzHYX99wYg/uAHPxAmiQCROwVks8heEXQQTPzud78T5o0OOoEEmUaCtbPOOktAwTvvvCOMolIf5edk82688UbMnz9f2tDRJ9hjeQaybGSx2DcdfzKU/A4PglO2JTNGsMHvsN1vf/tbGQPZNAIXfs4FS8BDgMB+Lr/8cgGJ3QFEAouf/vSnwmQRoJCRfPDBB3HccceJsijZSF7L2rVrZRw/+clPwHBOghaCFwJAAkWCSNpNMYJk1AhSn3zySQFBHAvtQeC0fv16vPDCC2JHCgJFAojKZnPnzpU+eD6GkT7zzDMC5sie6QHiE088IXPBPFI+2Mj6cqy33XabADOjg4Ds8ccfx6OPPopf//rXMs8EfwSHBH4ElgT5PNiWbOgbb7wh4JMAl3bau3ev2JCs8jXXXCNzTTuyHe1CxvW+++6TuSG45hogaKNNCeIozHP22WeLfTZu3CjnIegjG3znnXfKZgMBM8ExASD7Jkj9/e9/j3/9618CWu+55x5px78RNBJwkuFUGw3R3tI9AcSBVjFtXP8C6lb/G1mn3QLnqGNgTUiFt6Ueh//zLTiyxiB17kWwxCchzmKFxZEEa2IGLAmp8HW0CACsff/PyFh8tXi+BJre1jqkzf0iPA0VaNryFjKWXANH7gQtL3GIy3QMtoqp8piVszVQuUpkDN/Y0IEXPunAQzckY/YYTUBDOasHqr34YKsbj65w4cbTnThvngNldT789OlWjMm2YPFkOzYfdKO6yS/fXTjJjl+80IqTZ9jxhdkOCWHVH8OJJdTbIfwaVmctwt3Tbu+ViqkmuaEdw4Edk+fo3oOo+vAzHHj6Ncz40TeRPmsymnaX4MATryD9mCkC7g6/+A6KLjwN2cfPQWJhPlx1Ddhx/6NSpLzgjMVo3L4P7dW1kodYdO7J2Pngf5A0dhQKz16K+JxMxOnYZWUb/hslySL2jI22kcvMhADEIVAxfXbfPvx9xw58/5hjMDsrS/IF61wuXLdyJcampODSceOQZLfDFhcn/5JhZJtmtxvvl5XhD1u24PopU8C7eW9Tk3z30vHjJW/xtYMHcePUqZiUloZkAftDW26ntyqmTAY6VFuLnWXlaOtw47QZ0+BkSk5cHOpaWvDK+g0ozspCUnw8tpaWYt7YMfI+qm1pkfYzRxVJSOqu8grMGzcW2YG8xP5YlCrE9Nq770V6bq6s9Z5yDlUaldlWSyczVUyj9SiHSbtoAOJ5550nIXm33367MGYEiHTaCZjo0PMmeffdd8WpJ4tFB56OOkMA+X8CEz7IyBAR0LEUBNVHCfgIhAgiVG4gwwPZF79LgEGwQ+aN57/hhhvk3AogdjcGAlmGgbIfAhsybWQA2Q9LZPC83QFEgqJXX31V2CoCVY6LIIvfI0vK6yYIZgjptm3b8Mtf/lLAiGIQDx06JOGeZBHJ9hFQ8ocgie15/QqwELSpBw3HSMB34YUXRgSIp556atBmBKd//etfJVSTAPk3v/mNACM9QCQg47Vw7ngezg1t3506Ktvxe2TcCKZ5DYcPHw7OMdlchnryIOB86aWXhE0k8FSAnddH+/O7BI28TrLDLLlB23CMBMOcG4JprgECaH6HYakcH+eL31P5pLQvgT6BJUGmUotVOQEMYaXNVXgqx8k5e/7552WDgn1yHrg+enP0VsU0mly7oANrkNcnzpvucwUQM0/7juQgUoiGoaJlz9wOMo0MKyXwY3gocwlTZp0jjKLFkQzX4c2o++gfaD2wDn53O+LzJyPzxBsQZ3PAVbELHdX7kHnyN2BLzu3qcAxCzmG4HfosUtMdGoiiEjpdrYHM53lqlQsfbfeIuMw3z3RiXK727FRO3gfb3GAbqwX48vHxWDzVjvYOPx54rU2A5d4KL5KccfjmGQmYM9aKxjY/3tzgxkULHDhlpgN633845xx2AjvNNuEhptFdmwYQYyV/LhpQVf7uapQvX4M4qwVjLz8PnuZWyTt05mYi98TjRMxmx/3/CgLEpDFaDuK+f72Asjc/QOPO/bAlOjH64i8ge9Fs+DxeVLy3FpnzZqDwCydKv/ojEsES2zbrypmFr4dIIjXaeug5dzh8/YXarOd8PwGI27fjtlmzcGxWloiuHGhqwnfXrEFDRwey4uMF+MVbrZiblYULxozBaYWFSLbbhYV8ePt2fFpdLazj1PR0fHPaNAkl3dnQgD2Njfj2jBnIM1AYtRpBAAAgAElEQVSTH4xrC7dNVCqmugXFMRLsrdt/AOX1DTh52lRkp2jq6gwxXb51G8bn5iArORn7q2qENWQOYnZKCuaPHwebJQ7Vzc2oa27FwonjBUh20VHo4wJWIjVX/uwu5IwaFRJhpPQQ9BoWKvKLvqA+Gmkkt6WfZtZB7I1nGeNtFW1OVoXAjsCIOWrKKWdYIUEZnXyyZKSNjRRECerIlPGHQITgjOGVdMiZc6gAEBlFgj6yfBdccIEwgqqWIRkzOvEEFmTHGM5JUElwRoaN7ZmjpwBieJkLjoGsJsEImUMCGvZDMECWk/2zH7JZPQFEAi2ycsyt5IInGCHLxXDY7373uzIGsloEUQzDZG6bAogEPgRCBDubN28OhuCSXSObecwxxwhrxpuJQFAdSpCHoIg5jZEYxDPPPDNoM9qVtQ45bxyLEUAML3PB8F/avafyGRw/gRavj/PPg2CU4Ix25eYCbfyPf/xDrotgjIwr558htpxLrgHamnPCgw9Pzj0B7X//+19h+7hhQADHg+dSuYVkOLl29AcZU4JHMq0ME6at9PYjU8vwUcUYEwwzlJYMJ9fkL37xC1nnPYU/sO29994r88ijPT4L2yfdBG98JqwWP6wWTWFQf6gXlQJ2EurWSWQcUdtwBpEhpO1l21H1xq9gzyhC8tRTAIsNvrZ6uCp2CjOYderNcOROpDybgEdPUzUgKqapiM+bhMb1L8LnboWzaIYwh20H1sl342BBwoSFkutI1VQeA3lt7F9vs9Pj38IDmd9Cu88pzyF7wNRBR0A5AAGZdKNHbF/bqvAgfZ9qCkMLr2uOYnjwilHb5nYfVu3w4K2NHaI4QjGZiQVWEaUR24L5Nlo+4rZDHlx1khOzx9qQkxIHrx/YXe5Faa0Pja1+2G3AlEIbdpV58c7nHTh+kh05aXEor9fCU5mLOH2UFSdMteG4CXbYA+G5ynmMZryx1nZV1iLcM+12OHTctkiVBFCX8XiDgabBeoiyzgKCK5rYoY5lDEx46BxrbNlAt2VoW+0nn6Pqg0/hqmnA6EvP4oNSGMXWkjIUnrNUWMCGrbux/Xf/xKgLT0PWojlIGlukCdiUlEmOYUd9EywOGxKLC9BR24BDL74r4NCZnyNgs/L9tfC5OpA4phBZC2YjY85UWCUXPzbsoO454/tNPxedd6deaVmth6BITUML/DoFUcNndQAwdheE1v066/oOIEB8ZMcO/G+AQbTGxWFrXR3u2bABo5OScHpRkbCHdR0d2N7QIIqn3505E5PT0uDx+bCvqQmVVDH1+YRZnJKWhmf37xfAeExGBlIcDgk73V5fL/fACXl5mJ+TI6qpIc/qAbg27R7qfPYpBtHmcAiLrX8Xy+8Gz2rmEu6tqsLeiiq4PFpqiMNqkwfh3soqHDu2GJPz8+H1+tDicoG5p2QZs1KSsfXwYbg9XuSnpYmiKQFkdVOzfJfMY1FGOjKSkkLsYDQGo3d3kEFcdg8SMzJCtBX0USWMYlKpLRw7wyr1OgwjuS1tQR+PIabcvI+Fwwwx7YdZYN4YgRAFVJhbxpuAgIYsGUMByTiROeNBgEgnm+wP8wvp4BNMMbyTDjiBG0MsGZ5IMMVwRDrkdNbZF28gAhnm7TFEUAFECpm8/PLLck4yjRSdqaqqEkZRgRo9QNSPgWPlGMjkEdASoDBMlf0wxJAhiBReIei64ooregUQySAqgEiwowAiwQxBGYGiHiCSDSOLRzBKm/LhQeaLwJf5dtddd50I99B2BGkMkeSDhiCW42R+HwV7ogGInA+ycb0BiNGWz+D4eW2cU4Ixglayfbx+MqEcK0VqyJYS9NLuBId8eHLeCMq4BpijyXXFv5EVJkNKuzEMlHZjWwUQaWfOE/Mmud4Yxsq1yDYMX+BcEJTy7wxjpegQ7afyMTnmGTNmiO0JbslyE9TzYHgxx84w054O2ojglf3yaLVl4LPCK+Gyp8EW16loa+h06Fi3SI5HOOBSL16jcbFtw/oXUK8LMaXYjKtsu+QgJk5YhIzF12hhp611aNz4soC/zJO+gYSx82BL0cJl1MGyGSyLUb/2cVgT00XxtHHjq1IKgwwjgSbVUVNmfAEpM78Q6nQMwLXJtev6PS3+zU6AaLXAHvA7uoA+XZkGoxd+iIMSZVsBfQHHxjBFTVQUdU5SD20r6334vMSD97a4Qf+JgjUXzbdLXg37aWr3Y/thL1ZsdaO22Y/ibAsuXRSPzGStfp/RGKqa/HhnYwfe3+rG985LwMYDHqzZ6ZHvM6+R32EpjNvOT4TT0bvx9ubaBqstcxAVQLTow58lFU0D6dq8aRsyndBQA9+BBRyYtwDQiGqOB75tR10jGnfuQ/Wq9fC5XEgeX4yi809BxfI18hmBX/bxx8Ka5ETzvkOoeGcV0mdPQ84JxyJz/jFIKi4SZlCbC228DDsl4Dz43FuY+I2voL2mTvpy1zWIE8/14chIw+SbLocjO0O+2P1aH3g7RDMG7SK16TSM0Aish74AxJ6ev+rverAY6VmtB4hzsrIkx5AA8b6NGwXMfX3qVAF+tS4X/rt/P57bvx/fnj4dC3JyhBnUHyybUdnWhkd37ZJQVIrTvHDgAEpaWtDu8QjQ9Pj9OLe4GOeOHh36rNaxpT2+h/rYVjGIPQLEsOdvQ2sbyhsaUEqtCa9PnocEggw9XTBhPGYXjxYAqA6CZYLFDQdKkOBwSJ7i9tIyEa8hw8joCX6fAjcElzx6+77Qq5gSINLf4CY4Nyn1LCX9BxU5x3/pI5htNTtwQ53ERzSb8Eb3z0B8ZgLEfrAqWR069Mwvo6PPHQA68wxN5IRTUEQpQhIg8iCjRqefIZNkivh9gkSqjjLckGwexUrI6NDJJ4Cj4838LwJSgkM9G6ZUPwme+Hf2TfaQoZO8AXl+PUDkTavCXtmOipb84TkJyAgaGU7Kg0CHAI39EKD1hkHsLUBkfiHHwWvlw0WxXAQsDMW86aabJDSVIJa2Zo6eJF7v2ye5cswLnD179pADRNqN4I/jJevL0EzaliGnBL1k+sgqX3311cIwKkVUsngMxeDGAQE6Q1HJlFLohnNAYM3rZWgxcz3ZtwKIDCfmOuD3uOaYr0kmmWuCO1PcfCBY5doiM8wcRYJTbgawDcOJOef8Ds9FAM6dLK5BbnJw7L1RL1W31lComKpz0xki4FMAkSGmcXYHOmpKUPny3UiccDwyT7xewk59Pi+at7yJhk+fReqsc5E4flGXshXe5ho07/wA7roSxOdNhnPULJQ9/X0kTjwBydNORZzNjvJnfoikqacg+9Sbgw6ZvHQHIT/xaFAxpbPO+odrdrnxxga31DD88uJ4KXPhEL8nDi0uvzCBT61qF3C3aLIdX10Sj3hbZ3F3o7Cx97d0YNMBLzo8wHWnOvHgG23YXebFLec4kZlswSPL27FunwfPfi9V6iKGOEuBRTWc8hOPShVTv1/USskKskQFf887eQHyz1gCq8OOg/99C6VvfID6Dds6nWRXBzxNzbAmJCDnxHnCJOafrgnPaHOsNa1dt0VKZ7iq6zDm8vNQ/vZHqFzxMSZ+83I4c7JQ9taH0v+iv92LxNFamsBwyNOMZRXT4LPa78dzDDHduVNyEFnmguGh+5ubccenn2JJfr6EjCZYrVIW49WSEjy5d6+EmRI8sh6i/t5kPUQK07A2IsNNmdN4y6pVWJqfjzOKikS45n9WrxbRm/855pjAXA5eTcTeqpiGLzReK38I/ggYV+/ag7njxmJGUaH2pgksaqqb7quqktqIDDfNT0/Dqxs2Ykx2Nibm5grAfH3T5xifm4vFkyZq09HLmoh6kZqM/PygiinJDf3GgCrtpc9PVCqmI70t/WszxLQfAFmsdUHHmg41AQyBCwEARWOY08XwU7I1KueMAJGCKsw1UwqVdNJV6QQCOzr9BITsk0CJ/ZHpIWuowEQ4QKSTz+8wR40MHIEGmTSC1XCASKBIlpKgRY2BzBFBAMdF1pFMHsfB3Qz2w9DZwQCIPC9DFAmuCQQZpssHB1k32pEhjwcOHJBcOrJl/DsP5lQSGPLvvIahZhDF2aitxd///ncB6QSAZNU4v8w7JBD+29/+JuuEc6XCNjk3XAucDzKFDAnlXPHBQeBGkMZwYV4jAZweIPJBy/8TTCvmmLtSnEPOLdlAAkSCU64tss3cCOCuHtVzme/KEGK2Z4gsw18Z6kogzvIWZBG75CxEcTPGnEhNYjp87U0oe+YHsNgTkDzzC0iafKKEkTZtfAlNm99E7rk/hrNopoSU6oEd8w4r3/gl0mafLwCSbGEoQHQEAOLJAhAHWoBHb36ea7BFahR7Es4O9FUAgsqlbrcPf1vuwuaDHuSkWnDJoniMzWWNQi000u3xS41EKpo6bHG4cL4Dx46zISOJu9XdF7C/9/k2IVIuO559WkWoRgDiuU5kJnUCxGe+l9KlJqI+/CnE7hFys2IBXK7OWoi7p/2wVyI1+jqIMQd+qIbo9kgIaO2nm2FNdApryLqFVDPl5gHrInqaW+Bt1yIYeA0EfXsffR75px0vrKKonyYldhGe2fvP59F6qBxjLjtHxGoOPPUaKlZ8jEkEiLkBgPi8BhATRmkAMZocyV762/3erwDEwAZVd/emykHMqW9hqMegC7mEi9RQxZTqpQR2LGxPto81DBlGSgbxlZISLJs7V9RNySzqr21HQwPuXrcOXxo7Fovz8oQtZD8sk3FmUZHkMTK3kTmMBIiDvfHTW5Ga8IXG932zyyXgb09FpYSHTikoQGF6WsiirG5qwopt2zGtqFBCSbkWNICYhYm5ebBaLXh946ZOgNiHm17PIKYGlOqNakDr631zkRuVvdDnJ+oZyKO9rSlSE4UzORybcGLJFpENZDgfFzJDIAnqqGBJgKViigkQyaqRiWOuH9sR/BAkEjwQKNCpp6NPFVL+y10XVYuQoJNtCEbJKrHsBQ8+LAhUyfZxDGxDUMc++X3mA/KHB4EHgSGZSQJLMp8cA8dKEMDwRwIEVWOQnxHE8BwElTxvpIN5gwTABDE8N8EtmS2ypPweQRwPAhMCPTJlBD0ETbQL8/s4JobF8oe/86FCcERwwxBS5uwxn472Yd88eK20Df9OUEzb0kZUZOV1cU7CbcbvqfESQBGIsW8ya3zRkMnleXgtCsCF99sdYGLYgLoO2poCOXzgcROBIJg/akdN2ZPAjzZmaC/nnt+nnZhPStaPDDNZZPZHxpQ2Y91EdfCc3CDgWuT3uTZpG36H9uNccn0QQHOeaT/u5tG+BIlsR8DIkF01dooNsUQGx96XYyhEarxt9Wgr2YD2kg1o3bcWrvIdcI6aDUf2WAkdZQho46bX0H74c5AVpIqpHBaL1EFMm/sl2FLzpJSFOlgvse3QRjR9/jrSF3wVCcVz4HM1o27N43DXH4bfy5wQq4SaJs88EynHnB0VayhObD8J2nQpc8Ep6+LB9l95C3GqAiFJkYU7jMQtDMohAOjw+FHX7McPHmvB6p0eKWExc7RVahTyYF7gyTNsWLHNgxc/cUku4vRRNmSndDKHS6fZcfxkG0Zldea6sj4iGccXP+lAUZYFV5wYj3g78MLHHVi5zS31E21WDXyOybHgBxdoIabq6I9rM3ZAje3QX23Dy1wY9RvOTCiAKJx3uK7JEJe38FPtr74JO//wb5S99RFsyQkC9uwBcMj5yjtlIdJnTRFAp+I/q9duxI7f/TNEpEZ/bb4Ot+QtitCNxYLxV1PZ2CHKqPyMgJMqx9wQ4rkmfesKOHMyujwODdfJENtM/IMAQOxp40avYgpdmKI8o4w2Qo6gvIUyXr3Lhc+qq/FZTQ1WV1Rga329CNQwL5ChowSFLx04IDUSWc4iKTAu5ieyDuJl48dLeCkZQXVQtZTtXy4pwVWTJmFudrYonT66cycOtbSA4acMMWX9xHNGj8b5UjMwTNW0H66tO5tFJVJj8MJlqYvDtXUiTKM2rRhSOjEvVxhChpGqo7m9HWV19dhRXo45Y4pRkJ4uNRE37D+AhrY2YWIZxuv2eiW8dGpBvvEDyejFr1vsmkhNNq5etgxZBYViS+Uv0G/kj/pM5Z/zMx5mW80O9JXpz5llLvriZR4l3zESqTlKLs28DNMChhaIBBD1Ign6L/YH6+ZtqZX6h627P4K7vizYPfMGE8fOR/rCr8LTUou2fZ+gdd8auOvLYXWmwFk0HQkTF8ORNRYWW2i+pbvuEFxVe+BtrETihMUicOPzuNBRvhPNO1fCVb5dAGHipBOQMPY4OHLGRwUQ+9MOfVYx7SPFEQoQj7zQu9sL1LX48cc327Fhv6dLfhdFd6g8WlLlE3Ga0HWj5c2dO9eB02fZMT5Xcxg5RqqWbj6oCdaMzrJISCo/31ephbK+udENjweYWWzF0ul2KYNh0+2HDDa7oBynkOvrA1OpDzGNC+Sg9QQSugOIfSAXQucoOIbQR0W0/SqAWPLsG6hZvUGb3zBHnqUsshbOQmIh67Fp/m7Tzv3COvLz1CnjEZ+bFQJ+ve0daNy2B21lVbCnJSPnhLnSd2tpJeo3bkf5O6vga3eJ4E324mORcex0UT0NnR/tf7HGKNI+av3qoyGMGPFIKqYDyZ4T9LH+4crycpS2tgbnk+zhwpwcXD1pkgDDNZWV+KiiQkpWpNjtwhqypuH41FRhA/UHw0p3Nzaioq1NQlMpcNPu9WJHfT2Wl5YKCOWz4qSCAjnHBIPomIG+50MAolo0USyeMuotVFWjtL5eBGqykpNQmJEhIjP2MFDPsNKa5mYJQy3OzkZaQoLkHZJVZD3EykZtg31sTjZGZ2YgkyI1UYwhPARVqZheddfdyCkq6gIOeY7wsFLaN7wmogKNI7EtSQxu2JsAcQQ70lSkJDv0wAMPjGArmJc+kixgBBD7u5SFsudI7zdiDmLQQAGPOdyzjaKURQBthTgQQcdRL2wQ6NuQrRokufzOy+1ZWv9obqsAogMWkHEJP4zmSB9i2tMyGZ7lHro+ffuo7h/sKNbtIM9FEYnS1kCkezMoUtPYKiGm3bWNBKCMomrMttpS0dshCBAZGmukGNvDogyx6RAvYH2IaWaghBfHR9BDEBheyoKRU+E5hyO9LaO9TIA4kjxjg2tl6CbDTakyah6mBUaCBYZapIY2HgyBGHEAIoSKDtYYjgaRGuVIic2GuJj1cB/DUSlSo3toRss8amvKmBzR5jj0SXy0tR0uIjXD/X6LBKiNGNj+EKnRKw2HrOBBXsB6kRoCRCU8oxhC9Rw3yiM022qzaALEkeANm9doWsC0QIgFehKpiQSsjAsVRJBpNxabN5Z0P4rbdslBDNTyM/aO+y8XMcS/jphzZcDmmW0D1ILxXBjnDEbfNjwHUd2YkfoNlrmQsgeBoRkAqwi3kOEyM9sqQ0aaN4O0r37OW1SlK2WjrCuRHGS29DmIfpvNqOmA5SIOVI5jrPbbLUA0iugI9ysipQVE8j8i0dxG7XvZVg8Q0/MY2q3FkiuRGf6fQNAorNRsq2mIUD+CGhhmiKnpQJsWMC0wYizQE0AcatYtEkDtz9xA/WQPZL+DrWKqqJdOMDF4MvG92a0fqW1XZy3C3dNu75WKaUjx9xHMuoXcs0eVHcLEWHS5rSEAcQhUTENtfnQ/S45UxTSWKHEVYnrt3fciPVerHazPIyQIZFipUjFVz2Ojshcjta2pYjpiXGLzQk0LmBZQFhgKFdP+UgXtsmnbT2qjA9Vvn0VqtDd2dLF2Bm31hd+7bnQbi9eYuUqRc8H6K2crPMQ0un41x/wIlkPE75v9dt4dg2/fnnNQI4nUdLfBYt7HfbuPo1IxjfXk1gDTqURqrvzZXcgZNapLziEZMgJGfTkkqnYSMIbnJ47Utgy/Nesgmn6zaQHTAiPKApFEamiEkZIbOFgsZZ9FamQyjiwRyyhfUOs2MmOhboSBVEkcyWPQi9RoFU96Mxehj6lBTmuSkx/hkjT8/sjtV1+2xZidiyRSM5LvoYF6RoWI1LCE1DBe7EEGcdk9yCrUylzwUDmHRmql+rIXZltLsCScGWI6otxj82JNC4xsC5gqptr8Dwar2WeA2EcV0+DKjlCCwWQX+sYuhD8xomP+AutMNxd9UTHtBOvRAcR+WDpR+cYaixWdH2227Zw7SQcLph6aKqb6VT2USstHqmIacncO8Y0RrmLaU84h/07mUF8TMVJ+4khpa4rUjGw/2bx60wIj0gKmimlgtz5M8mEgci9NFVO9Y3zkdRmHO3NiqpiGAiUjkmYkMIqmimlv2fPeMO19a3u0qphm5OcHVUzDS1kY5RwqFdOR3pYA0QwxHZEusnnRpgVGrgVMkZowB0JkHQcmvHawRWqU2KI+t2S4gyqNfTo6wOXqrIW4e9oPeyVSo6+DaIaVKlZ2eJfIEIAY2KDqLsxY5SDm1LdIHcTehST3DSgdTfdbb559RypSY6xErL1boqLkI6mg9uGm1zOIqTk5MgTFEKr5VTmHStmUnxuVveB1jcS2pkjNyPWRzSs3LTBiLWCK1OhYDAORG3mB9pP4TZcyF1riWejaiyCh35dSGOKkBHLbIuspGIEtA2n/iMDMbKs5Wb23Q3iZi4hOpW6NKIAoWxjhuib9XH4huDDNfgNIdGBKYSiA2BPg06uYwmYLeW7EarmIyI8zg+dOxMo+g982KpGaSF6DX9PCNgrh7/KVXpas6HrTRxiErl9NpCYbVy9bhqwCLQeRQJAHGUL+6HMOVQiqAtRmWwgobmlpMctcjFhP2bxw0wIj0AJBgFjTBkscEG93iBW6K/cgLw5dSKbZVvmPkdlHtjgj4W08lPlNdPgdiIuzwCYAMWzRBTaZQz43+kybJO3Q96H/TLdhLf6CQVvNkQnDqGZb7R4YYDusyj4ed0/7EexxFsRFnOOQJLVgDbMucxnNetBPc09rx2w7sPemzr7aOgurgWgwP3nVDbj9Ly8it65ZGMTgYQRI1Geal2+27aUdtrtceKahDla7PTqgF8O+AwFgenY2rrrrbuQUFXUBhxy6vuxFpJqI/HyktiWb2tTUZALEGF7n5tBMC5gW6GcLlNR7cO2zNdhb1S49OxwaQDSP/rfA6Qnv4KHsWwYYFep9QQ3hRKNGa4w2jdlTs62ysTGqM2KcjWy2JmsR7pv2E8Pi6IarT1VUj1BQvf9XrNnjoFhAzyJFotwA5NU04vZHXkVuTaM2rEFgn3q8/qN0DDvdHXiuuSmwqRaqMKttzhiAbvV5AJzLf3s04OA0yMwvwFV33oXM/PzA0vFLCCnZwfBSFsxFDM85HOltTZGawVmn5llMC5gWiCELtLS7sXLLYTz454fR3taOO+/8WaAmkhaCwsPj9ciLzmrtDGtiqJvX4zHb9sIOaXE1GB+3Q7MZ6VplXw/tGwerrZMVEHEAj/eI2jKpni//pKQk3bm8cLna4XQmwGrtnOP29nbZKY+PjzfbDpId6uKSsMuaB6fTCYtuLlztLpkLR3znZg3XAueIjgrnyJng1O5Nj1e7N6NaO2bbWLMZ55n3aUJCgtzrLpcr4npItlgxurwGDrdXnHvVVu/gG9/HZltt3qO3Q5PbjUOtrUgIuzfbA/dmvO7e5D3IuVBteZ7Gxka5Tx12R9d70+uFzRr+Dohwb/ZT2/jEBOSPGQubwxEUqVHlLcLLXujzE5VIzUhvawLEGHJazaGYFjAtMDgWYGx9SUkJ7rjjDrS1teHpp5+WXcVoJK45QrOtxiLFoh34UqPTSQCiHCSlVMcdYo6ZDgDXgJIr5+dmW6vsoMeaHZRABOeU44sUCqZKYcTimowklx+r99BAj5fXTVCnL0pu3pteufeGqx1UOCIBoroGXo+6X0fqWtfnMg63ZxQ3AFpbW80Q08FxS82zmBYwLRALFtADRDoqzz77rAyLD3D+EFDQeVEPd/UZ2+jzFsy2sWkzNXecR841DwUY1e6wYqXUfJptNaY8Fu2gRCXM+y0277e+Pid5b3JTzrw3h/8zivcoQaL53jx6/AdTxTQWvFVzDKYFTAsMqgUiAUQ6x3zRSThkIN9CL3EdnrdgttUARazZQc0ddz+ZX6rPLeGuKB0Zhrfpd3fNttpufyzaQTmfsbbO1KaSksA3nw/uEFZQbThEmjfel/rQPvPe1ELwh6MdeA8Q6JvvzaPHf+B70qyDOKiuqXky0wKmBYbaAkYAUdU/UnkHKjwmXA6bn5ttNUcmVu1A0KpYYIJ9BQTJFisWWDGHvAbl4JttNQc/1uzAnWyjsEfz3jSW7I/le1NfYiDW1pn5fNDys/tqBwUOjcpIDJc1aVQTcaT6BHwvmiqmQ+2tmuc3LWBaYFAtYJSDGCnvRuWpRZOfaLb1BcN0FTOg6ksNln0JJuig8PzMh+G86Rkofh6ea8exmW29MnexaAc6rJwzpTas8prM+23o77e+zIUK8+Z88n7kJo26Z817U3t2DTc7EESpvFL+bt6bw/Pe1M+bKVIzqG6peTLTAqYFYsECeoDIkLonn3yyi8S1EjYJr5VkJIdtttVyo2LBDlTSo4OVlpYmS43jogNK5yUxMTEob06HlJ/RmVE5UGZbTdgnluxAESnOE+eIyrSxss5iYa0P1zFw06a+vl7mkyDRvDeH/zOKYKK2tlaesdxkMt+bmujQcLYD59QMMY0Fj9Ucg2kB0wKDZoFwBpEiNUa5E0bhJvqcGX1+otlWC08caju0tLQI2FcAkc6nnhnjPNOxJvAIz08022qhw7FkB85RXV2dzBWdTxUOPNTrLBbW+nAdAzdnCBDpPDMXWLHW5r2pRTwMRzsogJiSkhKcT31Yqfne9MizdTjZwRSpGTSX1DyRaQHTArFigepmDx5aWY7X3lstdffOOuus4NBY8JsOjDigupK/rIEIv1baQR1Ha9tTEt7DKc73Ou2gK5BM2/AIsYNfZ7MhbquKG6twRNbr4sSpnVzFkBFoqByoBnsaXi66EMJVZ/sAACAASURBVLVxSeCchrT1abv74XUcuW7MtpD7ZyDssPCT7Zi6t1TsLqFrFov87lX3Zg/rjAXVzbZaYflYswM3bCjEQiDEOe3u3lTPWm7q8Htm26G3w6a2Vhxwu2G3ddYI5hpztbfLRo7F2lnb1u/z8bUZ8r7gmpT84UBpqeD7tJ/bJqWmYsE55yIpLU3Wml6ULDx/WUUmKIButo2TzThuuGZkZARDnofah4vzq2IhQz0S8/ymBUwLHJUWOFDvwZVP1eJAXYdAQH3B7qPygnt5Ubem3o9bU/8AxHW+6AUd6wCz1qXRZ5E+H5y2BCsaD8aj87fuxlvmzMdPZt2LCmdhl2/00nRm836ywHXPvo8zVm8BdECwn7o2uzEtYFrgCCzwWksz1rW3ac9Kbpiqe9Tvj5n7lTAiIzcXV911N3KKirqAQw49PPwzkhDWSG2raluaAPEIbhbzq6YFTAsMLwsogLi/ugXWOD8SnAnCgugZQ3VFRp8f7W2/nfwAbk59EH4rc9ICIMvo5R/JIRjCtmp/kaNWYcPBufT7u3zGv5XG5+GOmT9DdUIhbIHrZT/h3xfoa/C52TYAv/vRZlc/+x5OXbOVlcPF5gL3w8HiEK6z4BPPHIOa/K7goJvng2wX6ebTvIf6/x7Sv5X7076vNdRjfWsLhD90OBg3KacKOccQ3xc+jwep2dm4/p6fI7OgIDg+FWESXpLGSFtgpLc1RWqGl19rjta0gGmBfrBAOECU+k1h3BFBoDilBp8f7W1vTr6/EyBqZojO+Qs48l1Yn0jOwgD0K05KlOBQAY/yhAL8ZMZPgwAxEgg0Ailm28iObSRgF43NBCCu3gK/3R6844OAIgbWGcPkhtN9EWvj1a+BaNZDd5s8R7LOzH5DoyyimYsQgBgfr7GICiAqg0a7mTMA7wAJYfV6QwCiUs5VJSvUs0SVatLnBppttTVhAsR+cDbNLkwLmBYYXhYwYhDDr8CYJTQOkzza2gYBokVTtewK+AyiNzUPIWbahrg9EaJblTMkIaYEiM4C2MCQqa7r2XAHvod+Q3ox2waQpPHaCbdvOEAMYQ97E8pmtlUIPvrwv0GyWXDvyeD1YQhUIj52urL9EQPajSIAzH41gBelHSIBxIibEJHcgwFcZ3qAmJ6XF4xCUOJWXF+qREt4nUO14TDS2zJPmCrvZojp8PJvzdGaFjAtcAQW6AkgRgorFaw0AhjFEIBotBM8QLu+xmDUCHT2zN4ojBcNu6AHiFbOcNg1R7Orrpaj2VbhEQOnPUKoqJHN9CGmoUC7b+sh2IfJ/HUCxhi4j8NDTbV9piNbO9Hc8/r7VTND75m0kXrPdwsQY+R9oUJMr737XqTn5spU6XMOuUYYVqqUgNW6MyodM1LbmiqmR+Bkml81LWBaYHhaoDuAOBJzDsNBb0iIqR4Qx2DOYYjjr3NO6O5Fm3cTBIi6HMSenD8zPzF6+0Zy+rsDA9c8+z5OXavlIEaaY/l8GK1Jc7y690WEeTNzfLvfYImF587rjQ2dOYgqxHSIcw7D7y0BiFlZuPJndyFn1Khg/Vu2IwgkeyjK1IF3BtedKqETnp84Utsy/Nasgzg8fVxz1KYFTAv00QKRRGpkJ3kEMIRB8GMgzEOA3CuRGm37PXQmBjHnsLvcKiNWwIgtiCRSY9TWZDe6d2D7y2YhDKLJ+imja//G6P1mOK4ox2uyfp33VX/dQ/qHcn/at4tIjV7JNPhyGVqmP8ggLrsHWYWFQSCocg7Dw0rDy17wMkZ6WwLmpqYmM8S0j36m+bWjwAIVFRV47bXXcMopp2Ds2LERr+izzz7DoUOHcPbZZ0utn6E41q9fL2M4/fTTIcIqQyABz7j0qqoqbNq0CTNnzpR6VgcOHMD8+fPBIrn6+nh9tVFNTQ327dsHzs1JJ52E5OTkvnZl+D1TxTTgjPQHQDRagzGymxxN2BgtUerMwx0zTBXTWGJvVA6iqCT2FiDG8JqMCtxxUcbIPTRY442W7ddMYyoMD6UdIqmYhrxsh3j9hquY9pRzyL8roRqzrVV8S1Okpl/dTrOzgbJAQ0MD6uvrteKqgYKndrtdgENCQkJI8dzejmHVqlX4whe+gH/961/44he/GPHrd911F9588028/vrrSE1NHRJwds899+Ctt97Cs88+i6ysrJCwid5ed1/bcy7WrVuH3//+9/jyl78sO0xr1qzB//t//w/FxcX9UlB169atYmee51e/+hUKCwv7OtyoAKKpYhoKGE0VUzMHKpID2p9MRHcMh6liGpus/JGwhHqgb6qYDt+8x+GmYpqRny++o1EpC6OcQ7OttglDgGiGmPar62l2NhAWePjhh/HnP/9ZFivjxgnQxo8fj4suugjHH388Ro0a1efTmgCxd6bjA5WM4aOPPopPP/1UgCoB9rnnnou0tLR+Ac5kJTnX7e3tyMvLO6INAKOrM0VqwgQZwkp6DGeRGqXEp88t4Rrojk00RWq6CnT0ZDN1Xw0UYNQziCHniJHw5f4CSlGxLtpkhD7Khrkd1JwO9TobqPV7NPfbLUCMMZEa1kFMzcmRe0dfykKfc6jUStnGqOzFSG1ritT0zjc2Ww+RBf7v//4P//73v3HhhRciMzNTbmKGOe7fvx+XX365AJSkpKQ+jc4EiL03G8Hbzp07JQw0MTER06ZNQ1FRUb+wh70fTe+/MRAiNX6PC+6GCjRteRPx+VORMGomrIkZMjhXxU60HdwId20JfK5WWGzxsKUXIHHiYtjTCmBxJMLv86B171q0H94CT2MFLI4EJE1agvj8KdIPcwPb9n4Mb2sdEkbPgTUpE3E2h3weTd6kMEJRto0IEKMQBGl3+1FW68NLn3Zg5mgrjh1nQ2aKVierpd2P/ZVevLvZjcoGn5TPGpVlxWkz7SjMsCAhPg4eL/DBNjc27vegtM6HxHjg1JkOzBhtRRb78fvx4XYPapp9OG6CHTmpcXDY4oIhecJMBABhtKFonQCxELYo1QwHSizC29aOpp37UbnyE+SdsghJY4tgjXego74Rh19ejuY9JV0WfJzdhoLTT0DqtAlSk6xm7QY07tgHb0sbHNnpyF26AImj82FPTgJDr8rfWQVbchJSp45DfGYG4iyd4CNam0ViGLtjHntjM71ITdDZjhYoaYOIDlSZbTvXUw824+ZLbXs7PqyowN7GRpxZVIQxKSmwxsWhvK0N75eV4XBLC3x+P3ISEnByfj6Kk5ORZLPJXKytrMSG2lqUNDcj0WrFwtxczM7MlLY81jO1oLER83JykJuQgASjAuy61R9LIdH6mzJW7qHe3G+9aRtJpEYp0rq9XjS0tmLLocNoc7u7PK+S4+MxKS8PLR0u1Da3oL61FXabFaMyM5GfloYkCt8AKKuvR11LKwoz0sHv2ALrIRphKk2kJhtXL1uGrAItB1Glv5AhDM85VEqlbGe29YoNmIPY0tJi5iD23sU0vzGYFiBAfOONN/DAAw9IGCMX7SeffIKf/OQn+NrXvoYzzjgDpaWlkkNI1qmxsVGAC9knslGHDx8Wupyf5ebmYty4cYiPj5cHhgKI9957LxYtWoS6ujq5ORjWyB8CUh76EFP+n/lx7LetrU1yErOzs6VfAlWynLW1tVi9erUwbHz4MDST5+OYGBarwmb5NzJvkydPlpBZjp0MHfPwCIQ5TtahmTRpkoR16kNM2basrEzsMXr0aOmbB6+BY+MYef3MDSwoKJA27C/8ZcCHJcdLRnDOnDnIz8+XfsgWbtmyRWx33HHHyWesi1NdXS1j5O+8JjK6tD2vm9dVUlIiduH/OXayvRwDw4I5VtqF/6fdCPRpA84LbcjxHjx4UP6l7Y855hixF8fAMGOel//SNpxPnpffZZtoj0gAkQBKfNBeCtV4GsrhqtqLtpL1aPjsWaTN/RLSjr0I9szR0l/T1rfRtPkN+F2tAgT9Pi8sdicSxi9E8qQlsGeNha+9CTUr/oKOqj3we73wezuQOH4RkiaeAOfoWfC5mtHwydPwttQifcHlsKXmAjYtF7a34w1xZgxAY69UTHX5YYdrfdhV5sXHu934z0oXLl8Sj68uiceYHKucctN+D97f4saaXW64vdookuLjcPxkG06Z6cCEfCsaW3347Stt2FnqFbDY4fXjxKl2nDLTjnnjbWhu8+PRFS5UN/lx7SnxyM+wwGkLXFFcnJaf1A1ANNrZj6RiOpgsgM/tQWtphYDD6o/WoezNDzD99huRvfhY2NNS0FFTj/2PvYSGrbs7p8/vh6umHi0HDmP67d9A9pK5Agp3/+VJeNra4Xd7YIm3I/uEecg9YR4SRxego64Bu/78JJLGFqLgzCVw5mWHPA9iRYTniABib3MW5SY6uhg6WST9aAeCvnavFx+Ul+PpvXuxv6kJtx1zDObn5KChowMrysvxSVUVWtxueYraLRYsyMnBifn5mJ6RAZfXi79s34711dXwMHzN58PcrCwsLSjA4rw8NLvdeOnAAWyurcW1U6ZgVFISEgkszbIXwfs9Vu7NLgBRKYEGnrsdHo8Av8/27UdrR0fn+OEX4Gi1WHHilMk4WFMj4JBry+vzoSA9HWNzslGclQX2sa20DJUNjTh23BikJSTA3h1ADFvrSsX0qrvuRk5RURdwyEHpy15EqonIz0dqW/pYpkhNtF6l2W7ILKAHiARhBAMECl//+tdx4oknSugA8/NuvPFGARzMYSOQPPXUU1FZWYmXX35ZABdDUSnwcv3118vvzD1TAPHMM8+UfihGw+OCCy7Al770JemfhwKIFLQhc8Z///vf/woQI5BZsmSJ9Es2jeBH9bt06VJ5OH3++efS/2mnnSZsG8e4ceNGAT4EQT/4wQ8wZcoUafePf/xD8voIpgia5s6di9tvvx3PPPMM3n77bclBJKhkjh7HQEB11VVXCVDmS+TDDz+Uz9mWwG/ChAk477zz8NWvftWQ6eMYON6vfOUrYDjv+eefLztsBNvf//73xXZPPfWU9L1nzx689957wujyvAR906dPF9sTsPGannjiCbEL/z9v3jz526xZs8RO/D4ZX36HQJR98fwUCaKtCDD/85//oLy8HAsWLMAf/vAHGTPnkZsCzBXlOQhOOYfXXnutzClBaLRHf4vUNG56BY3rX0DztuXwezqQfdp3kL7wqwIQCTqbNr2OtpJ1SJ19PuwZReio2oumz/nZBmSeeAOSp50Kd90hVL56LxLHLUTqnPPRuvdjtB34DPGF05F23MVwle9Ey473EWd3ImvpjYZsoDhTUbKE3bXtlYqpzrF+bo0LT3zkwuvr3ejw+PHDixJww2lOAYhcOw+90Y7n1nbgguMcOHO2Ha0uP97c2IFX17lx6zkJOH+eAyXVXvzosRacOM2OS46Px0c73Fiz04NZxVZcsTQeWw568fYmNxIccbj13IQuTJGebYpapCY+D3fMHFqRGjKEh154F4deeBt1G7chzmrF7PtuQ97JC+HM0Tap1KEcRV+HG1Uffobtv/07pv/4JiSPH4WGLbuw5d4/YfoPb0TiqALUfLIJteu2YvSXzkTGrClo2LYH5W9/hKz5x6DwnJMN+zU6V/i9NdDsjV7FNBJQN1nCwKwMAltKcFje2oqfb9iATbW1yEtIwDemTsVxOTlYUVaGP27dinOKi3FaYSGcViveLS3FGwcP4sKxY3HVpEmobG/Hz9evR35CAm6aNg2r+TyvqhKm8NszZmBrXR1Wlpej0e3G92bORHw37OHRztD1hs0biraRRGpC5sVgTXq8XqzffwAlNbVYOGE8Pt23D2mJCVgwfrx8driuDknOeCyaMAGVjY3YX1UNl8eLxZMnwsZwE7XpEcVmTrhIjdpoIOihPxZeysIoP3GktzVFaqL1KM12Q2oBPUAkC0aGjCCInxMgkHn7zne+g29961tYuHChMEo8HnvsMXFMTz75ZGHXduzYgd27dwsz9j//8z8CnBSQI8CiYmZ6eroohb7//vsCzsgsknW7++678eqrr+Lpp58WAEPwxvxHsmcEUOx7+/btwmoS6Kl+L730Ujk/mcQNGzZg7dq1smN/zjnnCMAhYOL3CCqpBErQ9cEHH+Cyyy6Tz/h/Mnu33nqrAMPly5fLvwRJBJFkThlmO2PGDGEvCaTuvPNOAWeLFy+W66b6KVk92onXnROIyVeTGg1AfPLJJ4Xd5LW/++67Ar7HjBkjIJJj5Fi3bdsm9qYdaRe25/Vx/DwvAZ8CiASOVIRVNmAbPpBpP4JnAkeGEBMgkoUk6/i3v/0teF7akCCUgH727NmyWRDtEQ4Qj1SkxtNSA29zDToqdqN6+YNImXUOUudcCHvmKGH3yPp525thS2ZYaDzcjeUSLlr30T+RueQ6JM88Cx11B1H16s8NAWLKzLNQu/JhCUdNGDsP8UUzDFlDXn9/sIl9FampbvRJ6Oj2Uh9++UIrvrTQga+cEI/iLAtqmv144PU2rN7hwR9vSEJhpgVeH7DlkBff+lszrjnZiUsWOtDY6sePnmgR1jAUINpw4QIHfv9qG0ZnWbBosg1zxmiha10ATS8LX5cnFOAnM36K6kAdxKHYqfd7feioqYOrug5Vq9Zh37/+i2nf/7owiAoghgOlug3bUPvZFrTsP4Tx13wJjsx01K7brAHE228UxrDmk89Ru26LAMT4rHTs/89LyFo4C5nHTkfSWC13ezCZUnW+nkqQmCI1scNokuH5vLYW/969G+NTUrC7sRE17e34yoQJmJCSgndKS/H4nj343aJFmJqeDrryZa2t+O6aNViUm4vrp0wRxvC+DRs0gDh9OlZXVAQB4jemTROASVDIsNNjs7KkD3meRRnybbYdvPu4LyI13HDeX12DcooN+v2YUliA1bt2I8XpxILx41BSW4vDtRpAnD9uHD7esxdWiwWjsjKFWVTrIVqm3+f1IjU7G8xBzCwoCIrUqDxEta6Mcg6VSM1Ib2sCxGg9SrPdkFqAQPCf//yngAMCON7ApL75L1k+hjwSKDIElSwagRJz5MiGMUz0pptuEoCmmD+yUI888oiwWwRZZLQIANkX2xHw/frXvxb2jZ8zPPOXv/wlnnvuOfz2t7/FQw89JEwlv08gxJDHvXv3YteuXXj88cclHFMBxJ/97GfSL9kzgjqK7fDGI+PJsREcEgyRHSNzR7D1yiuv4LrrrpOQVR4cB0EXr4fMINlMAio6dmQXaReOg+0IQv/0pz8JGLvyyivlvARuzz//vABPXjfDMvXlKKIBiLwu9kMmkSD7xz/+sbC0DAUlkCNAJnAlaCMw5XiYq0iml0znX/7yF5x11llBgHjJJZfInBHwMxSWQJClM3h9DJt96aWX8NFHH8nnjIXn/3/zm98IU0tQyYc3v0fwy37vu+++qNdoTyI14sQaMHH8lBAs/FBt3fWHUfbU95E0ZSlSZp0HRyDENATAwI+Oip1o3v4+2vZ/hvQFX0bS5JPgaalDzTv3g7mM1uRseJqqYE8vhLNwOmzphahf8xiSppyEpMlLYXWmRBxD6B+6H2+ktiE5iJrnFU23QTbvYLUPN/y5CWfOsuOSRfEYnW3B3gofHn63HdsPe/DYLSlIdmp97q/y4fL7m3DBPAcuPd4hn//8v21o7/AjN82CigYfRmVaMHusDaOzrHj43TacOcuB02fZkZoYdBs6xxfYuQ4ZsbEZgnL5epEaG12RrlNsLK3fQ7+hyNVw6Rj2y/zDzXc/hCm3XoWshXNCAKI4NgzJcrtR8vTraN53CDknzEPm3BmwJsRLCOqO+x8VcGix2yTkNGF0ATLnTIOntQ2HXnwHE66/FGnTJsCa4AwCxC5MxABdW4RbqIsdwgFiyPgi5cIaPQHMtppVjsAOW+rq8GlVFbY1NODC4mJ8Vl2NDTU1uGTcOGQ7nZJ7+MahQ3hk6VKMYUkivx8tHg+uXbkSk9PShEHMcTrx4NatOMR0iKQkVLW1yXenZWRgVmYm/rlzp4Sinl9cjFS73RgcGt9ChvdQhOVrtg3cI4abYFHaNxJAjBTSzHO5PB6s2b1HwkRHM+80NQVr9+xFY1ubhI+2uDqQGO9ATkqy5CGuP1CCnNRUTCnIhzMQatzlPRTpje/3Qw8Q0/PygptgSpCGY4oUVqo2zEZ6W/p2jNTiBj0jxWLhiPOr2YmF0ZhjiAkLECDef//9wnyRGSPoYU4egRdDFVeuXCkhlixDQXBC8PbOO+8IwGBoI0MceZA5fPHFF3HDDTcIEDnhhBPw8ccfG5a5IIAj4CMzOXXqVAEnZCQZ6kkWjcBH5fxpPnScANPf/e53Uh8wXPyGIIfMJAEmfydQ5EFGbcWKFQK8vvnNb0qIJX/n9TG0UuUOMgz1j3/8o4SfUqyHII0MJplF2oQPM4JLXjfPzbBLspDquv/6179KDiOvm/mOKv6ef1cAke3J0hmFmPLayV5yrHywEviSeeNBIEiQy+8SoIaXpSCY+/nPfy4hpIpBvO222wS482B/BL0MiWV5C4aXMixYAUQCRoJzglvaRJ9vyOtmeRKGwkY6uJlAIK4krSvabbh3Uy4qmn2gvgkZYv0RKUxT5rmb/EQFEBOnLEWqAUBkv77WerTuXiXhqI7cCUiaegriC6YCXg8aN76M1j2r0VFTAmt8MlLnfRG2pCx0VO+Du6EcieMXwpE9Dt7manHCLM4UWJMyYEmgemwoWOprPiWvUQOIf4Df4gTC+o0mr0kPEC8WgGjF5hIPHvugHQdrfHjkm8lIdGrjLan24bo/NuKk6RqYZB7is6s7sGJrh4BHAkbmMWanxGF3uVeEa8guTsy3oqLRL8NJTYxDdnIcMpLigoIrCuMZsWOSaaqrpdadiqnYUfROelb67K+2lR98ii13P4TJt1yF7EVzEJ+TETIGH8UDDpbjwBOviOjMtO9fD6szHharFW3lVSJmw7BSd2MzEgpyUHzp2fC0tKK1pAyu2noUnXOygEl3QxP8Pj8cmWlwZKTBnqIJfRnbbHDtEFIHMeTmHNoC3AEDGecsai+C0MfQMFYb9TJ3vqMDr5aUiLDMnOxsHJ+bi9cPHsR7paW4eNw4JNvtWFVRgY8qKvDHE07AqMREuf5Wrxc3ffSR/J9M4/T0dLx+6JCEo+5oaECyzSYhqWQg9zY1obS1VYAiRWsq2tqEZUqy25EVH4906gUErGoyioE8+SFkVrsFiAbrn+CwtqUFa3fvxaisDMwuLpaQ0Z3lFRJGWt3UBIfNhsn5echMTkJdSwsa21zIT0tFfnoamtvbtbxWq01ApNNu75FRVCGm1959L1KyssTH0Ps8fMYpjQcVbsrP6AuZbTU7qB8TIMYEDDIHEckCBIjM+fvFL34h7BeBGG9qipzw3xdeeCFqgMi2zBXkv2SjIgFEAhaCmf/93/+V/DYyigRJzBVkWCNzDa+55pqQIfPlRbDGMRkBRAId9sMbTwFEMo9k9sjQMbyS4ZJk4cg2kgVlTiJDLgmQCdCY+0dgy78xnJahm2QaaYvuACIZPAJEXnckgEhW7+9//7vkX4bnICqASDDOv/30pz8NAYgcG8NyyfB+97vf7TKVtAsf0EYAkY0ZFksBHiOAyDBa9k3WlACd4Fl/8NoVWDVaQwzrJYhkWDAPS8ZoJH/lETizRsNmQEJpfp5O2TEAEiKtT9U2CBAnEyCeGxSp0X+vectbaNn1IbwtNcj+wm2wZ4xGnFXbnaMwjd/rAfxMjI+DxeZA8473Jb8xY8m1Il7Ttnct6j99Sn5PHDcfKbPORfK002Gxde7wKaDS03jlnAbX9u2UBwQg+izOUODpV7DTuGdlh1CA6BCl0s8FILpwqFYDiEl6gPhQI06aYQfB5LQiKzo8gNvLHV7N3463x+GNDR146iMXvn2WU8RrVm5z45/vu+DxASdMseGSRQ6cMzdeUzQN7ITzha+5U5HHy9YKIFY5C6DJ6XQ9RN0usDmg9Ru55yNtW/XBp8IgCkBcOBvxgRxE1S/zFQ88+So6GpqQMnkMRl14eicw8flBACnxuxyiJQ4Wux17//kc2korUfzV8+Tf8jc/ROV7a+HzelB07ikoOGupnGugr637udDmjmMQkZo1W+A32LkOZxN7muPgOaNYD2bbzmcfhWMIBLfX10uu4OUTJohj/wTz0AMAkQqlqyorBST+cfFiFAXUxFs9HnyLADEpCV8ZP16YQj7VPFSQDAiKUMiGzOTvN2/GjVOnIsVuFyXTf+zciTaPRwDjF8eOxZmjRsnfonqeKbGSbu5j9aeeuIiQd4DZb/De1IvU+B0OUU5Wh9G9SQC4+dBheXpShGZMdrY05zrgj8wDNzwtFpTW1WP17t04jj6NzSZKpmQTqYyal5aK6YWFmJiXK3/rbj0okZorf3YXEtLTxecyOhjpxA1ijoEb9xTXM9uG2oGEDH2sWDhMBjEWZiHGxhAuUhNe0oKsmJ5BJBAgw8Yi68wjvPnmm4WJ27x5swAQ/hCgHXvssZLbxhBTAjCCCIIYAjKGc/KhwT74EGEuIsM0H3zwQfkuc+7IRDLfkA8UhlkyRJK5hWQW+wIQL774YgF7fFAxfJP5fQRkBHc8P4Ekcy8ZTklgSZDIMADmXvJ7HAfHzr8z9PTqq6+W6yZAYtgqFUk5dvatf5AT8LENz3/HHXeIoA1ZOgJhhtMS3FF4hjZl/UOCVoLZiRMnyhj5OYEf7Ur7kdUkCOU5yJoShFOch+A+EkDUq8SGM4icB/ZN25N5ZLgt2WSG9qpajAT7kQ6GDNNuKt+gxu3En0unodZlFQaRD78jYdzUeTWAeJuEgqoQU9UvcxRbdqxE++HPhfFLnHC8lMKw2BODzn34GMgctu5Zg/by7cha+nU0b3sX7aVbEZ83CXGORPkdXjfyLrwTFrum4tpX9jPoNMEvDOK3Ux8KMIgBoNwLJuRgtRc3/LlZQkwJ+oqzLdhf5cWf32rH1kNePPU/qUhyaoqjLHtx2e+a8MWFZhb5hAAAIABJREFU8bjiRI1tDGcpd5d5sXJbhwjU3HJOAl5f34GNBzyYPsqKREccNh3witrpb69OFvGagCcj6y8EPIQp3aktgFIlUkOAqDYG1BcDjfTgUOtX13M/t61a+Sk+Z4jpLVcie+EcxOdqIjWSz9ruQvO+g9j2q0ckP7HgzBOQWFyogUGtUbAtf/G6OqQ0RsV7a0T4ZsxXzsWuPz4uIDKpuFDCTCs//BTpMydh4jcuD9hs4K4teI/2YLMQBrEf1ThDnhFmv8F7RVs0oexnXXu75B2+V1aGGpcLxQHwd7ClBVXt7ShKTMSC3FxUtrVJXuKjJ50kZS14XzPE9OoVKzAtPR03TJkin1uC95bGApOV/LiyUvr/1rRpYCgr1VD5HTKTLKVR0tKCn8+fj8IAMynPuMC8mWzi0LCJXURqCBAjMOdUIyVLyHDS+ePGSk5hciDyqPNZoK0HKpweqq3DvqpqyUsUoZrqauSkpMJhswqzWN/ahjNmzkBKIDxePevD12+QQVx2D9Jyc2VTmwd9AK4bxRqq0ElV9kKVwDDb+sSfJGAmQDRDTGMMFJnD6bRAbwGikucluCGrRvBEQEcmiuGQFLEhoGT+mwKIV1xxhZR4IDhjOwqskCX8xje+ITtby5YtE5EaKomSTWM+I0MpCVT4UGF7AlO2JxDqC0AkuCQwI+Binh2BC1lHAs9bbrlFWFQCOeb68VwM92RIKcNoCcAIVhlOyTBXxo7z+ghuCV55s3NcKi8xfH0xv5DgkICS5yYTyGtiqCevkyI1tB1BMkVqaFNVk5LnomANwSlFcpRdaDd+hzmiZFsZJtsXgMjzMFeUYbIMMSUAp+AOH14EfwTDZD+jPfpbxVSdtxMgnizMniNzFPw+io/sR/uhz9F+cJPUL3QWz5ZwUYswh6FMpT6EtXHDi3DXl8GeXoTkqaegZuXDEm6aufR6WBPSUb/2CbQf2oRR1/xNaimK8zSEKqbKDkGAONshzF5xthUNrT784fV2rNjqxn1fTcLEfIuUuli3140fP9GK60914sqlTgkXDc+XenqVC+yzOMeKs+ZoQjUMN73lbCcyk+PwyHIXPtvnwbO3pUrZDOU0RONAsm2pMw93zBhaFVN9TlDlB59g87LOEFO9imnz/sOoXr0Ole9/jNFfPAN5py2WXMNIyo5kGw8+96YWijtlHDKPm4n13/+F5CiOOv9UONJTsenOB6RO4sz/9+2oREGUkx6tfSOJ/nSnwHhEADHcWdUGHF34p9k2+Bglg0hlUaqWUnRGHQSDpS0tGJeailMLCiSvkCGmd86bJyGi3GRhmzvXrZMyF1QtTXU4Op90gbl48+BBbK2vF0XU04uK8OKBA6J+euuMGcJYMpSVJTX+fcopWm5j4DBVTNUjzt/lfh2MezOSimnI+zcwx+X1DQIQD9bWYunUyZJXGNwo6JxQuTd3l1egqqlJ6iBOyM3FtrJS7K2swqKJE6UO4q7ycmEiL15wHNJ1GwZG93a4imlPOYf8uxKlMdtaZV2ZIjXRepRmuyG1AIEBwRDDGgl6yGjpD4Ymfu9735MSCAQL6mCYJv9GYEXlUwIXsk8Eg2QWGVpAARUKwvD/qh4g25FNo+AN2TYeZBjJ4DEHkKwYc+7YL3/n7goBE/tmXiRBFvslCGXOIUtoELQSPJGZ5I1HRpAHASwZNoqwMLeQoEyVruDfGd7KfEL+jXl4HANzEQngqExKhpGgjWqpzB0kcOK5CWY5RgrXsA+OgWMjoNXH4itbEWixL6q0EsSxf+YMUgSG9qBYDA8CY7JxzJMkeKUNCUzJVpLZJUjkeGgXHgSbLBVy0UUXCePIMdMuVB1lDUt16O1LQMvxU7iHwkMEhbwOAmUCdDKYzNXktTLnlGqoFOqJ9uhvFVNfRwt8rla4a/aj4pV7Bfwx7JMqphZHkuQWNm16FbbkLKTMuVBjAANOLPMILfFJgNXemd/o98Hnbkf1O/fL3zIWXQlrQqoARFf5DqTMPhfW+BQ0bXkL7tqDKLz8fsQ5tHzQoVQxbWn3obkd2FPhxQ8fa8WJ02w4d64DY3MsyE61SIjpCx+7pMD94ik2EaJZtdODz/Z4cNMXnLhwfnyII88oyXa3Hz9/rhXJCXH4xulOpCVZBCBuPejBxQsdSE2y4OVPO7Cv0ot/3pyCBIcGuaMBL4qJiAUVUzo5npY2EZWp+ugz7PjDoxh/zcXInDcTCYV5kifo93hRsWItDr/wDtJnTUXeyQuQMnmcsfAGQ7c8XrQeKsfW/3sYBWecgPwzFiPOZsPndz4Ae2oKchbPhT01CbsffgrJE4ox/X9DlYAjATtZZwOcA2WqmMZuLuNjZBVLS0WkZl52NtZWVeGRHTukriEZRYfFgjWVlRIuesGYMbhi4kSFaORfcjntHg/+un27MJO3zpyJNIcDT+7ZIwDx4rFjkRkfL2Gr75eX489LloiwTXfgZzDWZCee6QrMRhKrGa2KKWsbbjhQIrUMCzLSMSk/T8Bf8Agwwf64OLAExqd796GtwyWAkHmGnx86hD0VVZheVIhEh11KYZBRPH/usSJsE1gQhhs/epGajPz8oIopfTX17OKcKV2C8JqIRmUvRlpb+qnc4DdzEKP1LM12Q2IBgjuyVArc6BU4OSAuYipaEkjoc9EY/kimjayauuEJLllDkA8EPijYhjl/6gFBIMeHCJk3Ah5FrROgsC+egywjf+d5+Tv7IdvHvvk99qX6VWyXehjxWvi7KsWh4t45RrKcSqGVn/Pg+QmE+DeCR9qBAJQ24FjV9fG8bKOuiWPj33jdHBuvhW3ULln4RLId+ybw4rnZP6+H18ExsGYhD/5NtVPhGgSJtCm/w5BXXot+/OyHY+M4+DntzYcOv6MOvX0pNkRwS+aRQJrXy/FxLLQBz8H/qzHSPuFhx90t1J5UTHsbpsnQz+bNb6Jl50oRkImzJ8CWkgtHzjhkLLkeLduXo27Vo0CcVRRI4wIF7jnG1OMulnBUZ97k4JC9rfVSN5GMI0VpUmafhziLFa37Pkbz1nckL5EJeo68iUiechJS510MizU0R+BIQmZDVEyNQoc0byzUxH4/XlvvxoufdODtz91S7oLhn/npcZhSaMWyryQh3gZ8uM2Np1e7UNXok51khp9++fh4LJxsE7VSfb91zT6s3eXGZ3u9IkrDshdWC/DRdjdeXefCWxvdkmo3tciKM2Y5JETVzsoXOgATjePWnUjNYDml7qYWlL3xAcreXIm6dVtFTIbsHkVmshYdi2m3fx0dNfU4/NJylL39IWbd+R0kTxwrYjORwBrBYe36rajftB35py5G1oJj5NlT8e5qlL+zSuotwudHxtwZKDhzCfJPXxx0wofa4dYziCFz2ItQ54isYYT1axgmZ7btEvIdDhBZwoI1DZ/fv1/YROaVUaH0S2PHYnFeHsampIRs/DA/ke3XV1eLAM2VkybJs2BjTQ3ePHRIFFE7vF5hDZcWFEgOIwHkUK/JaJ4lehB5tI63W4AYeC8QHDJk9OO9++D2eHHq9GlwOuxSuiIc2DG/kCUumG9IYDh7TLGsh7L6BuyuqBBmkbmr6YkJGJuTg2NGj4qsbBp4PugZxNRAWS+976NyDvmZUivluIzKXozUtirE1ASIQwJ7zJOaFjAtoCxA5Vkyg2QOyUyy3MiiRYuEFSWw7c+jO4DYlxBNhn12VO2VYveqFAaFZyzOVCQUz4G7vhSusq0GIuJ+xBdMgyN3EmxJncXQyR56Gsvha2uUUFJ7VrGEjrKeorumBK6KnQIQbWn5AkLtmcwp7RQKMC7REX34aUSAGEkqP/A5wz53lnpxoJoCKVp+DEVj0pPiRISG4Z8V9T5sPOCVkFP6EtkpFsweY0VWikXEaPQHGcbDtXQ0/MhIjsO4XC0/sbrJL4wh8xkJEAszLJhUYMW4XIv0qQBitKFonQCxELYombHuwiP11xDtGHyuDjTtKUHz3oNw1dQFu6A6aUJBruQbettcaNl3EK0Hy5G9ZJ6ojsbpBCLCwSxVTNsra0DwmViUD2dupgDE9ooaNO85IP1QEClp3GgkjS1CQn5OxFDVvoSJ9sUO6hpEpGbtVu6QdeacRQvWtE7MkNIBssPOhgYcbmnBhNRUKV9BZ77W5ZJaiWQEuVYI6GZmZiLP6YSTRe9195Xb55MQ1fqODiTabJgU2Cisc7lwsLlZwk7ZhiBzYmqqAEUH+wg7BntN9vc9H36/9nS/RPssGeh+9SI1ICPIZ1BAAErPzrW7uVHYKOnRxdlZXXJQ1fXKpnhbO9o9btisVmQFwonbO9wCMiu5we/zCftIlVOGlwaBZqjRgutME6nJxtXLliGroFA20RSxoPIM1WeSUx5gE0UIzGwrNlBEiAkQ+9P7NPsyLWBaoNcWIChkSClzHZmHOX/+fAkdZXhrfydIRwKIR8K6qQvuLftoFBIqfnA35TT05xqItkGAaGXYqg60DQP2RpyoAIMYbYhkECAmFMKmzwk1xTBkqQ0Fc3JEANEUn9EeETFsh2jvzUhgZyjWpBFTr+1ZdC2BczS37QIQA9cvtSf1thjC94VSMb3qrruRU1TUBRxy3sLDSrmmCCLDgeRIbau0PEyA2Gt31vyCaQHTAsPVAgMlUtMX9jFkA9RAYEYcpH4QngkHnN31++1klrl4EH49QBwmjEzQcYzScaMdgiqmOoAYK7v1I5W1kBDTNWEMYrQ1Bk2RGmMGVYHGaOw4wG3DwYR5vylMPzTCM6FEXPdjiCRSEzKHQ/y+CBepURsNBD0EgErFlJ8zXcUo53CktzVFaoarh2uO27SAaYE+W6C/RWqONuYxhEEMliOIXdGMLs5NlOAwlkRqRhoL0RPDYorUDI/7ra8spR5MmGxiZHAYi0xptCI1IS/oQWYT9SI1mQUFQZEalYeonj9GOYcMQSVgHOltTYDYZxfT/KJpAdMCw9UCPYnURGLXVH5h+HUb5/zJHnkXEw2HtiE5iLyCLoyD4aVFyPsamrYhljeeimC+nV6kxgYK5XRd2YYMRw/9hjpIxnYw+zV2jsMBYo+ha5EeRpHyZo3am23VZHS95wfAvmGlMMPwhIFSaMRHidlWMWRdNl4GwGaRAGLEzYIBWDvd+h5+P/QAMT0vLxgmrwRp+NwlEDQKK1WgfKS3pRggBQnNENPh6uma4zYtYFqg1xboCSAeDXmER8Jq9lXFNJZUIBXGi2YHPhZUTNUijma8I6GtPsR0KJkIOXc0IZkxnO8Xy2quXfLWAjmvPTHM+nvAbKvlCQ+WHboFiL1QvR7I94UKMb327nuQnpsny0Wfc6hEaZSKqQLYRqUsRmpbU8W0166l+QXTAqYFhrsF+lvFVG+PI1UQlRfVIOcchucn9kqkRnuzRudED2JbAsRo85oiidRE3JU3cMbMtp13QX+oS+pFaoI9x+A6k7H1oO7bI8AdxPsi1sfbH2tnpObthryHBvAZFUnFNKqNlEFa60qk5sqf3YWcUaO65BySPVSlztSzm6qdBIzh+YkjtS3Db806iMPd2zXHb1rAtECvLBBJpEbIgiFUDz0S1i+4ox4BXPbm2nolUiMdx2a+VLQ76pFEarRLG1kKhdHabKAZixAG0WTntNv7KLaDyZyrKdYCb2P5udNFpIZlLmLsHRBkEJfdg6xCrcwFD5VzaKRWqi97Yba1SJkL1rQ2Q0x75V6ajU0LmBYYzhYwVUwDzkgEMNkrgBjDipHROFm0RKkzD3fM+BmqTRXTqBxTteMerX37wgqpHESwQHpvgVEMr8moHOlBYlmCz/AYYECjZfsjrb3BWJP6d95IHm8kFdMQn2CI2f5wFdOecg75dyVKY7a1ynvAFKkZzl6uOXbTAqYF+mQBU8U0sEsdgS01VUwHL5/HZE6MmRNTxTQ2Wfn+yhszVUxjmyUMB8N6VnO4qZhm5OcHVUxZU1ltbKncQl5beE1Eo7IXRvmJSvH0aOyXANEMMe2Ti2l+ybSAaYHhagFTpCYsbBKhgHE4i9QoYVG9E9BTyJYpUtM1jLYnm6l7f6AArp5BDDnHIMvly3XGWPicjGmY20HN6VCvs4Fav0dzv90CxBgTqbn+np8jNSdHbhnFECq2WeUcKrVSfm5U9oJzORLbmiI1w9XDNcdtWsC0QJ8toADigVqX+H42qzXYl5JeF8dFdwYjSfajte0tqQ+AP4izGpe4CDeOvHEN9NQj6dgPYNtg10EZ08Akhpeu0I2hzFmAnxxzNyqcBZKD2k3TLuvEbKuZpL/tcN2z7+P01VsA5jeZh2kB0wIxY4HXmpuwrr1Nu+f57lSgMIY2Lfw+HzJy83D1smXIKtByEAkEeZD1448+51CxifzMbOsVGxAUt7S0mDmIMXPnmQMxLWBaYMAtUNHkwX3vVGLFJ5ulXtL8BQvg9/s0iRrdDihfGqpOkn5QR3vbCxJfxQXJr3aCoQh28PkYihkaKhXJZoPV1u32yJxZrRZYrbYQ8sfj8cJCR8HaCTroKNTY0vHkhGtQ58gMXrPX40GcxRJ0KvSOhWwo6NaJ2VYzW3/a4Yw1WzFn2wHplzvZdO6sNlvXNaktQO1z1jajeiPvZB2wDK5Js632PBtiO0hYnscjYX1KMdLj/f/sfQd8HNX19dle1GVLsuTeu8ENGwyEapvQIZBAQgIJJBg7CSmkACGF8EESUmgBQvgnJIFQTOhgejUYG/eGm2zJltVXfXv5fufNzmp2NSvtSitptZ5JjK3V2zdv7ivzzjv3nhuem4p+Y19yfWa/Kw8gtLLScB8sO2zyenDA55XaEF5TOQd9Xi+MJq65+vB7M/rYSP0dIKlN6/WpL5uVl4czrrgSecOHdwGHbHusW6n8ro8FksdqWbKpmkhNv29HtRtoFtAskE4W4MlYZWUlbr31VrjdbjzzzDPCtURsQhVsImMO1GIRtLLSSz0d7dDS0iL6zGazwW63RzYGbC+T/nJTYLFYIsOR4IN/tLLpaQeCiaamJjDGJysrqxPAa3NTAuVD0A6cb2QmcnJyxLzT5qZ0YDWU7cCDVYfDgdzcXLHGau/NoTk3lf2midSk065Va4tmAc0CA2IBJUAkaHjqqaci8QmxctjKuAU5IF3+TCsrqZ2lkx0IEAn0ufmMsBN+PzweD8xms/hMPiHm4QAvgg+tbHragX3EOWq1WiMAUS1OSJubEgMzFOzAdnKeZmdnizmpzU0p9m0o24HtJ0Ak4OcBnPbe9Iv5OJTtoAHEAdmOajfRLKBZIJ0soASILpcLTz/9tAANBDo9SVzzObSyUnBhOtqBLzWeYBNQ8OLGRVafIxBkm7mJ5hhgX7Os7GqklZVcONPJDrJABPuI/ce+U3MFk0VB0nFMau0NRfUbxxiBvzIpuTY3A5HDqqG4RsnuiASHcl/KBxba3JQOboaaHXhgwcM5LQ9iOu1etbZoFtAs0K8WiHUxXb16tbifHKtEQKFkmuLJYcufa2VDAoSlix3kdrBN7GteMmCUGRYCSW5mZHColZXAYTraQRaV0OZbZq1RnJs8lNPm5tBfozhHCRLT5R0ge4lo7+5O92W1NB3dramaimm/bkO1yjULaBZIRwvEA4hcQPmiI2hQpkmQJa5j4xO1shKgSDc7yH3H00+6sClzVPFUlBsZukLJ5dh+rax0yp2OdpA3n+k2zuRDJW19kIBrsnaQXbvleajNTclNeCjagX1PoK+9NzNn/8D3pJYHMR13sFqbNAtoFug3C6gBRDmuiSeP3clhyy54/FsrK8VZpJsdZOEOAnqC/diYw1i3Unljq5X1CQYg3ezAk+x4CoNKqXptbkpu8kPFDuk2zuSYZG19kGKzk7WD8sAtNo3EUBmTajkR0+39ppamoz/sy/eipmLab9tQrWLNApoF0tECajGI8eKEpJQJkhhLT/GJWlkpzmIw7UAwwRco+4wupOy3WAYqNuaQ7dXKBkS/pZsdOFfJqCjVZ+V4nsEcZ1obOnPKJTvnZTdvWTSKh3MyO6zNTYmBGmp24Dorx5USUGlzc/DfhX1dozSRmnTcvWpt0iygWaBfLeDy+LB13xH87u4/wuV04d5774HRSAGTzlxMzKfHw3j5Rc0GyUAj08vmG1uRp2+VmIhwnJAyB50yj5ky31w6lOWJpyGsYioPIm5AuXlh6gulmzAFith+qyLtRSrKHg1Y4TXaIrFVkh39cLldwrW1SxsUcVhaWUlcSLaD0+UUaUisFitsdluEHdNBB4PRECkrzc0ATCIPW+c8Zn9qZSXhITU7BHx+FLm8sASYBzZsd79f5JYU+T7DV2Tto9BTjH2TLcveaW1rE3OBbqZulws2lXnB+1jCYlMyQ6KVlfqSa1eAtlHkjeT6ImI6LYo5xLJuN+yxa1+Ky/r8PjQ3N4s1z2zujO1WvjdNDN1QtNfvZ+ylTvUdO5BlrfYs5BZKOXDlQ2C1NB1qMXzyYYcyjCFe3ONQK8t1V3Mx7detqFa5ZgHNAulmgaoWP77/YgO2H6wTL4SSkpKoTWV37WV55QY0E8tek/MY+Ed6YYp3eFSiaqFhyl8wxYXCAOlQNhAMio2w3iAxHPJLXzDEygThfISgtCnuMal6kmXvm7gKmwrmRVxblW1QpgWRN0/8W3aD1crG9FtY/Y991DnvwoMyZvKpz02tbHgWSBM55jJ7fVj55DsYf6S+x2U6lWuf7IIoe2aozQu2Vm1uamVD8AaDeMnlRE1AcvOX1w2xnikAPEJAMBSMWl/6pWwoBLH2htMexbYhhJBYl5VDUFb1HOyyx592Os6+6uvChmopdJTxtWouqMpUFplUVhOp6XFJ1ApoFtAskGkWqGj246qnHDjkcEOPEEwms/yKDf8du5GS0jqowCSVTdfQL/u9nHvw3bz7ENKZhmzXswfVoYH6I6Wy7O0zbsa6wkUwhAKAnjbUxwyd8BhRbuSkXZsKGtfKRjaSsVNQ2OyYmprqz9sHO1g9PvzsoRcxubJWYqNUx6RAHZ0TR4zTmM8i4zexsgJsxtYRp16tbCcAlG3mDYXweLMDR30+6eDLKKkQD9YlT0O1KTpYbUrkvmQFTzjnHFx4wyohuCYD3O50CGSGMNPL0r2/o6NDS3ORyEDSymgW0CyQGRaIAMSGDhh0IdiskusaTzmlF1w0QIycfioeP5PLrsy+Bytz70fIQFelmI1hIhtIebM4CGXlzaSSmVCOWtVT67BrUSwz3Nuyt0/7KdYXzIcp5EfIYINO18mKSaYJj7MY+6gxNFpZiQGRRqFOFb8MwjCLWgjDZHqXz+JhqHRqLwHiTQ+9gElkEOlSqta4fmiwNtYVoE9lHZDGTsx7SOG9IgCiowHVXq9wqYfCTV56mUkeHgM5KMXxVuxBwgC3Idnx6/d6sWDZclyw4oa4Qli0oRxq0p0OAVnxTCor57bU8iBmxr5XewrNApoFErCAGkBUA4EyaEwEMGZS2VXZ93YFiPE2HLEbgO42JwNQVsk2dbfBigWNqSyrBIgw2OgnF7ldPDe9eBtmNXfmY62sDBC79lFieGaQh6Si79OvvVEAMZaF6sc5HwsmtHkRHzDKh0rK8d8tQOzHfusOgEX14SC1IaGTG2UMrdeL+WcvxXnXr4hKh8RnIUAikxib3kotPjETy2oiNQlsJrUimgU0C2SWBWIBosjfpMIailPcY5BNjGIQIy58KqfRaXg6rGQQEwGBPZ3Uy3Ukw+TFA4gaaxJ/E9ydfaXDm052ojsPxzQckpLncByPzMFuryXMIE4mgygDxAFosHIuaPMi+XnhCQbxhKMR1T4FgzgA/dYdAIu4AqfrYFcBrWQQFy5bjgtXrorKi0sQKMcWxqaOUcYcysIzmVhWA4iZte/VnkazgGaBBCwQz8U0ClDIQfWKD48VljECEPVhNbxE3M7SjKaJFs9RFxbqLyZODSBqDElyDInMmkSmn0Lfoq/kRLzgVLV6M72sxSu5mHYBiGpsv9raqmq0OItwTFm18FHlgUwXxlhVZkdy2T7WyvqCQTze1NjpYmoOx9EPQL/FfcXGA6jxvtCHsdPtaz6JegVAXL4cF638rqhSTg3Bf8uCNN25lcoHW5lYlumFnE6nFoOYwJ5SK6JZQLNAhligJ4B4rMUcxsZTRgHEwaY4ehlLIwPEZJi/VJX97fSfRWIQ6WIaluPoNqZIuTGWDuDjxx8de2U7JTB6ORwiK9cgkyyiHenUBlsYIIoYRDKIA2zgLnFrKY4Hjjr0UwOSQzQemAkiomIQCRCH6Fo9mJOTqZlkgCiLz7A9yphD+XOyhLJ4zbFQVlMxzZANr/YYmgU0CyRuge4AYjxwGOtqKjZ6GcoyJiVSI+9404xlFCqmcVKS9BdzKNcbJVKjt0Kn78wn1y1DMkjt7WkTLXWxCkszYO2VAGJfmcN4xMKxXG+vRGr6sTMGd5xJM2EotKFXIjX92G9DdXLKDCJVTKnaSRAYG3NIVpGAUT604/g4FsoyrlLLg5j4vlIrqVlAs0AGWCCeSI1gbo7BmMMogIAQkhKpkeiu6FExwCyEuLlKG1KlStoTgIplHnsSqZGaqzGEydshLYfZkCZueiVS0w9zPlXs/WDN+Z4OfpIf692vD70SqemHfksrOrwX7yECxPlLlwkVU44dtTyH/Ky7tBc0q5w/MZPKEgS3tbVpLqYZsOdNi0dwu92oqanB+vXrccIJJ6C1tRU7duzA2WefjcLCwqiTGbUGy8pRa9euhcvlwhlnnCGUpZRJpJmX5cCBA6ioqMDpp5+O7OzslD37rl27sGXLFpx77rnIy8tLWb19qUiWGt66dSuKioqEHT/77DMcf/zxKCsr69Gmfbl3It+lzdg22iw3N7fLV2pra/Hyyy+Lvho7diyam5vx+uuvY+bMmZgxY4Yo/9prr4lnmTt37oA8j6ZiKnVTPAY0KYA4AMqkkUGVJNWTCAgTdkgxO9YTQNSUSZNnd5PZ26bxkEzoLEUak4mdu/S1rKpITSdks7HVAAAgAElEQVTaGZhGDCLb39PhT3+sDz2ByUTWB29sDKIyzcVADZ54g6+vg3IA6xVpLpYuw/krboiI0vQUc8jfy6I0mVxWE6lJZAecgWV4MsDg08bGxkjuF7PZjJKSkojvdW8eu6GhAR999BF+8Ytf4I477gB//te//oX7778fkydPhiU2V0/MTUjlExj+9re/RX19Pe6++24BAGV/cBavqqrC008/LUDHP/7xD4wZM6Y3TVX9zoMPPijuuWbNGkyaNKnLKX/KbpRERewnPvNf/vIXjBs3Ttjxn//8J77//e/jpJNO6tGmSdyqV0Vpsz/+8Y8C9E2cOLFLHR9//DGWLVsm2nzeeeehvLwcK1aswNe+9jVcccUVYvydf/75OPXUU/Gzn/0MQlE00UD7XrUY6BcVU76UAz4EnE3QmezQW+yA3iAYyaDPhaCnAyGfByEmT9fpoTeaobfmQmc0izx5oVAQQU87Qh4nQgGfVMaWA73ZDp1eSoIcdLchFPRDZ7ZDbzBFp09IYQ7HgVAxDQRCaPeE0OEGCrJ1MBt1MDAbhGJzw3/6AiE0tgVFMug8uw4Wk5QLz+sLodUZhNMnfYXfL8jSwWQEDDrmztPB0R4U5W1mwChygHc9lZeAR2rZPE3FNHwAERPf5Xe64O9wIeDxUg0COrpzWcww5WZBZzQiFOQc8MLf5kTQ7xeV8HNjrl2U0zNPHwBfmxN+pxNBjw86gx6mbDsMdpsoy66U7uGBMcsOPePq9PqEgFk6xQb2ggyJrIbJEPgWtw83PawiUpMMIu9F2URVTNlxgVAIrV4vAsEgcs1mmMjo6HQIhkLwBAJo8/ngDgTECsjf5ZhMsHFs6bhW6ODy+0UZFxOhA7AbjZF6+DO/2+LxIMdshiX8PRkY9sf6kAq2tIuKqSxS04u+iHqNqgwezktvICD+WE0mGMV80sWs1SHRP26vT8w1i8kkgShAfO7x+eALME9gSORtZD38m7/np266d+r1kb4dKFo+VqRGBnxqqSz4Ga/YnIiZWpYAUXMx7eUmcyh/7fDhw3jnnXfw+9//HlQqstvtmD59Ov70pz9h5MiRvX40JUAk0Fq0aJFgEQk8CUAT2fgTJBK4kjnj9/gd5feONYAog2YC7ffee09M2HPOOQdf/OIXMX78+IRs2usOTeCLyQDEiy66SPQrWUWyjfxDADzYANFmtUW/I+PEFop3bxwX1KDXCU/dATjeewj2SSche/oZMOWVinqd5evQvvNNuKq2I+Bsgd5sg2XEVOQtvByW4knQ23KBgB8tm55F++fvwVtfDoM1F/mLrhB1yfW0bHoO/pZqZM9cClPBSOhNUrtTLaozECI1je0hvLrJi9c2e3HDchtmjTYg306pyk6w5vKGUNUQwO9edAmgd/VpVlHOagL2HA3gv2s9+GC3Dy4vMHOUAd8524IppUYBJBvaQrjnVTdmjdZjyVQTRg+PjgPsT2l9TaRGnSGsfecT1Lz7KVp27oO/rQOmvGzkz56KMZd/EVljSuFvd6Jp824cefFtOCurwROD7PGjMPry5cifMRnm/BxxGFD10juoffsTtOzaD1NOFkZecCZKzlgs6uBV/eZaNG/dg9LlpyBr3EgBIOXrWASB3QFGa6yKaTLosg9lZZDUEwDzh0JodLvx7/374XC78c0pUzAyKws2oxGtPh92OBx4vqIC2xob4QwEMDY7GxeOGYNTS0tRbJPWx49qa/FSRQXW1tYKcHjqiBG4bPx4jM/NhUmnwzaHQ9R/3pgxmFVQgOFWa1yvgp7a2znOpLjZVB8+yXYbSJEal8+H/bW12F9bh/njx6M4JwdWnsQp1mpfIIBWlwuf7NsvAORxY8egKCdH/LuxvR07q46isqERvmBAfD537BgMz8kRQNLp9WL9gXLx+ehhhcgN91uvTjySHJNKkRreT3YVVaayUMYcqrmgZmpZTaQmgQ1wJhYhaNu7dy+ef/55vPHGGwIUfuMb38CZZ56JnJycXj+yEiASbNK1NNXXsQYQaT+CRPbXwYMHBcNK90z2WSrda3vbT8kAxIsvvjjKXZj3JOBNJ4DYG+EZ15GtcB1cD+eBdXBVbEL+iVchb8FlMBeOFmZt27EGHXvegzG/DHqTHQFXM3zN1TDYcpAz53zYRs+Gv92Bhrf+IlhBU+Fo+Pl7azZs4xYia8op8LfVo3XzCwj53Cg46RvQW3OgMxj7RSgnLkBMgcpHU3sQ6/f78d5OH9bu8cHRHsLdV9mxcJIJw3I6E8r7/CEcqA3gX++78fZ2HyaXGnD92TbMm2AUm7cPd/vxl1ddAvzx51ZXSDCIX1psQVmBHnurg3jkbTeWHmfC2XPMyLV1As9Uu5QqN4XcEEaJ1BhsgiGOvfq7Dcr7DZZYT2wbKlevQfOW3bCVFcNgtcBd74CnoQmm3GyMPPc0eOodqHrlPWSNKYMpLwdBsj5H66Azm1By2gkoWjIfvrYO7H/wCXgczcidMh6u6nroLWbkzZqMUeeeJuqsfuMjdByswsRrL4NlWD70ZpN0kKLithnv82Ol7GCJ1CTCoh1ub8f6+np8WFuL9XV1GJ2VhV/Om4dxOTnimG53czMe2r0bI+x2AerIHla2t4uOnl1YiCsmTRLM4TPl5Xi/uhonFhejzu0WjCTrIkjkv3mP1QcPYsWMGZiRny/Yx0SAnTR2Bke8qUsMYqyKaQoGsNvrRVVTMyoaG3HE4YDL68WZM2ZgZEEBbJZwWo0wQ9jU0YHtlUdwsKEBhdlZmD9uLEbk5QlW93BjI9aXH8SowkLRNx6/DxaTGTNGliHbaoWjvR2bD1VgQnERxhcXwyLn4xyAyakUqSETKBMS3cUcygqmmV6WnoYM6SooKBChXulw6ULKo6V0aFGGtoEb888//1y4LtJt8Ze//GXkSY8ePYoNGzYI900yjIwbI0ihiyNjxfLz86WNb1ubYIMOHTokypENYnzgv//9b1Ev3TT37dsnXCE50MgMctDx86ysLFEnT2wYw0bXQgIfTkzGAbK+hQsXoqWlRbhYsk3yPT755BNs375duJiOGjUK1dXV2LZtGxYvXiwGs+wmwFg9m82GOXPmiPayLYxdJMjixd8NHz4cU6ZMEa6af/vb36JcTFlvInboqV6lKpb8UuHpDOsuLi4W95eBIG1JIMhnoY1k+/Nz9gMXMTK+ZA/Zh/yc/UTQz/7gNWHCBIwYMSISE7hz505hP8aI8uL3+Xu6hJLZVcZ4yoOA93E4HCDbTHdf9hsZP9qbY4D9xYsA8c477xS2Y3vZz6yP7eM92E+yiykBIm3PGFOOAZZh+ViAyP7mYQP7cdq0aeJeHDuMZ+UYY9vo5kGAzLE7bNiwpBaweCqmsekeIhv/HhhFpwCHn8BZ/incVTtQsORq5C+4TAA9Xs5DG+Ct2w/7+EUwZA+Hz1GJ9t3voH332yg85VvInnE2fE1HUPfKHaJMzvHnwVW+Hq6KzbCUTUfu3AvRsed9+ByHYcwbgby5F0kb3hS6lSqXuaRUTJOkZMjskfUjQPx0n18Auz99w44TFACRVe6v8Yvfv7PDh33VAcwYZcBVp1owb4IJZBbXbPHiDy+48MC12TAbgY/3SPXdeK4NuXYdPvrch9rmEJYdb8bCiZKLrjz3+HciG8BENrFq9fYEEHtbr7KP+pMB7S9X3PoPN8DT2IzCBbNhLshD6+4DqH1nHcgsjv/GxfA6WgS4m/GTa5E7fRKCbg8cG3fi0FMvo/jUhRh7+Rfh63Di8z88CuuIYZj4rcvQuH47HJt2wFJUiMnXfRm1769He/lh4V465rJl0Cs2NkmSCwPl5TaoOh+9AohJznkxbnvhxl3e2irYv49qarCpsRHjs7Px6/nzBUBs83rxYU0Nfr9tG1bNnImzRo5EltGIzxoasLq8HFajUZRlObKDZBr/vHgxdjQ14dP6ejS43bhpzhxUtLVhq8OBZq8XV0yciJF2iW3uz/UhFfO4VyqmSfYbmb3KRgcqGhpR1dQEr9+Ps2bOwMjCAthkl9ZQCI6ODlQ5mnCooUH8m0zg7NGjBED0B4M4UFcnmMXlc2YLN1KCTQLPRRMnwmIyorKxER1uDyYUF6OsQNpbhhdr6e9+9LcWMYjLlguRGq6paiIzbEKsW+mxUFbWv9AAonLGHiP/7g4gPvfcc/jKV74iWMWmpiYB2AhoGDPGTT5dRzlBuGFn7Nl//vMfsaHnhp0MJEHdAw88gP3790cAF0EP4xMJKH/84x+LjT3rJAj54Q9/KEAH4xYJWFauXCkAzVNPPSUEWf73v/+JuEDeg26nBFwUayFAJAh58cUXsWrVKrzwwguibQSeBENf//rXRb333nuv6FWCVraVoIcvANZF8PqDH/xAAJ/HHnssCiCSYVWzw5VXXgm6S/JeidRLQKa8CHAIeFj3WWedhZtvvln8mm3++9//LkDXSy+9JAAU7fXpp5/i8ccfF2CLZcgeXnPNNYJVZHn2E0Hq7t27RT1XX321AF3HHXec+Pm2224TNiLg5XPz+7wvbUaAGhsbyr7l+GB/rV69GowjZJ8SyF566aW48MILhb24mLKtbD+fhX3MAwL24VVXXSWEawhalQCRZfgz+/z666+PcjH96U9/KhZi9vu6detEW3/+85+jtLRUtOHWW28VgJggk2CU9vnud78r4hc5HhK9+kukxttchZqnfoSsqachd865AiCqMZJkA50VG+F4968oWHINcmYvh6+pCnWv3AnbmLnImbUMroqNcFftFAAxe9ppqH/197BPWISsaafDlDdCtV4+f28Y0KgNS7Iqpn1QBHlyrQcPv+HCzZfaMW+8UTCIPHH2eIJ4Yq0Ha/f48eUTLXh+g1fEEV58glkARLcvhNcJEF904e6rsmAyAOsP+LG1IoCVy6yoawni6Y+9WLHMKlxP87MkBm+gmDRNpCZ6JsYDs2QHGz7ehH0PPI6y809HKBhCR/lhzPrFSthKi0QljFvcsOo3yJk8FmMvOwd6mwV7/vQPmAvzMO6qi9C0cSead+6FtXgYxn/tQuz6/SOwjypF2RdPha20GDq9xBxruh2de27llO2Vimkf5rzcGbH5D3uam3dt2YKDbW34/qxZwo2UTOH7NTV4pbISPz3uOJzEcBSx/gG/2bxZlP3ZccfBajAIBpFupHcsXIjdTU3Y3NgoAOEPZs/G84cOocrpxDcmTxbgkK6rsddgsYRR63IMU9krFdM+9NvOI1XYdOgQlkyZgtL8vAhAJIjYUXUUhx0OzCgrxZ7qWpgMBkwrHYERBfnwBwIor6vHJ/v346wZM6DX63C0uQW1ra1YOH4c2j0e7Kqqwvxx41GUS9fVMFOVAgY0kUkvVEzPXorzrl8hDpmVqSz4bNzjxKa9UIs5zMSymkhNojvKDCzXE0AkGLzhhhsECCLw48b/ww8/FOqkP/rRjwSAoPgMQaKsUEkwQDaQoOKee+6JAohk6wjy7rvvPjz00ENYsGCBYMTeeustAYBmz54tQA8nJO9bWVmJhx9+GL/61a8E4GA7qIJ55MgRAVwIjpIFiGSmyIYRZHGSs60EVgQ7BD1vvvlmF4DYnR1uuukmMTJ6qpdsWW8AIgEs4w7/8Ic/CEBH1U+yaXv27BFMKe1AUEx7kSXlQkZQ/v777wsA+61vfUvclqwpgTjZSC5kVJklACcjfMkllwgQrbwIwGhf2p5Ann1Flo79xO8RYBLgEVgSIJJ9JsiWGWD23SuvvCLiJBnbesEFFwjwzcOF7gAi28u2k1kdPXq0+B7byPuQIZWZarKZBM5vv/12BOTTPTrRq19EariZbT6K6jBAzBEAcZRqzKK7cgvatr+GQEcTcuddDPvExUKgxvHew4KB5L/5csuaeTasZTOEi2LbtlcF05g1+WTAaFKtl8+fijQdAyFSw+cTAPFND26+1BYBiF5/CE9/7MHhxiCK8/S4cIEZf3zJBX5+8QkWzJtohNmgw4YDPtz/mksI2Hj8QGm+Xvx+RIEO+6qD2F7pxw/Os2FkgQFGQ3xXMGGzXrAb8lhT2zxqIjUyGOk+Dqv+o42ofW8dvE0tKDp5gWD+GFs48+YVyJs5SbiGOqvqsOM39wmAyFjF7HGjUP7Y/9D46Tb4WtsF6C86eR4K586EMScLR199HwXHTUPZOaeK7ydJmoiG9yNhEbVEpQOjqapiOgBGS1SkRp6bBIjlBIgzZ4rYwSaPB+9VV+MP27bhB7NmYemoUSi0WNDg8eAvO3aguqMDN86ahQm5uaIcgaDD4xHCNjMLCnBGWZlwS11bUyMEb66bNk0I1PDfyrndH+tDKjwIuojUUACwH/uNMYSbDlVgyZTJEYAYCASx62gVWl1u2C0WTBlRgk/3lwtRmmllIzAiP18whkebmvBZ+UERaxgIhpBttWBqaSlyLBbBOBIskk3MsVkl+w/gxBAupsuW48KVqyLvARIM3B/KsYXyGFSLT8zkshpATHRHmYHlegKIX/3qVwUA5MabKR+4IScgovviXXfdJYDV//3f/wk25yc/+YnYqJMVkwENYxCVDCI3/Pzd7bffLhhCsj787u9+9ztMnToVp5xyinCr5EXAQzbsN7/5jQCa8+fPF4wU70Gg+uyzzwqRnWQBIplDfp9KmmRG6XpJwEngyTbRdVWpYkoGUc0OZEDpnvnnP/9ZLCo91cuUFL0BiPyOzNCSpSNIJlgmAONi9cwzzwiVWIJuuuMShBNEkVUje0f2je3j88qpQWRGmH8TuFINNVZ9lEwjGTwCdAJIgmeOAR4GkIGlzR599FHhckqwTxdTlp03b54AsASRtBH7jcCfjCbb2R1AJBAkCCZAJKgks8tnkt1feZjA8cRnqaurEzYnYCW7SLaUrG68i2Xp9kxgyatVl4PXzV9EB+ww6jrdR6K+T72UWEEa+QUce6NwWV9zFaqf+jGypp6KnDnnwVQwqkuTvHX70LF/LdyVW4WQjW3sfBGbSHVTd8VmeOr2I9DeCJ3JAvu4BQi4W+Gu2ARjbgnMw8cLtVPXkW1CBZIMpXXENJiLJ0pKjUm2V9k4pWf/qpx7sTL3foT0khuxmnuYmq3F1iqOUqiKyfDkx148/IY7AhCpYrr3aACvb/WhtEAn4gunlBnw66ed6PB0AkS7WYea5gA27PejvC4Anx8Yka/HKdNMeGcn4xqDGFVowNSRBuyvDuBQvaReOGecETNGGjCysDMmUAkOBZyJ18cxQLK7sl1EasSmJ/5LJLoNoYwvG6KgxZ6DqHt/PToqjqLkzMXInjAarbvLcfTV92AdXggjlUltFuHcTVGaopPnY/zXL0LW2DK07NiHtj0H4appgMFqRv7sKWL8172/AdaSYUKYxmizomnLbgS9PlhLhiNvxkTkTBwDHWOn4vaxpJAbAQjdjofMKEuA+JOHX8TkI/UIhVVik53Hycx5ZdmeoomU8+JOmUGcOVO4mHI67Wxqwt8+/1yoluabzcLFlOzVu9XVyDIYcMvxx4uy1U4ntjU14VBbG8x6PSbm5mJCTg5er6oSPzMecVx2NjY2NgrgmW0yCbGaKXl5KIhRXu+uzfFcs1XXygTXyXgAlQziE45GVPu8AoRBdvlMsN5k+1gJEEfk54FvG4rPlNfViThCissUZmXhgz17QcEawSDm54v+aHe7cbSpGc0MDwkGI+Ur6htAAZxcqxWFOdloau9AC8N/QiEU5+VheE42csKhLMm2N9ExGfD5sHD5cly08ruimwiK+IfATylIw9+RYaSHk7wnyfSyJFL4jPTO0mIQMxAEdvdIPQFEumcSnHCjzkWRf770pS8Jl0Sqn5K9Ikgjs0QgwitWpEYJEAlGGCdIl0h+h4CQrpdknghSKGjDeEBeBIh0Lf3e976Hd999VwAHMnm8YkVq6GJKFo2gKJ6LKV1LyW6yvQSBrIMuk2wvgRYBEgEN7xkLENXsQDdLglUCM8bE9VQvgY7ykl1Mv/zlL4vnjudiyvYRMG3evFm4iTIeT3nFCsSwj/icy5cvF/XecsstIsbv1VdfxcaNG4WLqfzcXOQIxNh3cgykXDfZQz4T3ToJkOkSyou2ohswWV+6IZPFZOxhbJoL2uQ73/mOiI2kGyj7kQCtO4DIBZnPRxBKV9LTTjtNAF5erI/5FpnahOCUbCgBLoEiwT37Q2ZL1cY8XXM5zuTYU7+9BA0n/gLILhIAUS0Gs8vLnluSOJt8uawMEO1TTkUuAWJhJ0AM+SnfXy/Earz1+4UCKWMVDdlFXSmL8EOEvM5wrOKbKDxtBXyOI1Kc4+EtogTjEQkw8xdfCb3REvXoIj6xh/Z2boSjy8oAMahXSTnCtSDOwtJFpbiHspKLqRs3XyKJzzR1BPHSZ17sOiLFHC6aLLkb/f1tN9xe4IzZJpw63SQAnj36ceEPAG3uEP7ysgs5Nh0uWWSJCOEcqgvAoNdhcpkeFy8046w5ksCCki3gz2Kdi/NsyZQlQNxQMB+mkB8w2ATIiVezPkbARmqDeisyoazf5Ya7ph41b38C5+Fq4Ro64epLYLTb4DxSg8Z1W1D7/gZ4Hc3Qm40wFeShcd1WjLrwTEz89pdhLsjtMl/phtqwfhsOPvYcJl1/hUiV0bBuK5o27gDBqGV4gQCR4648H6Z8CmfEs29supPOON/YYdF1PAzNslQx/clDL2Ly4TqEwu6Vyc7j6IUndeuDst5YgEg1UjKC6+rq8O7RozjY3i4EZ0qsVuxsbhaA7+5FiwSrSPEa+eKzMTVGRXs7/rR9O84sKxOAkXGOjE1sDgNEfva1yZOFaE1knUzw8EheS+IsJXHT7aiVjwc6YwFiSE0lPoVr9c6qKmw6KDGIjC1kWoq9NTVoaGsTMYdlBQWi+VsqKuEPBjCuaDjGDBsmAB5BovIii8t4RiqXmo1GTCstFXGOdFNtcTnFQSeFbqaWjsD4IsnVvL/GpBIgcu3lXoOgKLbPeX960slA6VgoS48z7su4zyMxkQ6XJlIzQL2QDECUm8SNOJO1k/UjcCNIJGAkg8irJ4DIDT2ZqSeffFK4IxKYkHki+CGjKC8CBIh0g+TfBHQEiARTvNQAIpk+MoCM2yMLGRuDSMaTbotkvwig6MpKxoqAadOmTeIPQWpPAFG2A1k1PjddPwm8GB/YXb3xAOJll12GpUuXCiDHKzYGUQaIjAGljci0Ki81BVH2KwEdbUZgxvaR6WVsKOME+dxkE/nMdFVNFiAyRyUBIm3eHUC89tprBfCmiyrzHvbEIBK40nWVYI5tYs5EOeUKmV6CXI6b6667TjCLXLDkvqN7bXcAkYCctpVPfw+3BHHdS05UNrpg0IUgp7noq+hLJ4P4BdDFVFYxZb2MMWxZ/xS8DQdhHT0H+Qu/DL0lGzqxeVG4NSmEZ9yHt8FVuQn+1joUnHINmtY9IVJgFCy+EgZbHlo2/g+e6j0Y+fUHRb7EyEutF2k6lOOqP0Vqwm978VcnQLSK2MIjjiAeXOPGq1u8aGxjviypVXQv5Za+OFePq0+z4LITLZgzVhErFAqhqSMk1FEpVEPF05OnmbDy7+04aaoRZ842iTyJN/27A8uOM+FH51NZNLW5D5VuY1EiNQTZ+q4pNtQ2PUNReCZZQZvWvQdR+cxrcB6uEcIzZeeeLuVB1OlEHkQCuiApYaojujxwVdVgx+1/RfFpJwjwp5cHRXjAcs/euqccTZt2CgZy4re+hLoPNqD2vfWYcPXFQrym9t11wvV04YO/QdboEVFraD965SmHumLDqe7CKo2H6Jf/QHjaRVxMD9fRlWJwGhHpy/guyXdt3SoYQMYgkhWk0ihLExQyFQZBBwVR6lwu3LtzJ3zBIB5YsqTTZVEBMqiOSjGbDfX1+OLo0aKOX2/ahOumTsX0ggJUtrXhlo0b8afFi3F2OO1Xus3NgRCpUQ7gCECcPAml+flodbuxkZoDdXVwen2RwzYyhLzsZjPmjB6F6SNHoiQvt3Ngh0ICXFKkhqwigSDZxzVbt2FkYaEAhDzMe2vHLkwsLsLiSRP7dUwqVUzpYUS3UuWBMfcO3E/GxiceC2VJCGh5EKPX5GPmp74ARLqPkmUie8SNN2PV6G7Iz5g247///a8QhIllEHkyU1NTIwAlARXBA1nDyy+/PAr8EBiSMWK9ZPQI+r75zW8KkEPASCDI38sqpvyZjBXvSWaSizmBEb87d+5c/L//9/+EeyuFWugCSbaQCwFdFD/44APBRJFhShYgEigzLrOnemMBItvHmDoCboIbPi8ZScZEPvHEE4I15DNxUXrttdeE4A9B5JIlSwSrRrvydIcsHu+tTFKvBIgEzXw+gjm6BhO00UWC7CCfnWXVACKBKW1Bu5H1IyBmP/FZydKy7whOeaJGF1PagX0+a9YscQJHQMsxcsYZZwihHDLPPcUgciwwbpIAkc9H11SyxnRvIIPKZyQwpR3INNLlmc9Pd1bapTuAGDup44nUiE1anDyHyjriAUkJIEaL1AQDvnAKjE8QcLUKt1HLqNkwF47pFhzyfo4PH0XQ2wH7pJNFLGLjuw8KgFl46rcEQGz+9Em4j2zDqKv/HgGIqciJuCo77GJqoItpeNfaD7vViEjNJXbBIBoNOpTXBlDTzMTKQsZCmP2/H3mEMM0p0404Y5YZE0cYRK5DcYV3+PtrgvjDi07hlnriFBOsZuDbD7fj9FkmfHGuWSidrnhEAog/vShaNCrVm7+eRGqORXAY8vuFS6lj0y4EXG4MW3w88mZMgr2sRCS7ly8BtMkwNLeiefteVK/5QGwQR5x5IkaccaLyLCUSqlTx9GvoOFSF4i8sRN70STj87OviXpNXXAFL8TDUvPERKv/3BhY9ckckV6Ji6AwKMOt8XulfgwEOed9eidT0Q4N7isuLFakhgxgRFKGiutcrhGmeq6gQ/2aai29QHTy8PigPMpjygnkRzxw5EscPG4Y9LS34BT2WZs7EnMJCUc+N69bhnhNPxCQ78R0AACAASURBVLJRo9IyJ2KvRGr60G8SQOwUqSGD3uR0osPtFsBcnpgUs6EwzZhhhRhXVIT8LHu08Azfax1OrNu/X6S9GFVYAKPegFe2bsXY4cMxqaRYuMy+tnWbUDU9aXK0fkOq4xOFSM3SpbhgxUoxntTyHKopmx4LZQmCudfTVEyPGVgoPWhPeRC58Va6VsrmkRlEqoJy4DAOjaCGwIAAke6MZKcISlgmFiByUhFQkg0j0KOr6Y033ihAklKFkoCJsXR//etfBUsnp8bgPQheCCL4NwEi3RhZF8EMGSsKrlDhku2jGiYBI11iCSgZu0gXRYquECgRXDCej8CVoivJAkSCIKYK6aneWIBIe9IOdKWkqySfgYwkwRXdOlknASLdZ+VYQLpSkr0laGSsJwEVf0dAHg8g8plYF0En3StpZz43bctnJ0hWA4gEnxS2YYwlBWJoU7oDs2/5HbqmMiaULB4BIkVq6OJLEMkxwEMAPguZTPbrOeecg3/+8589itSQxeV3CTYZc8iYRn6X41VWVOVhAe/D+vlstCNFklIBEGPBodhExmHjlGW9DYfgrT8A99GdaNn4LCzFk2EbOw+mYWNgGTkL7dvXoGXT/2CwZMM2/gQp8b0UVAFL6TRYiifBkFUYuVfI54GvtQYtG54SaTHyFl4Og9mO5o3PijyLxtwi6IwW4XKqM5pR8sWfQ2eS4gUTaW9kcxrn2ZICiEkq47W7QyJtBRPdv7XNiw93+7B8rhnTRhoxZ4wBS6aZuogU3PZkRzgGUVIxtVuUgWKUWQ9h88EAHn3bjevOsgiA2OYK4e6XXIJZKMjSC6XTjeV+nD/fgq+dGuOOm+JcZj0BxC7uUoOYTy3q4CPFdoiMs0AAvnanyF9INs+Un4vhi48XSqSyLfLnTIPBboW7rlGwi/72DpESw1VTj5LTF6Nw3gxkjS6NelOTaXTXNuDIi++IWEOyh6yj5s2PxX3oviryLdY2CEGbmT+/XsQoKsFZksO3y05hqKujqorUdGegflKXVDukqXe5sL+1Ffvb2gSgY2oKuoSOyc7G/KIiETu4q6lJuIs2ejwCGB5qb8e8YcOEqumMcMor5XyrcTqFaA1dU783axZGhev42+7dKLHZRPyhKxDAlsZG/HjOHCwuLh60XIfdzU1vMIjHmxpR7Q3HICpjJVM0KOkG6mjvQGNHOw7W1eNwowMTSooxPDsbxbm5gvmLBWzv7f4cPn84BrFAikFUTjjGHNa0tAhX1Hljx4qUGR6/H+v2HxBVWc0mGHQ6VDe3YPKIEpEuI+pK0bPJdYo0F0uX4fwVN0REaTgWyRqqpbKQw61kAZtMLquJ1BxjwFB+XIp2kEUicCIY4Oafm34CHrr1EXSQZeOmnpt0+SJwI6j79a9/LU5aCMyoTMo/BB4EaNy8M46MIJDgizGHdHEkwOFCTbBHd0H+4b8JQsgMKml9fpdqo2QEyRqRRSN44z0Ickj7EyCQuSJ4Idgh60ZASGaJYIsuq3xGCrv84he/EPFzdFEkA0ZgQcaOwjkEXWwHGUq2W9leqpp2ZwcynGwL79tdvXIeRuVwY3tk9pGgkMCP8Z50tSQ4e+SRR0T7CITpSsl7ULiHbeUzU5SF9qVt2E8EmbxoF4rCkFVjGgu2j8/EPmK9fG6W5akQbc5UE4wTjL0IKHlfMpQEogRpjCOlIAxjHGk39ifBHME56yDYZfvY10y9QSBOQM72EOgzLlL+mfbmMxDg0W2U6rhsCwEp3YsJeulaSsaQdbPPCEbZR2w3bcDP+Xwnnngi6K6b6JVqFdP23W+hbfsaOPevjTRBZ8mCqXAMCk+5Fq6Dn6Jlw9PCJSrGiwy5Cy5D7nHnwVwyOcJeBpzNwrXU6zgM87BxyJ76BVGvp3Yv2ve8j9bNzwMBP6xj5yJn5jJkTTkFCLsx9oUBlcFlf6qYVjcF8cIGL55f78GBWskdiVdxng7nHG/GrZfautApjCt0ekNYepwZs0YbYDVHs5p7qwPYesiPyvogzl9gwpRSA1w+4LMDfjzziUe4nfIbFy8yi3scN05yT+2JtYjdoPHnRFxTNRVTyXIRQY9AEJ7GJux78AlUv/6R6jSd8M1LhTtoy7Y9qF+7CTqTETmTx6HolAUoOnUBrMPyFRL0UhVBtxuNG3cK9tBSmI/ScximALQfOiLqOLz6dQScbuROm4DS5Sej+JSFQvxGalt6uXrKRhlol1eL24ebHn5BiNQIF1PZONJgj+6rFBotERVTgr+XDx8Wf1rDcWFkrkrtdpGW4uSSEjxZXo73jh4VaStGZ2fj9NJSnFZaislM0q5y4LGpoUEwhu5AAJeMG4c8s1m4pX5WXy/qItgsslpxwZgxOL2sTADIROZ8f60l8ertomKqjBFLUb9RXGZPdY34Q4EZ+coymzGxpBgnT5kcNUbYVsYVklFk0nvGJhplgBgeOxS2qW1pRavTiSmlI4SwDd2Bq5ubsbvqqHA95TWtrBQTi4s73VP7aWLILqaySI0M+NRSWfAzXrE5ETO1LAGi5mKq+rrK7A+5iSeQIBMln5KQDSJ44OAnC0S3SypEygnRaRGyOzw5ITjgRRDBshxEXEQJcvh7DiwCRd6HTBDrUQb3sjy/x3vznrEiIQSHnHT8nVw/gQTvIefs4wkPgSDbS7DF5yGI4b/5GUEvv0uXTLZFduvkvQmKWUZuL3+Xn58fSUovtzcROyRSb2yeQXnzRPuR6eTffDa2lc9Fu5E9ZPvk+Dk+G+3K+7HtZFNZjm1U2pffZ2wl6yII5MU+YDnZb15+bv4unvsA70Oby+1jvRwjdCvlHzk3ENvFcSS3ld/jv6l6yjbwnmwP+4rMrvwzf88/rJfjiuOMbaEd5HHFfmLfsT4+OwEoP2MZuf/4DLwPDxkSvdRcTJXfTdZNM+RxIujpQNDnClfD3aceOoMJBls+Qj6XUCPtvDo3XnprtohFVIrMhIIBBP1uAQJZhxxfGPR7EPQ6EXK3i6rIGuotdujM9pSmvYgARKqYqm02+rB59AdCaHeFhKCMV3rfSi9dPZBl0WF4bqe7ofiFSMRMkSzp9xYTIXBYZCTcNq8fwgXV7w8hy6qDxUgmVSc+a3WG4PKGxGPkWHXI5u9Nun51G+uiYho+FkjHjWaq3Wvl/oyql2IZBIlNLfB3OKM33EIfKQRzfi50BoMQmKELKnuYaSooXsPch4w9FHGKCmAnNnNuDwJezhM9TGHwR2aRwNDbKqWLMVhMMGbZBbvIedmH4SsPyVRPi0GrlyI1Nz2kAIgpBIFR63FMvZHDg24OXSgm0844KJ9PxAmyL8Xar9cLYMc4RAJHJ+PE+N7R60HXU7vBIP6tNt8IrLyBgBhfVD/lSsy6CRhbfT4BVow6nVBEzTKZogRuBhoEdjc3qcf9uKOhk0EkQEzxWi3EZHw+YS85tpB9SpBOZpCpLaLem+H4Qn7G3wuWLQbYsR4CyGAgCLPJKNxJ2Rd0S+W9/IGgOEWleI3JaBR93Z+nOf4YFVO1VBbsB2XMoTyuMr0s91zci2kuponuLLVymgU0Cwx5C3QHEFPhotlbV9XI5joBt9b+LBsXIPaTe5nqBiAMDhNiMRRlxaYqvOlU22BJRaWNZuzmJlWun1EiNQYK4sSA3gFoQ38922DUGwwFZYid7HDoDqNEfpdir7UhVW9UDCLZnkTYp17OzdixIwH1nufhYM3jwRjrqgcs4Q+VdugSgxgLEAdhrRYeMlF5YlRo+hSMnVS+L5QiNTyMZ/vl+EI2lQfY/KOMOWQ/HAtlZQJCA4hDfsurPYBmAc0CiVogHkDsq4qpePf1UUE0HdowUCqmPe6kpR1kdLf2wHD0BBAHggXoCSAORBt62twOpTYkCxD7yRutP/OQi+5Kcqj3CH4TsUOvAGIiFXciHelfCQLBZEDjsVx2oFVME1mrEwKIKRg7qWQURQzisuW4YMUNqjGHBIe8Yt1KZc872ftNBpKZVJYMqSZSk+iuUiunWUCzQEZYIJ6K6VBn/roDqMk8W3+K1HQZQCmmbyLAJ0F2QjrQTi2jqInUxGL6vtlXBohd2abEQJXUx1pZNTv0SsU0Bco+sWBCYwmlOZOoHXqlYpqCfuvuFCPWrTyhE49BnpxCxfTspTjv+hVdUlkQIBEAyuE0bCqZQ7WYw0wsq4nUZMR2V3sIzQKaBZKxQKpFatKB9UtlG/pTpCbqJFqFWejr6bCSQVSOiQGJtQvfUBOp6dzspoLlkVj5Tve1NCMhopaeAQrhC4MJ6dZ9YR5VVUwHwMDK+TiQc3MoMecyYFSbQ11EahgPOAD91t1gl9fePg/KAZxEwsV02XJcuHJVxD2WbCBBoKxU2l3MYSaX1QBiMrtKraxmAc0CGWGBnkRqxIt5kOMAB7MNUTGIie5AB/kkOAp4Mo5EMVITPZWXN2R9jUVUA4gD3YZUs6KyOQe63kg36joVgDU2UAbgiYHD7qZmF5GaAZzH8cBavHmozaHOgxdfKBSd5kJWMU3ktKC/+jgZgNpfbUiy3lgV03gxh/HSXqjFJ2ZKWQoCUvxRi0HMiG2v9hCaBTQLJGKBngBiJsQR9oVR7E8VU9E/A3BCLAPEwWAMNBXT+G67amxIzwxSWLV2YIZO1FlDoucjyeyN06msLaxiOklOczEAc1Np4C5xa924fPdu7HS+EXoeZ0On7EComA7UWj2YE06pYiqLz7A9yphD+XMyinLM4bFQVlMxTWQ3qZXRLKBZIKMsoKmYKjZCKkxpUiI1SZ7YDlQwGAHiYDEOUSI1eit04RyVykk00ExcX1nRwW2vBBA15lBmkPrOHMpEU69EavqxMwZ3nMn27VvM7ECsO70SqenHfhuqk1OpYiqnsoiNOSQjSMAor6Hs32OhLOMqtTyIGbX11R5Gs4BmgZ4sEE+kRpxQx6SyPxbZxKREatKYYlGT0B8IFqInkZqBaIM8BzKJNUnEey6d2Lmh0N5eidT0w5wfDKZ/sNaHVMzNXonU9EO/DXbcY+TkqJfPJkRqli7FBStWRqWyYHVynkOyhrFqpcq0F5laliBYUzHtaTep/V6zgGaBjLKApmIaPimPE2eZFEDsZ2W8qIGXJIWUSI416VA9tYxBTwBxaLN5g8OyJLP/S+MhmZCgzEASPaoiNZ0IJnVUpXIiq8zjgWDdopuQ2jnfE+hL9Zz3BoPRMYjKpPVJrpNpNyjjTYB+mBgizcXSZTh/xQ0RURqOxXhxhPwd/8gCNplcVhOpyahtr/YwmgU0CyRigU6A6IRBF4JFvFxj8u1BjntS+zyzy67KuQercu9DSG/txpwieigRcwvJn4Eu27WHqIQZk5Q73PpUl719+s/waeECmIIBwGAFdHohesT/S+Cl845qzIlWtvMAQzJbzyqmYrbGSWURCy61srJ9Aavbh588/AImH65j4JWM/qW/+5EC1VRMY5LKJxl7KVRMmxyo9nkldstk6lyLY5PVx+vLLhMj/M5T6/cEysZVMe2O1k+gXvFganWkoN4AVUzPOQcXrfxu+DYSOFRLZcHPeMXmRMzUsgSImotpglscrZhmAc0CmWEBGSBWNPnEXl3tdDcznrR3T3Fj7r24Me8eAWxUcbK8wxbGU9xDDVMfg2Vvn3EbPh5+Ytg0iYLo3vWV9i3NAn2xAF1Mb3n4RUypqO1LNdp3B9gCwsW0rRVH/D5pnVGjzQe4TUPxdgS1i849NwIQZbdSmSGUsGlnzCHBeHdpLzKprCZSMxRHtNZmzQKaBfpkgWanD89+Vo3Hn3leBJt/+9vfEfVJbiXBcGJcaWMvq5Up4xAyvexM41bMNm2LShDME1yelIoXJE+sw5fsiqMM7B/Msi6XS7TRarXA4/GK0175xJdNpmpdIBiEhbLw4U0V+zyVZTcWLkCtdQSCoRD4khVtMBgiNvP5/QgGAzCbLRF8rZWVzBNrB54vdHR0iE2Z2WSSxmQYc5NAkMekXt8JxMWYDEpuYFrZ7u1gCAQxb1cFclvaI65z8kDtfu0L1xsunExZ9g/nKT03zHJ6BkCsxfwdP5M34WI8eDxd5vGxXjYQCmGfz4dmr1esJRazRTHWQ2CKgti1z+eT1p3+KOvzeUX/2Ww2ab0Nz02+K7rMzbCLZmRBHOSyJWPGYuzMmWIt4biT4wvl97xaKotjoSz7k2uvluaiT9tN7cuaBTQLDCULcOGrrKzErbfeCrfbjdWrV4uNCf/winUh4eZHLVBdK5t+NmtpaREv+KysrIibkNyfPB2WT4itVsl9ln3Oz2Q3Ia1sACaTKTIHBttmnHsOh0OAvcjmM3xw012+MW1upt/clA/cOKZaW1uRnZ0Nu90u5uFgjzOtDX2b8zwIY8683NxcAfC1uSkdLg9lO3BOaiI1Q2lnq7VVs4BmgT5bIBYgPvPMM2KDQhAYK3GtFl+glZVefuloBwJE9hnBBDefyrxV3MAQAEoxp52uQ9zcaGV9gu1MNztwg0WAyE0nQb98sY+1uSkxqEPNDhxnZCZycnLEeONaos1NaT0aqnbgoRznKQEi19ihNia19nZdSzSRmj5vNbUKNAtoFhhqFlACRL6Qn3rqqYgqWXfxBXLwuhyfoJU1RFxy5BN4/q2M3xhomxEgEhRy8ymDfQJZulwRZCiTHZM95kXGTCubnnZgH3GOkvGVAaJanNBAjzOtDZJLb2/swO9xnpJB5JzU5qZkx6FsB7afAJGAnwdwg/kO6M2Y1NrrF/NZaQcNIA61na3WXs0CmgX6bAElQGQszNNPPy3F1ul0EbcQ3iSRWATZLVUrK7nnDrYd5Jg/2YVUdl1juwgE2c/sM44B+YUY61aqlZVccdPBDjIIkeOptPk29NcojisCf9ltPx3GmdaGvs152R2R4FBeZzl35dANZd5A2fUyHd4XWhskN1g1O/DAgodzWgxin7ecWgWaBTQLDBULqMUgsu1yjiO6myiZJlmAgWWU8Yny51pZScAmXewgt4NtkoGgMuaQnxNIcjMj96dWVkpxkI52kDeZ2nzLrDWKc5PAQZub0mHVULdDOr0DlKEFaukptLWk57VEUzEdKjtarZ2aBTQLpMwC8QAiXyTcjBI0yO6jStnq2PhErawEKNLNDnLf8fSTLmxKpUSeivK0m65QEaXEYFCclGpl09MOspBQuo0z+VCJ6wnXBm19SM4OSjEk2lKbm9IrbijagXOAAFd7b2bO/oHvSS0PYsq2nVpFmgU0CwwFC6gBRDluQU2tVOkeI7u88W+trBS3kG52IGhlf8qxhfJpshxzqJR/ZzmelGpl09cO7J94SsLa3JTUSoeiHTgPtbkpxT9ngh2UB25DdUyq5TlMt/ebmttuf+xLuE/SVEyHwo5Wa6NmAc0CKbMA8yA+s6EaT6x+AcwNdd1110ZyIMkvat4sGAwhFAznRVTkO5dzIA2lssdbduB4646IDZn7jy8aifXofDi1ZxtqZQNBSdmR+b7kTQsTczHXocGgh9FoitjBH/CjNWTB5tJT4TJlhz9XLxsISHE6In9hJDG1VlYyWv/ZQTq80UU20RJzl7njt7tnm3ykHpOrGiLjV94sKsUlRB5SBWiUC6dbWbEZFyMH4pCGP5uYQy98+cMHPWT29XLOUq2ssE4AwI72djh1gClmPeN8YZ5XnU7KVxuClI9Vsm/02peqsgT7PMSR3pvMQyq/N+WkpZK3iU4fPY/ToWzR6NEYO2NmRKClu/QUchiKPN8yuawmUpOyLadWkWYBzQJDxQIVzX5c9ZQDFU0+gY3kzYfcfr7mFHgw/JKVfqv2+VAo+/3ce3Fj3j0IQif9T9lo6b0+dB9O2XHyv+XnS+DZqq2luGX2/0ONrXSoDGGtnceoBS57fQO+9Pp6hJjQ+xi1gfbYgDcUwuNtrTji90njIGpB1yyUqAUI8Badey4uWvld6T0fzl2olvZCLZZRVk+mB4rSvTYTyhIgai6miY4krZxmAc0CGWEBGSAeanDCoAvBapGSposXROS/0RswnsJKGKpzWzaUyq7MuQc35NwHd9ACs1EHQ4bvLpPAh6i2jcAtM3+FemspDAI8R6NnHoxLHyn6PnxarpUNz4t+tFkwxGMNSSG3sy86l6JwV3TZI2di2YvXfIoL39gAn8kAk04PiYOTF6/waUgsWEhDQ8hsk4Rtohcj/k7tM62sBGB4UdbmcUcjqn0SMwiTqStIHOCJodZvYsKqAdg0GZMBnw8LzzknAhDVUmQodQjUXFCV7H0mldVEajJiu6s9hGYBzQLJWKATIHYIgGiz2hQAMRQFAiXQ2PWzeJ+na9mV2ffgegEQrbAY9TBI3kfccaifPsd7gaudVKdRWbFJiYCJrhtN6ZGjP6+2EiDehgZrGYwJblZjN7Bq9cb7TCurxDTqYEBpXxkgiuOZmIONDBu+UcuY2rNdRID45gZ4TEaYdXpxoDEU57EMdBIFh9p8i163BIPoaEC11wsDAaLZHL2OD8LEEJ43ygk6CG1IdoHwe71YuHw5LrxhVSTMJJFUTXIoRiaXZQxiR0eHluYimc2lVlazgGaBoW2BeABRjSXsDgiKg9EYRy81gJgO9SYFENP81Fd1ExA+pe4JIKptTCMA0VYGY48sYVeAKQM+qQkaG5JqOyQLEIfw8E0tQExjQ2gsoYzre8eWdgGIFkv0S3kQGLqEAGKajUkCxAXLluOCFTfEFcKiYZXprUTcZCikKs6WSWXl3JZaHsShvd/VWq9ZQLNAEhZQA4jpyvx1B1DVopDiAdRV2fd2ZRDTiPnrcWccj+2MeYYIAEwQrLHao5YS3Drrl2hQAERVdykV9lFjCbtnA1PBlipdTJXjJAOHb+Tx4j3bxa+rMIhD0BCxYEKbb/EBo9oc6hYgDtJ4iOrDQWpDj++RmHYRIM4/eynOu36FULJWxhESINGlNDZ9jVp8YiaW1URqkthUakU1C2gWyAwLxAJEkb9JhQkcSgxhTyxlNIMYjkFMxF8vzU58e9oAKBnEaDAR/6Se4jTCxTQMEDV2o2/shmz3ZN0IxXxTYWClQ4/O3w2xIZnSMKwoF1PQxVRFoGQQ2KOEXPsUHaecY9p8S36+eYJBPBGOQRQupmQQB3liyGuveJoh8m4RLqbLluPClaui8uISBMqxhfKapBafKIvUZGJZDSBmxn5XewrNApoFkrBAdzGICj6ki6xnPJZRkraJcS2ME7c4WGW7AER9osFcauqm8eIW06dslMyMiuiFkpDsjEFUE6kJjwiVTXc81kMtrlMr2z1DEs9m8nzsorqb4PBVmZpxw26HQtkuADGRjXi8tTFejJha+X4oG+8AQcxN1aUkTkzxMVjWxxjEpsb4MYidpzSJK5z2tY+TAahpMiblGERZxVQtx6CsbCofYMnprTK9rMfjgdPp1GIQk9hbakU1CwgL1NTU4OjRo5g2bRpsNluXk+9UmUlWxdq9ezfy8vIwevToKJeH3t7H4XBg3759ov25ubn91n4uolxoDh8+DDJ1Y8aMSbjJTGy+Y8cOjBw5EqWlqUtB0BNATNc4wp5YwijGLEZ1NW4MooyUhtCpbyIn5REV0/CmpbvYwJ4AosZwJM9wpNZmcq4SdU2lZPalQ71sXJGaITqPu8StdePGLW/Qo9a5Y1TxVFIx7UakZoiOB9G3iRx6pGgi+6liuny5UDHlmqWWnkL+nCyhDA6PhbKaimnCW1WtoGaBaAv84x//wH333Yf//Oc/mDJlSiSIOdV2opJUQ0MDvvKVr+CUU07BT37yE+Tk5PQZ0L3yyiu4/vrr8fjjj+PEE08U/vf9cRHkHTlyBHfddRfGjRuHW2+9NeHblJeX44ILLsD3vvc9XHvttVGJshOuRKWgpmKauSqmcneLBNxxmcM4KqYxIjXSHqtnlU35nlrZ7oFk75UowwllVIjrISCUGLUC9bW9maJiGo/G1eZQYnOoVyI1MmhMBIAdI2WVKqbcaxEExsYc8pCbIjXK+MRjoSxdarU8iH3ZaWrfzTgL8NSkoqICH374IbZs2YK6ujpYLBZBs0+YMAFLlizBpEmT8PTTT+NPf/oTVq9eLQBifwEsvjDJwH366acYPnx4yu714osv4pvf/KZo/0knnQQzZbL74XK5XAIg3n777Rg/fjx+/etfJ3yXAwcOYNmyZfjhD38owKx8epdwBXEKxhOpEYeXCbiK9oXJi4AJFRfU/qw3KZGaAT7F7U6VtMfddTcnyYnmUosnUiOZQVMlTR87RE/oIRBq15fhqzotkhKpGULzOFXxqonO+dQy3J3dPFD19kqkZgiNh0S8RCJW7wObKERqli7FBStWirVeLc8hP+vOrZTtkOMTM6ksQXBbW5vmYtrXDaf2/cywAN0LCAj/9a9/CRdSThB5weApkt1ux6xZs3DaaadhzZo1AwIQ+8uyGkB04FBDZx7ERFVMWS7kdcFTuw+B9gZYRx0Hgz0XOoMZoVAQQU8HvHX74WusRNDbAb0lG+aiCTAPHw+9xS4gqK+1Ft66ffA1HRXda8wrgbVsJgy2POgMJgRcLXBXboFp2GgYc0qgs9gTAq7i0DcO8IwGiDoYGIPYB6U5ftXlCWJ3VQB1rSHMn2BEfpYOZqMObm8IO48EUOUIorkjCK8fyLXpMGmEQfzJsUn57GqaAuL7lY1SIvTSAj2OHyvVYzLq0NQRwmf7fRhXbBC/y6aSexKn34mAO9rsqLUEt87UVEyVm1tvUwta9x6Cu64RAadLjFNTdhZypk2ArbQIerMJ3oZmtJcfhqu6DgGPF6acbGRNGIXscSNhtNtEX7lrG9C2rwLOo7ViDFtLhiF35mSY83KgNxnha2lD05bdsI8uFb8z2Lu663eCh8QAYpqn6uwRNIp5HIctjQKIFKnhw/ZhHovG9JXW7K7BKp3h9vuxu6UF1U4nmj0eeINB5JpMmJCbi4m5ucg2mbC3pQWVbW1o4O8DAdiNRpRlZWFGfj5yTCYY9Xq0+XzY3dyMw+3tDYRfjwAAIABJREFUcAUCoo7jhw1DkdUKm9EIfzCITQ0N4t9jsrORazZHjv+GOlNJm0XFICrTXKR4PPgCATR1dKCpvQOlBfmwmy0wyol0w/cK8iDb50NVU5OY5yV5ubBbLNDrdHB5vahvbUOrywWWs1vMKMnLg439aDDA5/fjaHMLsixm5NhssBiNAzYmRZqLpctw/oobIqI0cswh/44FfPyMf2RRmkwuq4nU9NfuW6t3SFqAbNeuXbtw9dVXC+bqq1/9KmbMmAG6Se7fvx979+5Fa2srli5dirfeeisKIHKh4GkLQSWBJF0SCDJLSkqQlZUVfg+HUF9fD4LNESNGiM8YC9jS0iLcRnl/nkRx8WG8IeshM8nyVVVV4udhw4aJ71VXV4uyjH9kMlOWIQvI7/EztpntYZCxACFGo/icTCj/HQsQuRDy2bgoMFaQcYlyHWwXwTOZVLYzOzs7bhwky/F7fCYyn/wuXWTvv/9+TJ8+PcIg8j5sG+8pS0Tzvvn5+eI52B4lg0gXU36H9fJvXizH8vye0i2kp8HXWxXTUMCLgLtNgL/Wzc/DU7cfRUt/BHPJJOitOQj5PHAf3YX2HWvgPPQZgq4WGOwFsE8+GdnTz4S1bIZoWseBj9Gy4WkBJEPBICyl05A3/1LYRh8HvSULntq9aHjrXuTOORe28SfAlFsSvansBfuYShVTrz+E1o4QyusC+O9aD/YcDeBXl9kxdaQBeTYdGtpD+OsaFzYf9KO6KQSXN4SCbB1On2nCufMtmDte2gC8v8uHf77H7/sRCAKzxxjwtVMsmD/RhGyrHruO+HHncy58abEZS6YaMaJAaDZ2XvGEY5Jk/iIqptYyGHW6uG6lvHEioDMT2JCWXftx8F/Po6OiCgSLHKcEdWXnno7hJ82DrWQY6j78DPUffobWz8vh63DCMiwfRUvmo+SMxcibPkkcVjR8vBmVT7+Ktv0Voo7caRMx+tJlKDxuGoxZdrTuPYg99/4LZeeehmEnzIGtZHhMF4sjGU3FNAwYo0VqdDDQMokcmvSBZYl0SIoo20aPB3/7/HNsczhQ43QKcFdgNuPU0lIsHzUKc4YNw7/37cP71dU43NGBDp8PWSYT5hQU4KJx43DcsGECJB5oa8NDu3djV1OTAIvFViuumDgRJ5aUoNRuR5vXiz9u345R2dk4Z9QojMrKigDEoT6Pu6iYKj2AUjQeJNDnR4uzA3uqa3CwvgGnTJuKsvw82Hi/8HigA7jb60VNSws+2bcfFpMJJ0wYjxH5+QLI1zS3YOPBg2ho74A/GEBBlh2zR4/GyPx8UU+b24O1e/diZGEBxhcVIddqVR/T0gLc4zsgGfYxVqRGBnxqqSzU4hNlFdPYFBmZUJb7LM3FtKfdpPb7Y8YCTU1N+Oyzz7Bq1Srh0kgXTAIlLhqcLAR/MpP4z3/+Mwog0i31+eefR2VlJU499VSUlZXhxhtvxJ133okzzzxT1EHAdMcdd6C5uVnEL/K655578NRTT+Hcc8/Fxo0bBfArLCzElVdeKWIOKepCIPX1r38dJ598sojHI3hi+whAFy1ahHfffVcAJ7q6EtQuXLgQW7duxXPPPYd169YJcEeRF5bl94qKivDSSy9FuZgSxD377LNg3N/cuXNx8cUXY9u2bXjhhRfwySefCCDH+hkTuHz5cuHuqhZTRMDL7/373/8WYJtgsbi4GLW1tbjwwgsjAPHgwYP44IMP8MwzzwixH4Lo448/XoDzyZMnC7srAeKll16KTZs2CVvt2bNH2JPtueqqq8TzEigmevVWpMbXWIG27a+hbevL8NaXwzRsLEouuQOWkskwWHPhb6lB7Uu/EWDROvp42EbNgfPgeriPbIPebEfx+bci6HWhbdsraN36Moaf9T0EnM3w1OxFoK0ehV/4tgCI7sNb0bL5ORQsuRq2MfOg00vAqC8uqKkUqTlQG8Tz671Yvc6DvdUBTCgx4L5v2jF9lBF5dj1qW4K48zknJhTrBRjMz9Ljtc1e7DwcQFGOHrd/xQanF3h2nQer13lx88V2ONqDAhDWtITwg3NtyLLqsPGAD0+u9WDFMhtOmMTT5nAPd7PZldUPlfEiPQE7TaSmqxtt09bdKH90NYq/cAKyx48WDGHtO5/Aebga+XOmoujk+dh5x4MoOG46ik5dAGvxcAEGm3fshTHLhhk//w4CLg+OvvIuql5+F1O/93V4m9sEIPTUOzD521+BIcuG5q2f4/Bzb2LC1ZegcN4M6Azhsa4QF1LmQUwRRkn1PjOZPWmfymaCSE2dy4W7t2/HuOxsAfbyzWa8eeQIdjU3Y7jVil/MnYu/79mDdp8PJ5WUiM8+q6/HZw0NILj85dy5KM3KEp/dvnkzrps6FSU2G3Y0NaGivR0XjxuHOYWF2N/SgmcOHcKC4cNx4dix4vAnU1xQB0Kkpt3tFsBw99GjqGttE8zestmzMbKAwM4UAWt+el61tuKjPfvQ5HSiND8Pc8eOEQCRe4/y+nqs238AS6ZMhl6nF2WbO5yYP34ccu028fOuI0cxpbQEE4qKuoaS9OOkV4rU8D2hlspCFgqURWq6S3uRSWW5X+X+jaRCf4VQJbpnk8vpQvLxa7Lf1MprFuijBTghyBT+/Oc/FywZFT4prEJARSVNgj4yeFwgHnnkkQhAJHjcsGED1q9fL8DhvHnzBFN4xRVXiHLnn3++AJacbD/+8Y/R2NgogA4vxuQ99thjuOGGG8Q9CQYJ/AigCAoJxtguMppnnXUWfvnLX4oF9JJLLhGg6/LLLxcMGu9HoEWQS5BItpOA6oQTThD3YVmyeT/4wQ/Ec1CkRo5B5PMRnBKwsTzbz7YQvLJulieAY5t40S4EZrFxi2wnbfDwww8LexEYknUkaHzvvfcE4GX7yXgSvBJAjho1Siw+bBtBLsHzNddcgzlz5kQAIkEtwSNtOXHiRAFOuUwcOnRItJPAmQA70au3IjV0/fTWH4S3oRztu96Ev60BRV/8uQCIeoNJMIrVz/wEObOWI3fuhTDmjYDPUYXmdf+Bp2YPRlz+e+igl0Dm9lcw4tK74O9wwHVoAzzVe1B09o3wtVTDdWgjjPllyJq8BKb8sgg4jI2PlEFjInGTcQFiL9zL6Da6rzoowOErm7yoaw7gjiuzMG0kASJdikLYVO7H8BydcA01m3T4+HMfnv3Ui+aOEB65Phvt7hCe/tiD/6334K/fykZDWxAf7/VjR2UAt1xqF+6pn+zxYcxwPU6bZcLoYWF02EN7hetYmOlLWqQmzCAqx9FQd0UTYyRBsR5lWU9Dk2AGs8aNhLkgF36nG44N21H57BrBFBafegIOPvYcRl10lmD/yAYSPFaQLdx7ELNu+65wIa1+/UMcfeU9HHfXj+F1NMOxYQda95Rj2o1Xw1Vdj8aNO2AvK0bRknmwlUlMeWx7ZYAoIoQTIBCkOhIjG4Za2UwQqXH5/djS2IhhVitG2GwwGwz4tK4OL1RUCJfT+5cswYHWVqHDPDorS7iX7mxqwhtVVXilshIPLFkiXEbX1dXhVxs34rZ58zAmK0v8vKGhAZdPmICRdjtWHzyIkVlZWFhUhJn5+Qmx//HmS2/mUOz7KJVrSZcYRDJ6ysnRi3U9tr1evx+Ojg442jtwsL4e1c0tOH36NJSR+bNImgV8psMOBw43OsS/q5qakWezYeaoMozIyxNuvgdq6/DJ/v1YPmeOCG044nCIcosmThSHnvx9rs2GMcMKUZidHd2Mfp7ISpEaglnu7eRYRDYkXiqLY6EsCRHu1TSAmOjOUiuX8RYgQKEADVkwumgSEBKE0LWSQIngiakm/vvf/+J3v/sd/vznPwvWkGCFgOjLX/6ycCsl60bl0UQAIoVi7r77bsyePVssTtu3b8fNN98sACLBHkGWGkAkML3pppswc+ZMAaxefvll0abbbrtNgKvPP/8c3//+9wW7RoBIdpIsHp+JAJFsHdvPxW7nzp1iISBTx98TXFJ59KKLLhJsIkHZxx9/LFhSArkHH3xQ2EV5Iktgy9jMv/zlL6L9BG4EmKybjCldTG+55RbBUvJngtjzzjtP3I91EjDSdZe/oxuvzCBedtllAqg/9NBD4tmousqFm+158sknBZhkvYm6mcYDiMkwdI6P/oGOve9j+Fnfh7l4EhAMwHVkK+pe+i0KT7kW+QsvFy9svjQb3/0r2j9/ByUX/BLG7CJ07F8rXFRzZi1D0N2OgLMJOqMFObPPgfvwFgEmC07+pnAt1ZmscQFiMu1NCiAm4Y72wBoX3tzmxc2X2DG1TAKI4Z2D4oQZ+GC3F69u8qLDA/zpG1kiLvHFDR489bEHFy4wo9UdQmNbCBYjcNEiCzYeIFj0Y9U5NgEybeau9UYWI0V7ewKIau6fEQYxRsU0E1xFu9vw8neJutrRzbRx3RYcXfMhTLnZKDh+unAdHfOlc1B27hdgsFkRcHtx4P+eQf1HGzH9x9eKWMWGTzbhyPNvoXTZKfC3O+FtaoXeYkLZOV8QsYetew5i4jcvhbVkOAxWBpn2HSAmMXz7xObJ468fCY4ugDgpgJjGhlCCJYKItbW1eP3IETj9ftx5wgmwhZlkeTxsdTjw9tGj+KC6GncuXIix2dnY4nDgri1b8IXSUhFfWNXRIWLe+HMgFMK/9u3Dt6dNw+yCAuGSmuhYT2ZeDFbZXqmY9mE87KyqwqaDFVgyeZKIQ6RrqHi3tbfjUH2DiC+cVlaK7YerRB9MKxshACJBfkVDA9btL8fUUimspt3jFn0xuaQEbS43DtTVYeH48SjIzoKZ8YfKiSUZODHQ2IuyIgZx2XJcsOIG8TxqIjOslmE58ljk3uNYKEs2VROpyXjIoz1gbyzAmD/mCWT+QQIVAiaCMAIsAj+ybQQrZPLICFLhlOwY2TBOLIKXRAHiG2+8gddff10ALl7MGUjWjGwkARrZODWAyDjGv/71r+I7XLTIyhFUPvrooyJ/IAHj4sWLMXXqVAEiGU9JEMs20sX0a1/7mgCEbC/vTXdYunaSRX3nnXfEMxCg8t68WI4usgRxvBcBpRKUbd68Wbi70q31N7/5jWAaY1VMCWhZ5oEHHhCsIsGvfPGlwfooEkRGUAaIVI4luCRwps35PFyg2R6ytGRACXRZl5rbKwEwmVl5w3+4NYjvvORGpcMFow4CxCYDtli2SQDEDyIAMeh1wnXoMzg++BsKl1yD3LkXSS8UhOD48FF07H4Hw067HtaRs+GpP4DmDU/Buf9jUcY+biEKTr4GAVezYBIR8ImfyZggFBAvWb3BDJ3BCOj0kXrF+zBB1VUCxBU598MdtMJiDKe5SMHO9oE1bry53YebL7F1AkRFvcEQBFt4/2su1LcEMWO0Ed84zSLEbMgQPvaeG+/uosMUsGSKCTcss6LZGcKOw34BIlcuo2gJRIyiDiEhXmMyUG0uPGpiNj0RUBcH/Kht6DQVU8mW8RiOUCCIjoOHceDR1TDYLciZOl64lO6662GMOONEwSDaRpbAU+cQoLF5+x5M+e7XkT9rMtoOVKLyqVdR//FmcY9hC2djwjWXwNvcjtY9BxDy+THhmkvFvOV9ONYNZhN0RgN04U5Wupgq1/IUDF9RXT/uP6NePalob6aomMr5Dxnn1uH3i1jCercb0/Pz8dVJk2CO9H0I/lAIq8vLsbGhAcU2G66cOFHEEzI+8f/27MF71dVweDwYl5ODVTNmCFGaQ21t2O5w4Lpp00RZAkZejImjqynFfYayu+lAq5juPFKFTYcOYcmUKcKF1GoygeI1nx08iEAgiJL8PEwsLsaHe/bC5w9gWukIjCjIh8lgEC6kWw5V4lBDA+iOWpyXi0WTJoqDaQLMNrcbC8aPF7GL8vpNkGnQ67u+z1MxiRSTXqiYnr0U512/IsqNUt5fcIzI4FDeZ8nxifLkztSyWgxi1PKt/aBZoNMCcpJQAhy6hpLdIiu4du1a4RZKdo4sGRVNyZyR4SJAJJgjyCG4IvNFsMa4ve5cTNUA4nXXXSdiFwngCOp6AohsOUEbXT8ZN8h2EOAyxQTZQ8ZI8pnYZrpp8p4Ef2w/3QjoQkrwR6BLV9V4APG3v/2tAIhkEmMBIt1L33//fRAo0hYEcmoAkXWTaeRpHUGq8uKCzNhC1p0IQCQIp326A4gElmRS2RZe/qwSOE66DcguFgBRNX1G+NBSCcCU3u9NayWAOOzM78FSMgmdAPERFJx0dQQg8n6OjySAWPiF62EdNQs6owmBtkYE3ZIbFZVODfZ8OD54RIjaWEcfBwQCaNu5Bt76AyJ+MXvaGbBPPFHEPapePbR3ZY4SIHKDFL0zjufZHzm7VeyilWUFQAwziNPKDBKDqChbWR8QAPLdHV6cMMmISxZZUFagB0VU29wh1LWE0OKUhEiodFqQpcc9r7owLEeHBROM8AXINHqxpzqALIsO58w14wszTJhQIiPErtaQXUwF6AkDHzWbyc8mi9TUW0sRI4MT+Zo8DiKxjWyxDE5jKs+0shSsoRhNw0ebMPaKc1G4YDZPpHD4f2+gefteEVPIcwpL8TA4K6uFa+ns27+P7HGjha+nt7EJvtYO0cfGbDtM+bkof+RpmApykX/cNIQCAdSs+VCASaqflpxxIoafeDzsY/8/e98BHld1bb2maka9Wu6Su7HBNi4YCKEGF4opSSAVXhKSYBtC/pQXXgJJHiR5CXl5yUsPkJCEBALmkUBC7xhMN2DjirtlWba6LI00/f/WuXNGd0b3ju7IGmk0Ovf79Fke7Tn33H3K3evsvdfWwquTr179an9JPcbaKMspOdJlL3/idVzy1Bvwu5xwk8VU/3AW5rp+bQ50zSfs1/I/JvuDmay8d11XF56rr8cLDQ0iV3BVTY0gmJFrk+Dx2cOH8UJ9vQg1/ezMmRibnw+PwwE/c99IiBYIiFBGj9Mpvvvg3r1gu+dPmCA+Z+jpq42NAiSeM26c8DCS7VRe/WU16YFktsgSIN7T0ozDwYAAUlEdQ2smxnjLoXps3Ldf5BHSMxiORnCopRVH2tsxprgYtVWVAuC9uH2HBhDpQSzVACJDVbv8fsFyyi3T5XSg0OPB2/v2C1ZThpbyIHHv0UZBdMPBnz5mDGoqK1BZVKSt3wHOs/7GOBwMYsnyFbhk7XUCjPIgmakyYl/R5UHz/zxI5uG6ZDDNdVnaS9QBbbFMlUEzNmbMP1U5iOlqTMkPmgZIxEJwxFw7krowlJShpYzFZh3Cp556StRGZLF3AkaCpa9+9auCwIXlMShLwMJ6fySJIbgj6GIOIhcYQSVDSbnB6HMQH330UUHWQqDDtuit5PdIVMOQVX7XKkAk4KJXkSCL/SZzKfMT2XeC29tuu03k89EDSm8jcyK56RFIcgNkn+mRI6hiO/w/vZj0LDLs9p577hGMqgS+/Ez/8mTIKD2hDPtk/3kfbjLMz/zDH/6A+fPni/xOhpwy71LmRDIPke2QKIceW4bx0jsqASK9ttQpw3rpQSQpDQE3+0NPJL2L3/3ud+Mbd/KE4LP95S9/ibOfHrMV43HXCnQiXwBEfQK29CRqL6Xe0JZkD6MMMZUAMRoOidIUjY//CGUf/BxKFn9Us1wBND//W3RtewZVF9yIvOqZcHiLe40TRBHp6UKw5YBgNvVMOBF54+eg7fX7AFtUlM/gFWytQ+mSK1Ew+2zDfvXX3z4spkRovW9P7bfkHBaDl3JyTJ4IMX2XIaZezBI5iL3AbevBEF7bFcKbu0OYMc6BM2Y7BWkNby3unnQ/Asa9R8P40/N+LJjiFCUv7nquR/SCeYy89jeG8W9ne7B8fi9JQuxt3vs89A7E/hc36EyejfNOhpgSIDoFK6RuBsXGUOuubj7EPZe5K0vg1rppO1rf2oLu+qMomDIJ1WctESUpoiyivPugyCfsbmhENBSGzeVC82vvilDShT/7JvKqyuFwuXTTLIpQlw9dB+px4P7HhIexeM4MHLjvEbFWWDqDl6+uAZOvvADVZy9NMRZ9p6/5uOWO7GWPv5YIEI3m9QDWsdEaGoz9IVW7LFHxVmMjNjY3i/IWp40Zg/nl5SJEkdchn0+UqSDAK8/Lw8kVFTh73Djxd+Fx1h3Q8P/BSEQAQ+YyEhhePWMG/rJrlyinwTzHPLsddT4fllZV4bOzZsW6pi1wMxBo9Hk2yAaj0cQyF5LFNEPzIRkg+gJ+0KtY39Ymwk3L8lnCCdjf3IxIJIqxJcWYPrZagMlCRgnp+kXPY4fPh/fqDqEgLw/Tq6vx7oED8JPBnTUHbTa0+7oxc2w15kzQHRJl4NmSSWroDJDlzXpfj1FhbzBCibaCPFDOdVk+H6O0SJqoSGp073n16+jUAD2BBHaPPfaYAIj0tPH0hIuEIZsMveTnBG0EWP/zP/8jCs0TwNFzRvBEr+FZZ50lwA+9VszDI1Bi+QkCKDKFsg09QOTvDMnkvQiSCKD4Q7KWlStXirasAkSCyptvvlnkHXKBMz+PF717BLkEhMx1ZP8lSU1NTY34++23344LLrhA5PjxmQiAySi6ePFisUnQg0odkVmVZDf68FDegwQ59C7++Mc/FuQ5BKkSyDGslCGzBHgM1SWwI8AjcQ31zE2XbROYJpPU0JtKb+RPfvITEXrK39ku+0MaZuo42ROZagYPlMVUGBIxKzQOED/0JeSNmQ6b3Ql/w3YcXvcNlCz5qACIDk8Rwl1taFl/J7r3v4WxH70NrpJxsMfyCtkegSfLZnRuexbRYDe8tYuFx/Dwuq+hdOknkD9lqSit0fDAjSg/8xqUnHKl5bBSfX8Hk8U0ZlGJfzSAGAsxneBAsdcOlsE40BTB81sC2HEoDI/bhqvP9mDKGDucdF2ahAntORoRbKfd/ihOm+USHsMv/K4TnzsvDx88wYUOXxTX3tGJGy7w4jNnJxodcUM0ZkQkA8RU+UeKxTSJxTQSESCPQI3Mpf7mNngnjsXkj66EqyAfNlkDLXbKTiBJxtKObbsFKY2/tR3zbv0yXLFaiHpDy3egHkeefRWhbj8qFp8IR74Hb3/tR6j9xMWoWDofoWNdePvG2zDtmitQc+WFMcO9F6UPcoRZAgYyCjXVwEPibjKcfRjpLKYcSdY1JJBb39Ag6h3SG/iJ6dMFqylDPyMs4+TziZBSgkMeOV0waZIgmyHQ01/6sOiOQACPHjwoQlWZo0gP4vUbNghCGzKbki31m2+8gclFRfj+4sWmAFHsywbETtmUkzwULKb6PTWegzhzBsaVlKA7GMD2ww2CcKYnoKUI8NVIYEc9lebnC3A3dUwVylnmS7eIyI76fkMD/EEt3LSyqBCPvPOu8BgSLBIkPvbuJkwdMwanz5huzjg1CItTDxDZb6PyFPJzyWIq50euy8ooOkVSMzrxkHrqJA0QbJBAhd4ter1IPsMkXXrKCEoYjnn11VcLUhXKSIBIEEXPI8M26Qkk2yi9hgQw9HoRWBJgnXPOOeIzeib1AJHtnHjiicIzR6DEfEHmIBKYkfCG/bIKEBk2ypqDJKRhGCjzGQn2mH9IsEkgxb7oy1wQEEpwx/7TI/fFL35RgGKGrdLzKMto0KNI0hp6/ZJDM7mRMqyVIJj3pueSuuJzEAxSLwzPpRwBML2avB/7yIt6oY4ZJss+SA8iwSj1uX79egHC6YllG9Q76yMSeFJPVq+Bspjq208mqXF4ChFsPYT6+74Cd8UUFM35ELxTT0HnjhfQueVJRCNBjL/ypwL8xQ3mWD1D355X0fTUT1Fx7vXwTJqHQPMBNKz7OkqXfrwPQCw95WOJBpJJTcTk3MS0SGq0N6AlyziZpKbQY8Oh5jB++A8f/CFg6XQnPn0W8x5tsNtihr6Jxb1+WxC3PuDDjZfmY/FUh6iz+IXbu/C5c3UA8fZO3HChF585RyPvMbPwadMbGXlGxp8ZSU0qQ9Eo19XMqBxpsvQGtmzcgt133Ad3eQmqzzsd1WefAkcSU6IwmKNRBI91oXPPQez5wwOw57lFCYwJF54jQk3jcz1mcDe9+g62//SPmHn9p1A2b7bwJr799R+h9uOJAHH6NVei5mOSmVibNxanZE7LpkVSk4VKY5hnvc+Hn2zaBBZ7Z1gpwSFzDsWaZbREJIJfbtmC7e3tmFJUJDyBLGPB/MHEJR9N8PwRVBIAnjdhAlZOmoR8hyMOEC+tqRFeyG+++SYmFRYKgGh1fzDbB4ZzfxgQSc1xzIcEkhrWHna7RHgodag5crX3xfrtOxEMhzBz3FjBdkrSmeT9r7GjA0+/twULa2sFKOSBwSNvv4uaqkpMrx6TCBCnT7P0HhrootezmNJzSBCo51UgCORhNPMQ4+kF3PNGgSwdI6oOolWrUsnlvAa4GTAfj8CQgIm/c5HQvc7wUYaA0nvG/1OGAIbhjiR4obeOgIhghyGa9BLSUyZBJkEav892GfZJ0MSLgEmymMoXFr2NzAWURePZBwJLtkugyo2KHj+GhEoPIdsiKGS5Cn7G/hC0Mk6eQI4gl32SZSXorWOuIPtPwMh7yP7zWRnSyc2BoJVeTW6I/FyW++C9jS7qjP3g99gHPjfbZ+gs+0/iGl5sm2G51Bf7yCs/P1/oiH3kvdgWn5seRvad5TKYS8m2eMl+EoSmEyNvBBCtkNSwBAWJZXy7N6D7wDsIdzbDXTUVrvJJKDzhPBSccA66drwgylQwJJRvzihzsyqnIn/qKSiYebZGNBPzHBLEBZr2onv/RkFwQ2Iathc61oj2jX9H4MhOsLSGze6Co6AMJQsvR/7UpfHv8xerJDXXFf4c1xb9YlBIauqaI3hhS1CQy7yxK4jGjihmjnMIDyHzA+dMdGDt77twtD2C8iI7aip7DbtJFXZ8+sy8WDhqrzdxV0MYr70fEsQ1a1d4REhqQ1tE1EHcWhcW5TFYB7Gi0I5PfFADjHGjQCiir5vHKgmFIqmRqtQM7mBHJxqeehmbb/klHHlukVvoqSyL65h5g1V1432WAAAgAElEQVQfXIzO3QfQvnmnCDGlnKu8BBWLT0LFKfPhqdbKAemN6M69dQJ4trz5niCmKZw6Cf7GZlEH8djOfQi2HxOgkrmJky5fjsql8+PfNxliQ+9eLsuOdJIaspSysP1XXntNePoI2ljKQq5eAkF6C+/Yvh2bW1tR4HKhpqBAeA4pw5y2j02dioWVlaJEhrwafD6Q6ZT5jMsnTsQZYzXGzHV79oh6iYe7u4UnsiwvD+eMH4/La2sVSY22OE2L0vsCQexvbsL+pmbUt7ahzecT3kAWuq+prMSCmsna93UL7vlt2/uQ1MQHKRpFe3c3Dre1ibIZ8ydPFiGozFFkCCvzD33+gFjTXpdbsJ4yTDXhGmT3vSCpWbYMq1avjZe3kPuWrIloxGxKGX6ey7K0+RSLqaGZqz5UGhgaDRAgJpPUDM2dR+9dzABif3UGCdy6D7yNngNvC+AmL4e3BN4pS1Aw80xR+J7hpP76bUKGwM4zcR68E+cJAhpp0RKQ8n70Ogbb6hDu7kB+7WIhQ8KbQNM++Pa+Jv5ud3rgrVkIz4S5cBbHasUZeA71wFM/urxXIkAkQ5x5qGcfqzvJkDjSFsHru0Lip7WLAWHaVV5gw8KpTsyd6MDd6wNo6ez9m5QZW2rHqsVuTBnjQJG3tw8MSSWhTbsvgtNmugSw7PJHsachjBe3BXGwOQKPy4alM5yYX+sURDfiSlHvywqtPZuo91TjprnfQZOuzMVI9i4kjL1JqFwqr2aoqxvt7+3EwYeeTuLI1VoumjUV5YtPFHUPCexYusJVUoiSE6ahZM50kaNo1AffoQb46o4IAMrwUndZiaiv2LWvDk2vvYvuQ0fg8LhRtnAuSufOEKUvtCGWeWLWbMXkswKzaTIIpeKG3KuZABBJUsOHHUGu1Z5QSISX3rtnD9oCgT5ruDIvT+QZMrSUcsl7ERlICSDnlpWhUndISbBJ5tJmv18woTLElN7KvR0dIlR1a1ub+D/zGJnnyJxHq/tDNkYG0Pv619ZmHA5oJDXQsYEP1nzoCQZR39oqwGFnjLiFA+ZxulBdWowTxo/vM/febziCcCSC6uJiFOd7tb7JKxrFMb8f7T6fAILjy0oFWQ1ZUFt9XahraRU1F+mNnFBWhrGlJSiJ5Tbq27AU821x0YsyF8uW4+LVa+IcBhxvs1IWmsc0OipkGWKqAGLiO0f9T2lgSDXAmn8vvfQS7rrrLuFBU1fmNZAMEOkNNfLEsSdWPXTZLtuHpCaJxdQUbB1H7ax+X+pCaYOb4CWMuTTq+7ELksW0yTNeUOBne/6RFcM2m/Kljre/2mFKL5HICJuSg1prMSHEFDYIv9ogr6FB7XDiSYH2P0kwEyOTUutN4uTEkNnEw5HEfdIfiSSwmEKS1GRgT7U6H+TeK8c44U0+yJ6/wXq3yBDTS9deH3sFauBQlrLQR0EY5Rzmsqwqc5F5W1TdQWkgpQYYhkoSGubQGZZbUPobdA0MBkmN7JT0BCbYQTH60mwCl5kiqRmsF7VVIyQOZE0MIVFfLQFM9GUplIaXfPkrkpokkpokevf4XB8m4g59HcQstTMHa/r2GzI70klq9HNJ/n68BwhWQ8lzCYgONUlNH7BnsP8aRl1k+WlOMoupDCuVpSzku0LmHBqFleaqLMt9ME1IkdQMugmqGlQaUBrIVg0MBkmNeHFYJIjJBtlMkdTEAZsVL4b2trXm8RigrN6DaDVMtBcgah7EBLA/gBDN/r6fDFBTATAlC0iAKPz5FhzOA5w6fWzgbAxVHekkNckA0So4HGlET5nubx+SmiQCqVSh95laROJwLrkURTYuIt0GoSepoYeQ/Zf5hRSjh5A/+pxDyWqa67IExeSBUAAxWy1Z1S+lAaWBQdeAGUC0QlQTN3Cy0Euo79txsZhm+alvKjdLfwDRKPTSjMU0l8I0R7KXJV2AOIKnb78gNS2AmMWKyCVvnlWQqzndrB1A9Sc7IBbTDM8HSwAxw32wBH51fRA5iMtXYNXqNSK1wIiQhmNBFlN5WGeWn8jPc0mW3lSVgzjo5qdqUGlAaSCbNTBQkppUAEy8PLLYo5gWi2mWn/qmsqLjoM6iMca2zFhMM+0F0D9HNhJhmHkvh9qrqQ8xTdRZRp3R/YI1nSNiyGTTYjHN4nWcDCasevuzZU4Od39TAsQMR2mYTfYEnQxTH/pdiEn9Eiym5y/DRdeuFuz0+pxDAiQCxuSyF0b5ibkoq0hqstmKVX1TGlAayIgGFEmNDaxXn+5pq6WXr3b0nThuQ5g4dlwkNTEWU+Xd0IYvW/SgSGp6I7MTSWrsEGXjh3G9DTT5Uj+3smWejSQvex+SGrKYDrN3bsSS1CxfgUvWXhcHh5J4RuYWJpey0Occ5rKsAogZMT9Vo0oDSgPZrIH+SGpi5nGM7qT3SYw8hCNFtg+LKctc9OeOESihjxpSlJbIHln905md9stn64+kRkNLfZ+tv3YT1duXoVC1q9OQiX5lnY2E2Woo2xcnmet35Mr2AYhWwKHZZmxW58NIPgOyZiHc5tuO8Roy3qJyWzYYjSaWuUjOQZRjmIFxi50emdZPtHRgkSVzMpnF1CznUIaPWslPzBVZktSwRrXKQcxma1b1TWlAaWBQNdAfQBwpzKRxG8AktFU4F2IW9mhhMZXGiQQUVvII+wOIysMROwYZJhZTDZ3LPhyfXTrMTpa4bS3WpoUzmuT+5gqLqVREn7y1LPJcZ7NHMRtZTE0JyAY62Ydg0etZTCX5DG+bnHNI0EfPoWSaHw2y9CCSYV8BxEE1P1VjSgNKA9msAcViaodD1i8eidXCLeRW0fa2midkRlIjPBmKxTRmyxvXaBuaPE0NII6QtKZ+wayF6Wv6vGmR1IxApan1lvowRq63AZHUjMD5kOlFr2cxlaUsknMOCQ4JGPX5iaNBlnmVnZ2dCiBmszGr+qY0oDQwuBowI6nRe9zih5cWvHMjQTYtkposPvHtt1Cc7tTZqgfAjKRGU8PgsA72dqv/uoxK1qwuY+I+MISprcOd3hUHjGmR1IygdWzF06/WRe+6GBBJzQiaD0O14ARJzbJlWLV6bUIpC6pK1kQ0YjbVl73IVVmCYMViOri2p2pNaUBpIMs1EAeILT2wIwqXyx1LMtMgYu/VG9pm/PnIkb2+6H9xXfEvEIy64LTboKUgGmXvmA3eyJNNLvVh9mT1nrG46aRbcNQzHnYJCI1iEcV0iOkhMclRazqhBpiS1VDNYOohJ5dmbO5Ye7bLn3gdlz/5BkIOEtTYIAMBLB2cpIqv7TN/Y3ufURzsEMoahaAagoeoVqSoj0fbcB2PfFkBENtaUB8Mas8cK8OQ5a/erOteJBzGkuUrcPHqNSKElLrkYYVZKQv+jT+jQVaR1GTddFUdUhpQGsi0Bg61h/Dlh5uwee8RRKJRjB83LuGWhmFOMYmktCHjEMQslP23oj/j6qI/x5juEguOm2MhDQwl1z42xkLZIRuJMBQSsNsFvyOi0YgwHO22uCktypFEKWcnhLSh0VOF/5n1VRx1VwlAw8/jVzRWqD1WQFl+LjweSlbM/0zrQV/Auhef946RUf1S8Vkcy+eO7IqXNmHF+k0j/mjHiMhDW6+aAS6LkOvXm6xTl/zZaJQN22z4p68Th0NhcQrDfc8u9i3dXI9qdflsur0vk7Jcp/S26UG6+ZmEUch67KykT25uZmXnn30OPvTJT8XeFxo4NCplwc94Jecn5qosAaIKMc20NaraVxpQGsgqDXT7g9i8qw4/vO2/4ff34Ne//k0vHohGEQwFxUtADyr4EqCBIl8O0pgZKbLF9g4U2doRCobg4LPpQJDZs41EWV+3T9SzKioqEmPa09Mjxs3r9cbHmM/r83XD6/WI8QzbHGh1l6HLHxKAMlm229cNT0xWNtLT41eyQr+Z1YPH40FbWxtcTpcYA85JkQ9k7wX84TDHrddwkwcDuShb0O2H19cjwt+cOtIMPnOIBmzSHsUDsGyTDUci6OjogMNuR57HY7DefPB4vQl7rb+nRxzm9V2bo1e2k0AGEGCGbJPafuaK73Pme9/gyzIckeu0sLAQbjKqxi7jtRkF5cU7tt91nHlZb2EB8ouKRY9lWKm+lAXfHzLnUA+Ac12WLKacQ4qkJqvMV9UZpQGlgUxqgJv9gQMHcNNNN4kN8IEHHhC3M6O41nsw5AtNyWoGerbpgTkTNDyKi4vBFxxPs/myl8CeYy9PuqWBQgNAydoFkM42PXDsWlpaxBgSHOhzfySToPQgqbVJb78tbnRn29qUxjXXH8EEwX9+fr5amzmwR/E92tXVJfbdvLw8sZeo96YWrjpS9cB3JcdUAcRMWqOqbaUBpYGs0oARQJTGFDuaHEIiQ5uSDVAlGxEAMZv00N7eLozkgoKCeJiQHE+e+MpTXxqnEuDyMxkmpGTDwgObLXrg2tMDRLU2s2u9ad5a85wto/2B640eRHqbCBCl50atTc2DNRL1IMEEASI9iGY5fNn2vhjI/B0tz8Z5qEhqssp0VZ1RGlAayLQGkgHiunXrxEuZADCZ4toov0DJakZhNuqBAJFjRm8TjU89qGdNJwIMnnBLw4BzgbkWSjZ79UCASKOToF9eHGO1NrXwwpGmB643eiYYBs51R4NbrU0tGmOk6oGHclynBIgibD+sHTTpS0Nk4/uC+8lIXENDoV9FUpNpS1S1rzSgNJB1GtADROZu3HfffXFWMvlCM8ovkMnrMj9ByWqsb9mkBwJEgkIanxLscywZOkmQoS92zLAoXjRklGx26oFjxDVKj68EiGptaiweI1UP7DvXqcxXU2tTG8uRrAf2nwCRgJ8HcPocPvXe1NbrSNODAohZZ7qqDikNKA1kWgN6gMgT2/vvvz/OvibDpdgHK/k8Rmx8Zrk/SraXQjxT+pVkAjKEVOYcciwJBAkeOQ78nJdRfqKS1fI0s0EPEgjRK8EftYYyv4YytTZlu5xXBP6yvlw2zDPVh+Nb8zIckeBQ7rMSFHHNJucOq3Wc/euYBxY8nFM5iJm2SFX7SgNKA1mjATOSGgkO+fLSe5pkojkfIDkHSslq+UfZpAc5dgQ5Egjqcw75OU9HaczI8VSyTrE+s1EPcn5l2zyT4ctqf9AIq9LVA9cmgYNam9ph1UjXA/cO9d7Mrnfh8exRfEfyAF0BxKwxXVVHlAaUBjKtATOAyBccjVBBox8r/qenuE7OT1SyGqDINj3IsePpJ8NK9bTrPBXlaTdDoaQc+69ktRCobNQD+8Uxy7Z5JkGR9Fqr/SEoAIJVPejJkKhLtTa1N99I1APXAAGuem/mjv3APVfVQcy0NaraVxpQGsgqDRw5FsL3nzqK9W9uAWtyLVm8OH4CzgLbiUXVgWgsRCaxALAotz7sslOdu/G1sv9Fns0f17EsFt+3vywYn1iFONOyO0rm4L7JH+/Vb5QFnXtr2MnCzVaKXacnq4FXGcYmlROOhBGNsJ6lI15UWno+lKxGyZ6uHmYdPIrLnn5LqFh4+ViLz0H9ahfr1YdjJFD6sbcqK4uns52+81cLX7M215WsHKNs0FlyUXWr8yFT8yzT7TaGQngp6EeIE1msiyjCob7rTWPJZBSL5tUfCbIR9tfeu+aFLqOx9Ybed45Yy0nvzeGWnbFwEZasXJkQBss+yRxf/X5olD6Sq7IE/YrFNKtMV9UZpQGlgUxrYH9bCJ++rwX7W1gnT8tDS4RNmlHLy+jzbJJd6N6IP1ZdjXw7AaI96zq8oeI03DrnJjiiYdioTVuiEZE81tR7sn7N5oORbDrjlk67StZ8VS7evAdfuetRhO12zcjK9AJW7SsNjEAN1IWC+Gt7G0I80Eg4JJMoMMrEd2tPFs0uWbHvsk+x3P0+D5Fl/ZX9i4TDWLJiJVatWduHh8CovBU/4yUPN1KVeBnpsoqkxtpSVFJKA0oDOaQBCRD3NXXBYYtqoTFJsISnnBpATHxh8/Nskl3g3og7y6+C1xHRwFeygWH0Yo695IZCdkPFUnxv9jeQF+6B3eYEHG6h18x1QYONeo+Sdr+o4WdGBo2S1Ra7VT0s2rwbX/rDI/C7nMJwctl6c9IGQ79y64mPaeYmj3arLFtD8QVj1K8R2l9hPBMopTHP0pmT2ShbFwjgry1NiMTIsnJtnon9onexJloMw/weMltDoUAAS1aswKVrr4/veZJtNLlMB6MreCXzEBiVnMgFWQJEFWKaQ4avehSlAaWB/jWQDBC9Hm/Cl7INBMrOGYHWOEB0EiD2hiRlEIGlZUQLgHjCjQkAMZO2ghw7fS7MYIAUI8Cp2tVA5KLNe3DDXYkA0Sq4tGLIy5N4MQaZnDw5BMASNzQDb9Mwg2w5pqNpDSUARF0Idrbs1cd7OGK05rP92ULBYAJANCodo+ch0IdF57osc2HJNqxIavq3KZWE0oDSQI5oIBVANAOHyV5DYdiaeBOHUnaB+y3cWX41vHqAaBbOY2ZcG4U1DZLshnICxF4PYtTutnRwrgEHa84cvaxmeGoeREODJYXHIhkEpgIvSrbXw7ho0258SQcQnRY9uFb1GweIGpro3zMx0MmjbzmL1lCfbXcgCyPLni0B9Ov6ZnawkAvr7WDAj3tamjUPogSIOTTPxM6rX58j4NmkB/GSNdfFS/tYKW8lywDlsixzELu6uhRAzBG7Vz2G0oDSgAUNmAHEkRJWqvconixCTC0AxGHyGCSHmFoFiAPtbn8AMV3DdDR5OKx48xJxhha2mxxiahUgWh2LtAHiQCdPfyBKtatpaBD0MJgeZqM5mfxZNqzjumDAGkAcBP0Oh6fdEkDMsmcjQFy8fAVWrV4jDhSNCGk4d5LDSkeDrKxtqTyIFoxKJaI0oDSQGxowAohG3kBhC2WBlzBVH/qEmGaZd8EsBzEOcgfgJUxlx2sseVruqJU8xFSgKBe8FkPhkTHLQewdY+P8z3T0a2TgD8jF3B8IlABIeSoH5sK3qN9kMDEavP19QkyzbK+OD90APX8JYzhCno0AcdH5y3DRtauRnHNIgETAmFy2xSjnMBdlFUlNbti76imUBpQG0tCAIqmJcX1aMYKP88RXkdT0Tsxc9Zookhrd5qNyJHu9jClyOvVrIVfXRfLhkyKpMQgP105+Et/eQ7iGRIjp8hW4ZO11CXVxCQIFu7muhI5RzqEktMlFWQUQ0zAqlajSgNJAbmigP5KamIXTp+CCmZdRK4rRP9tpJtpNYDG160hqzDwhmlvUoByGCW36ccom5yBKFlOjPpgdXKcjG0tBTGCaNfNOGLfb19slxs1AD6pdbUYn5yDGWUwNp5mxfo2nmclYGG1DppPHQFjJmoM4sy0+AzozCzE236KOf+6kM88GW9aUpCbVXj2S5no6h4lDOM+0/dv4/ZbMYmpU55DzlJ9rWNYWr+Ob67IkqfH5fCoHMTfMXvUUx6uBw4cPo66uDieeeCK83kRmy+NteyDfZ5JwW1sbGhoaMHnyZJEwTNrhKVOmiJh4oxCtgdxnoN/ZunUr3G43pk+fbtpER0cHNm/ejFmzZqG8vFxsOPze+PHjxXd3796NE044ASUlJUP2PP0BRMViGhvOQTjJ3VBxagJJDQHiIDQbe1knTrvEdjXAbjXPTcn26jJdnWWaxTRhlIdm8vQCKM0qTDXRlKxeO+mABBkOnqTfXPUoHgwwBzFW5iIHWUyHaGMf1PWmZzHlvDMrT0EwSC8hQ07luyLXZelB7O7uVgBxoAay+l5uaeCOO+7AT3/6Uzz88MOYNm3akAEWMy02NTXhxRdfxF133YX/+I//wDvvvIP33nsP//mf/ykWrUycHq5RuPLKK1FdXY2f//znpl149dVXcfHFF4O6XbFiBXbu3Al+74tf/CLGjh2Lr371q7j33ntx2mmniRyAobgUi6lOywPMN7FktNtsGChJjfYStmabG8sqFlM5RpnO7xooSY00tKzmih7nhDD1Iqh2+zkQyiDLcfJ+PxQ5s0O1LpKfLddZTC0dpBz/xj6o61jPYsoDeYLA5JxDgkP9gby+7EUuyxIAHzt2TAHEoTBKR8M9HnzwQaxbt054iZKvj370o1i2bBnGjBmTUVXcd999ePvtt/Gtb30LBQUF8RMfKzf9zW9+g//+7//G448/Lrxiw+2h4wnOu+++iz//+c/Ck0gP3MKFC3HFFVdoxd2NXtxWHnSQZC6//HIB8n7961+btrhhwwYsX74cf/zjH3HJJZcIL+gbb7whvKB8ti984Qt44IEHcPrppwuP4lBcZiQ1vHdyiQq9NzHc3Y5A42507ngBweYDiEbDcBWPReEJ5yFv3GzAZkfn9mfRc+BthI41weEtQdH8C8XfnPnl4tE63v0XEI3AW7sIzqIxsDl6QfFAWFT7sJjqUFV3IIpDzRH86oke7DmqFfnVX+UFNnzig3no6olia10Ymw+EUJhnwxknuHDuiS5MqHDAbgM27gnhpW1BnH2iC7VVDhTnxzwqFrwFAyWpEWNx3I6bpLDfWH9TARJfXQOOPP8aOncdgL+5VcSWesZUoPq801FywjS4SovFugt2+tC+eQfqH30eEy4+D0WzpsBdUhRX77H39+HIC6+jbfNOIV88awrGrTgT3nFVsOe50dPQiIN/fwrlC+eiaGYt3GV9PejpevI0nfV95kzXcBwoSY3V/g4Ga+ZI8250BoNY39CATS0t2N/ZCf6/xO3GwooKnFZdjZklJbDHxjoUiaCxuxsP7t+PFr8fl9XUYEpREQqcThzt6cFThw7h7eZmdAQCGJufj0smT8b0khLRXjASwbo9e1DqduPkykpUe73xdodSZyNlruvBpdX5K5+tLhhM9CAOszc8GA6j3efD5oN1GF9aiokV5cjPy4Ovpwc7Ghqw68hRw9fx9OoxmFJVhRJvPnYdOYJDLS1o7+6G2+nEzHFjMa60FAV8l9ts2H3kKLoCfkyuqEBhXh6c9MAd/8ae2C8L76H4F5JkBUnNsmVYtXptPHxU7pcy59CI2VSGmuayLAGzAohDYZGOknvcdtttwlO0ZMkSFBcXJ3iECBLoJaqoqMioNm655RY8+eSTwgtYWlo6ogEiFXXkyBG8+eab2LRpEyZOnCh0O3PmzLSeK1MKTxcgXnbZZQn95hh99rOfzRqAmKp+YTTkR0/9NnS88w9EwyFNpdEIIgEfXOWT4a1ZCFdFDZqf+zUQDgngx7/ljT8BBdPPgGf8HBBgtm74M+x5BShZeBkcBeWw6fIGB8Kk2icHUZc40xOM4mhbBPe+7Eddi5ZDwYvpFLsawjjUEsHNH87HlrqQ+H9lkR3tvigmlNlxygwnLlxE8BjB05uCeGpTAKuXezFjrAMFHh1ANPQu9Caf9QcQ08kvtCIbo9+BTaNJTJj65jmDva7Ktvd2Ys8fH4Td5YTNbkckFEawrQOF0yej8rSFqFhyEjp3H0Db5h1oeuVtNG3YiDn/sRpVZyyCp0o7BAh39wiQefD/nkBeZTnC/gCc+R6UnDgDY887Hc6CfLRv2409v1+HSR9ZjvLFJ8FdXDig/uoNVsMDIwMj1Ioe0mm3X4B4nLmIpgDRaGPLQK6cttZNcnQz1Ifmnh78fscONPn98bISx4JBuOx2zC4txTWzZsHtcCAciQhQ+FhdHf6+b58Ad9fPmYOTKyrgcTqxra0NP3vvPRTGUhLC0SjmlpXhvPHjBYg82t2N327bhhklJbhw8mRU8uAx1QtjMPSQxpwc7DzA+Lw+zjlp6pVP0W7KHMTeBdcXQJmNx3GMRUtnF450tONQSyt2NhzBvEmTcOKkCSjxetETDGJvYxMONjf34ioAgVAIB5qaMW/yJMydMB5etxuvvL8LXYEAXA6H+F5VUREmV1ZgYnm5+P97B+vEvyfXTEa+253gnUtplxzHs6XTrihzsWw5Vq1ZK2wTWT+XXkOjUhYS7I8GWUVSkynLeZS2S4BI7xtDDukhogdPfzF/rr6+XgA3ns4wCZZhhQSNdOHT89je3g6eXHCh5uXlCfc2vWWUZX5gYWGhaFJ6KYuKisAfyjQ3N+NHP/oRnn32WdAbyM95L7bBv7ENGTdObxXz3igjwwT0HkR+zvhr/kuvF/vLvrK9/Px80V9+dvToUfT09KRsV68DbjDUA783YcIE0W/NaI+IXEO2K72sXKC8N3UiaZSZG8k+sP883WEYKsE4Zfl81Bv/LnXP+/BvbJ9/4/fk3/XhEclTlvJ8LuYQUtfUG8eD9+IYsJ8EiNThD3/4QyHD71CG7bOfbF/vQSRAZDsHDx4U3lCGz+oBIvvH+7G//L7MS2zhCWVMB+wn780xYBsDycUcCItp6FgjOrc+haZnfoGq5V9D/tRTxYu86/2XcOy9x+GuqEXh3PPR+NiPUHrKx+CtXQLf3tfRc2AjCmaciYJZZ6L7wNvo3r8R7qqpKDn50kTwYlJOg0KpvJoJANHmsHQ6294VwT/eCODB1/y4fqUX/3jDj2AI+NEnC/DyjiBe2RkS2OpbH87H1oMhvP5+CA3tEVy3wovKYi0Hw6p3YaSxmLZv3YUD6x7D2A99AEXTJyPUE0D9Y8+jecPbAshN/cyHcfiJ9eKn9e2tCHX6MO/7X8GYM5fEAWJPUwvqHnoGhx97AQv+62sItLSj+Y3N6Ni+G7P/32dAt2zLxq3i+zUfvwglc/pGK4ykPCzFYqpbyoPkFWoJBHDXzp2YUVyMhZWVqHC78WJDAx7ctw8dwSB+f+aZyHc4BDjc0taGP+zYgd0dHagtKsJnZ84U3kCCq9eOHsV33noL3z75ZEwuLMSrR4/izaYmXDF1Kk4sK8ObjY14s7kZS6uqsHzixN61LTae43bhJ75WdN4bvcdwJM11beszLtuiqcz8UCqbWEzp+SMw3NfYiM4eP5ZOm4b5kyehNN9rOO70NBNUvrh9B04YPw5TqirRHQji2W3bMLmiHCeMH48Dzc041NqG6uJinDhpIg61tqK+tQ0elxebVioAACAASURBVAsLayYbz6cMz7PEl2zfQ55kkhpJSGNUysIs5zBXZWmH0VZVdRBHKaAb7MfuDyA+8cQTuP766/Hxj38cjY2N2LZtm/CKffnLXxa5bMxX+9vf/ob9+/cLIDNnzhx85jOfEaQx77//Pj796U/jQx/6kNigGaZI0HThhReKHLeTTjoJv/jFL3D//fcLbxtBFk95CGIIQghaSZbCUE2CiqlTp+LDH/6w+C4BDTd2PUBkSORrr72GCy64AM8995zw5JFY5aqrrhLhkAytJKBjPiBzA1O1q9czF93TTz+Nb3/727jzzjuxYMECAawI7r7yla8IPXz3u98VX9mzZ48AUXwm3ovAjPLUA72I//znP/HjH/8YH/nIR0RuH3/4zFJPbJf927Vrl1joBKN87k996lM499xzBQAzuwiOGar797//XYA8Ajfek2GiK1euRGVlpdAfAf/555+Pl19+WYBEEs5wfOnp5MaSDBAJDqnDa665RoBv/itDTAl2+Tuf++STT8YnP/lJATJvv/12Ebp86NAhMU7UPb3R1157rRhngtJ0roGQ1PTUbxGhpb4dz2PMRTcLz6AA9oFuHPnHt0UoYsHsc9Dy4p0oO/WTfQCiZ8IcND31vyiYdZb4m7tisoazhBmXGgTKZzOS7VMHMS5sXsriqU1BvL0vBIagrlqchz+/0AOfP4offbIwBhB5QAN86/J8/OrxbvhDwAUL3Zg9wQGPJEq1aDwKgHjCjcgL98BucyLTJDXSCysNtXRD1yKBIMJdPjjyvcKLGOrqRvv23dh9x/0onlGL2V/7HMK+HvH50ZffxM5f/AWzv/IZVJ66QABE3s/f3IZDDz+N+kc1gOhvaUPzG+/h2I49mP3lfxPew+bXN2H8yrNQPHsq3GXF8embbn/7M0p7p0Nsnlnwqqbbh0yT1CT0Z5AAWCbBT39GqZWQWXr6hMfQZhNew0Akgifq6vDykSNw2Gy4ddEiuO12PHv4sACNp48Zg7eamkTI6EemTOkLEBcuxOSCgl6AOGWKCDH9zfbtWFVTg0WVlZiQn2/54CedQyIjWTmm2TB/h6oPph7E4wiR1G0caQEwhpcGwmG0dfnwzNatmFFdLUBeaUF+X1Bvs6Hp2DHsa2xCR3c3ZoytRnVJifj92a0GALGkGDPHjsVLO94XHsWaygpUFGkH+wPtr+F61QbuuNrVk9SwIaNSFvqcQ+k5HA2ytEnpJFAAMR3rUsmaaoAAkcY8jXuCGXrcCEoI8M4++2xs2bJFgIfVq1cLVkt6uQg0CDwI6ggCZsyYITyKnJwEivRYEYAQBDBMlbmMzMMjcKBHkaCBoORrX/uaADS//OUvBVhZu3at8DKxbd6ffyMAIfChh5J94X1OOeUU0T5Box4g/uQnPxHghuCS3iwCQN6PgOjf//3fsXTpUuHde+WVVwTYTdWuXmEEiAytvO666/DQQw+JdqS3jsCJIPRnP/uZaPsvf/mL6DcZTLlICcC4gVF3BEj/+Mc/cPPNNwugRG+k9LKyjwRyfC72j32XlMUkuampqRHf55gYXZTdt2+f6AfHj21zrAjcePH+7OvHPvYx8ez8l4Ce9+F48P433XSTAPivv/56PAeRHsS9e/eK/xMM81klQKyqqhKhtOvXrxc6Yf/4fW7InBsEv/SYUlecF/QoEiyfd955Qj/pXAMhqQk07kXn1qfR/vrfMOaib8Fbswg2lweRng4c+eetsNkcKDpxBTo2PypgH0NHCR69k+bHwKQN7W+uQ+nST8BbczLsLq8Ah6nCWhPepyayC9xv4c7yq+F1RgACMF4m4TmRSBT+YBT//c8eBENRXLjIjenVDtzzkl8Aw9ICGzp8UdRU2XHyFCfmTnRi3at+jCmx41NnelCYB9iZlJh8pWCTSS5zEbW7Lb3TzR6jP04dzfC0xUOF0inGbiTb3dCIQ488L7x/ZfNPwJRPXRL3IBx98Q28d+uvMOuGq1GxdD7yKsvEfcM9fhFiemDd43CXFiPMSImiQpTOny1yEds27UD3oSOY9vkrxN8JRLXnNaHxN/FYHO+zDRYhSHKZC2dM/4n24MCfLQ4QrRqEA508/Rmww9BuY0+PAH4PHziArmAQ04qLcXp1Nc4eNw6vHD0qchR9oRAunjwZD+/fj7quLlxeWysAotfhwNa2Nvz0vffE73KOLaioEGGm7YEA/nngANbMmSPCVj1W88MGQQ/pHkJky1zvu/UZexON+puNJDUEef96+x1MrRqD2ePHJQLE2GbLMGbmEm6rrxfew/GlZchnHnUohFd27sIxf4/ILfSHQqguKUZ1cQm8bhc2HaiDlq9YCZdTV4Lp+NjHMkZSQ0+grHso2UrNSlmMBlnaybRDFUBMx7pUsikBIkEWAYQMwyS4oiFPULBjxw7hFfr+978vGC0ZhkoAQuBBz9Fjjz2G73znO5g7d66YmC+99BL++te/4qKLLsL8+fOF54rAgp6rSZMm4cCBAyCQ4yK+++67xeI2ykEkqKIHjl5Ahpq2trbiqaeeEqCJfSNYIwBNBoj0OLI9AhXKvvDCC4JNlCCYnktuElbaTRcgkiiH5R/YH4IuMn0S1LHf9MDxvgS91Nmtt96K//qv/8IZZ5whQBw9rTfeeKPwjNIzy2fmD7/LvvK5CYY/8IEP4POf/7zhWBL0EawxXPfSSy8VXliCaQJmglKCM/aNIJHXN7/5TUHqQwDHEGMeFNCby3sQkEqSGiOASABO5liOEctf8D6U4xySmzTHjH1nuCzvwb7R+0xQSTZUzo1UF79PT6w8HWwOeXD74blo8TvgtCFOjpPKmxfuaoVv1wa0vvxH5E89Ba7ySbC5C4BICG2v3wdX2QSULv04Ak374W/YjnBnM+yeYhTPWylyEf2Ne4BQUHyXwDLYeki86JzFY+AqHQ9ncbVmwKXpUTzZtRF3VlgAiPRI9ESx7VAYd7/gR22VHWuWe+Bx2bBhZwgvbQ9ia10I+Xk2fGCWC7PGO/Dm7hCYxzh1jAMn1ThFniL/X+SxY3KVXeQqeiTHjslJrh4g2ghg7SQvSCzDGMN0iUMYTyZMT1aAHh1A7JNQldBuL9gVBmsS9g00t4M5icwlLJ49BZVLF6B80Yla6Qwb0Pjim9hMgPilq1BJgMgcRPFsNpCk5uj6N9GxbbcY0aIZNag+9zS0vbtNeBhdJUWoOn0huuuPIth+DHanA96JY+EdWwVnsS40P43+xqZOvA9SoUbPNpiywoP4h0fgdznFmrUKEK2ChLQB4jB4ZDLl4Wjo7hZhog/s2yemJwEi8wsJ8B6vqwMJapZUVYnPGGa6o71dAMQFlZUodbniJDWbW1txLBAQJDQEk/U+nyC/oW7PHDdOeB6PME0AwMSCAkzg4S3THzLksTUae6vzQQJd7byg/zzjbGm3LsgyF82IuFywyzIXGdKv1XEzBYi6NdTc2SkAIsNFz5o9CyWMrrDbRf6r+LytDce6u+FyODFjXDUcNjsaj3WIv5OwJt+dhzafT7zbmIdY7PGiyJtEsjdMehA5iMtXYNXqNWItyNxDuXfS1uLndEjwEJzzTcrkuiydGfQgMpVnqBjm+4NXtqg+9qA/afX3rNJAfyGmDFckqGCoKcM05fX8888LA55Ahh4xhhBy8TGscdWqVTjnnHOEt4u/k9GTAIIXZdasWSO+R7DETYuASU9SQzmCI4JPeqfoOWS9Q4Kc2tpaAfQI+ghUkwEiAQmZWeULiZ5JglTJyMk2rLSbLkD8wQ9+gGeeeUb0lx5WAj6ji/0lQKY+WZaDS4c6Yx/pWSMAJGAjsCM4J8hin+lxJcgm2Da66K1jHie/R0BPgMeLAIvgniGyHMvPfe5zwruoZzHl99jfG264AWeddZYA8akAIucD+8K26XUm2KXXmGPJ5+EGTT2wXYYgc+yYk8jNmt7fr3/96yKcNdVFLyZBLg8deNlLJyH/Y3cgr3wSnHZjL148RDHmuRNhJq116Nz2DI5tegTBlgOA3Ql3RQ38R3ehYOYHUbn863AVVQLMBYxd0UhYeA67D7yFirPXINi8H53bnxP5jPwbcxmLTlopvI/Jl1EfkmUEi6keIMZetMnbKD/eezSM3z3dg0KPHafNcOL8eS4RopMsSxKbzQdD+Oa9PnzxPA/Gldnx+q4g7n7Rj8aOqACXq5a48dHT8jC+LJaTqDfWdH14RRdiSoAYtWuIUpzU6pyd7IPEQkZ6sCorv6sHiWYta33oLYeh9UHrBUNNGQZ69PnXcOz9/Zi55pMiB9Hm6CUyOLpe8yDO1APE+LMltRuNiLDUrT/4LQqnTUblGYvQsX0P6h58Esd27hXENeOWnYFxF56NkrnGdUVT9ddYZ8bPNtiyzEG84a5HEwCiHGO5d0ryB7N1qg8JtiorjeBUJkMcQJisC31/slWWz8cQU+YL3r93r8g5/EhtLQgeZ5FcZtIksY7v2L4duzo6cNHkyVhcWSkAHsNRk8eC4au/2bYNDT4fvjB7Nra2tuKRgwdFjmMkGsX5EyaIsNNzxo0z3B8GQ2dmaz2+fmP9ll5uK2Oc7bJ9AGIWzMkOnw//emeTYCWdPX4sShlmrLuo000H69Da1SUIbOZMnIA8vTcwaUFzXN9vaMDWQ/U4dfo0+INBEZq65VC9eM8QMM4aN1Z4K51JINnKGA/2mg8Hg1h0/jJcdO1qAYJoIzAazOiiXcLDdZlzOFpkCRCHimE+pSHHd6sCiP2pKHv/PtgAkWBGAkSCxGSAyA2FAJHAxwwgEjwSIPzpT3/C7NmzRXgqXeb0bNFLx9+tAERqXZ9Pd+qppwpPlpV29SPGUxmGlrLfzCFkO8khpnqASC/ZN77xDcNBTwaIFKKHjd5ZhtYSJBJQf/CDHxReWXp1+dz02NLjNxCA+L3vfU8ARHoSjQAi/8YQXIJE3leGlBJUG3kQmS9J8M/Nlv0jACXYJVjk6RX7yxxMjiNDZqkP/r59+3YRakovaX8AkfmXBMgyyfxItxO3vluJI50RzYOY5zYkghGGlc6tFAn5BRNppKsV0VAA0XBQeAebX/gt3FXTMeaC/4DdqdF7C8M4EoL/8Hb49ryKSE8nyj/4OSEb9rWJPER7XiGOvfcE7G4vqi/9T0t9EO3qwk0XCA/iVfA6GGJqTlLT2R0VIO9b9/pw/UoPzp/nRlVJL7jTOqwl8e9vDOPNXSE8uSmAz53rweHWCO5e7xeAcmypHbsOh/HAqwH85guFWFCbFDqkWaPx+ZoOSY0wGmO0hXq/gJFDyEyWBq4Eh7ITAvTF203yGiZ5ISgbCYRw+PEX0frONkQjEUxc9SEUTp0EV0lhgsdCCzH9JWZ+6ep4DqIERHqjnL8zD7F9y/s4+sIbKDt5DgprJ2Drj+9E+aK5ou1ITwD77vknplx9GSasOjet/qbzbJmQVSQ1CRZ1WrlgljyP9GxEo+gKhfC/W7bg/j17RIgpS1cwT7EsloN9pLsbPeEwxng8Ig+RpDMnlWvMujLvsScSwZbWVrx4+DA8Dgc+OW0avvfOO8hzOIQXstDlwt927xYhp/+eHJkxiF4evVdPArtkYJK8huTaMvIajgTZbCKpkfOho6cH/3r7XUwdU4XZ48YlkNTQA9gTCODFHTtFCYvFU2pR5PH0MpEnzQeOI3MV61paBaBcMnWqCEtt7OhATVWlAJb7mprh8/txwYL5IrdWXMeZR2hpDeneb/p5Jkhqlq/AJWuv09IDwmHxwwNrIwI8ytCbOBpkGTVHsKxCTLMXc42ong0UIDJckKCJXkSGmDK8kPl2b731liCXIVHM4sWLxb96DyKVQ6BFr5IEiGTUfOSRR4Q3kIQsBI/0PhFkMFyS3jWeFD366KMCfPB0ZCAAcd68eaDn00q7+kHk5kNgyNDI3/3udyIMkxd1QEIZAjnqkZ5Ogk8CSgIukrEQ6DCPkpsXw3PvueeeBA8i26EMPXbM72MeH/XCfEx6bBlTzuemhzAVQKQ+SdBDzyC9e9QbT8+YC8iQX+YY/v73v8fVV18t9EcvJsNbqWt6LJkHys8Ifhmmm8qDSBIi5o9yTBg+y1Bf3pP65QuHc4LeSm7KBLQEkayfyPBjeietAMTkRdQfSU3MoupDWK4BM83Wiga6EGg+gK4dzyPQtBeeySej7JSP94JDwrhQEG2v3g2QAXb8XORPW4ojD5GAKCqYTu3eUjQ/+0uRqzjhEz83WOt9Sd6T8xb7lLlItLLi/dm4N4TnNgfx1p4grlvpxdLpTjgcOhime9k/+W4Ar+wIClIa1kR8aVtIeB6/drEH08c68Or7Idz8Nx8e+GoxlkzXA8S+HO/JOYgkqdEM1r6ypszmacjKcFU9sDcyQI36EA1H4DvUgKZX3kHX3oMiDLR4znRUnDIfjjyXKHuhv3pzEK9CxVKNpMbs2UhMc+CBx1E0oxblC+cgGghh49d/iNqPXyS+GzrWhbdvvA3Tr7kCk6+80LjGqaEejHP7jPWbGdnkHESXTdNTpkoUGL4Uh4gWP+ULeZD6wHDPVr9fAECGe5JchmUE3m9vx5/efx8bm5pw3Zw5InyUAFFeZChleQyCwmUTJ4qaiQwV1V9kPb1rxw4UuVyYX1GBeeXluH7DBsFwelltLcrcbnzzzTcxqbAQ31+8uPerg/RsiduTMXFSJudOpuaklXZTlrnIgH61RZi6PIsWYvoupgoPYmIOYpffj91HjqC+tR1jSooFy6lD7oEmhwXvHjwInz+AMcXFmFRRjtd270FLZydOmToVHrcL7+w/gIb2dnxkyeLEvEQ5MYZYD8kspmY5h/ycF4Fhf/mJuSIreSsUQEy566s/WtXAQAEiPYUEiAQfBHAM/STQIVMpJynDQJmbRqDRH0BkHUZ6t9gOQRABB4lT+BnJT5ivRtDFfEJ6oggiBwIQCVhJAEMAxlDHVO0m64+sqLwn+8hwT/aRuYMEfMwlZE4ecw9/9atfibw8Mo4ylJPhowyXpReNwJI604eY8j4SIFKH9LoyRJb6oy74fQIutkFPqpkHkadG7A/BOr+3aNEicYrEEE+G3ZIUhsCMhEMcH4J05prSo8f+0kNJsMvcTX4nFUCUJDXMsaSnl+NHDyifmZ5EMsQSUPPAgECVmy+BPYEnx5HP0J8HMVn//QFEI/IYEXwY8CHUfhShrhaEfS0IEiC+/xLyp52GgumnwzPhxJhhTHAYEHmIzc/9Cp5xJ6BowSWi/mHT0z9HuLMJnknzYXcXoGv7c7B7ClG96jsJ3TTrg3hJ6bya/bGYRm029ASiuG+DHy9sCeKcuS6ce5IbEyt0YCfmoiP8ZR3E+zf48d7BEG68VCtrwTqIf3qhB2ee4EJVsQ17j0bwr7cC+NU1hZhXk4IYJxrFhopT8b0TvjFkLKa9h9ExL27s2azkKrF+YeOGt7Hjf/8oyGNIPMNC9jHLQLCNesZUiDqH/uZ2NG7YiL1//jsmf3iFIKApqBmPwikTYZOhU7ERDXb60Pz6u9h790OYdd2nRQip7+BhbP3h7SidNwv5k8cj4g/gwP89jilXXYYJF50zonKrMs1imrgwDAzeHMo5pDekOxQS+YF/3LlTALzpxcWi5iEJaQgSCeJuPvlkUedQf/1qy5Z4DiJJashSqgcJ9C7uPXYMP928GSsmThQgkuQit27cKOYby16wXiLrKc4pK8NX583r/b5mHSdupYPgUdTKlY6cPEIJEpKBrhWv5sEAcxCbEnMQJYjLkH7l3pW8hnwsoeUPoKmzU9QyHF9agtqqKkFSU15QIIDg0Y4OvLzzfYwvLUVtVSXGl5WZzgcRBRUM4vXdewQQXFBTIzyGb+3dhyPtHQIsupwO1DW3CLkV807qCxCHYR3rWUxlSgsfkt5DbWi0vET+8JBagsPRIEv7SnkQraIfJdevBgYKELnYCCro6SNzJxk0ZZkLgg+CMYYIWgGIBCRkQ6Vnj542eqNIhEJvGAEdwSi9awSGvMdAASJJYAg8GQ7K3MRU7SYrjs9HLyfBLr1u48aNE+GgBEIMt6TXlDqhp4w5jvfee69gC2VZCOqCLLAkqWFJEDOAyHZY/oI5fRs3bhRgiiCTz8uXWSqAKIEmc/+oS3rr+HwMW2WbzOdjW1dccYUAgCxVwmciiGRYKUEfgS/7m1zmwozFlN5OgmKGqHLsGA5Mch56DO+66y7xrPSyUlcEkwTJmQCIZsCMoMx/eBtaX/kLOrc/i2jID3fVNBSecC6K5i6Hu7IWsNnj4Z/B9sPw7XkNgcbdgvGU5S3YBmsjdrz7L5HHGA2HxOfF8y9G0dzz49MkVR+S51J/LKY8+Nx9JIw7n+nB9kMh3HltEcoK7XDKNEmdkRcKAy9uC2LT/hBcDuCa8zzIc9mwuyEMehXveKYHR9oimDbWgStPz8PlS/NEfqIpIYLNhuQQ00yzmPbqpzf/LllnZiFtgdZ21D/yPN79j59oRC88LY+dmNOEJcnM5I9diM5d+1H/+Itoe2cbIqGwIJjJqyxH1ZmLseAHX4PD21t2hfdq27wDbe9uh+/QUUz55MWCjIa1EZtefQf77/0nWHuROYgMLZ1w4TmiLqIVAzRbmB2TQ0ytktRIA8wKQNADnX4BozS6rQCaLJQl8QxJZG7fvh2vNzbiYGcnusNhUdj+4kmTBMnMtJIS2PXPF43iV1u39gWIuvVNcEjCG4JMgsOlY8YIkpuXjhzBuj178MyhQwhFo6L9S2trcRZzEM08OmbgMFnnaerXbG1my1y3updkO4vptkP12HLoEHYdOSrCl7m/sV5hRWEhVsw/SZDJMHfwxR07cN7cOZheXa15D03mQzdZ55tbQEIbtkFvJGUPt7dj5+EGkcfIkNWJZWWYM2E8Zo0f1+uNNJsjac6dVO+hPsZr7DmkB/GSNdeJCCuCQH19aEZ8ERzqw00FH8EokOWzM2VJeRD7hT5KwIoGmNNHDxPBCw375ELsBEMs28DQQ046/UUPEdkmGTbIfDSe1DCskYCG9froGSMYYQkNktjIi54k5qoROHFTpneMIZIsScGFTTBIQEEAw/a5sElIwxw33oP9ZGkN/k4PGJ+Bnkb+SwDCduXFttkHMp+yD7wvPW0M+0zVbrLueCpDPfFZ2QY9iAwhpUeTnlLqjxcXJz9j6CU9dQzDZM1GhpcSfDHUk/2kPvkcvAiKGR7Kdvjs7B/7TV3Qy8dQUOqJOqVuzS5uDiSDIQiWeqPOCAwJ0qhD5mCybfaf40fAzfvSe0lZjn+yzvjs1CHvzTYIgqljzgf2nbrk2PH79CByY+bz8zN6QPkdPiv/5TOxHeokncvIg2iFPTTSc0wQ1QSPNTLBUOQQOouq4CwaI/II9cAuGuxByNcqchQd+aVwFlSILjKHMdTeAAJIwWLK75eMhbOQha3Tr4koSGr0ZS765IUAXf4oDjSF0dkDLKh1wOVgGYi+4Uf8avOxCDq6owIXTa50sKa7qJHY2BHBvqM8JY6i0GMTHsixJXbkkXMmhSFuloMox2sQnBCiKeMu9PVMaLLGHgsS0/QcbdaYRw08jyxj4Z1QLchm/EebEezoFPemrN3tEmUuSk6YLohs5Oe8F+X4E+4JwDthDByePERDIQRaj8FXd1j8jV5H7/gx8FZXwlmorWWjPujb1c/54ZQ1y0HsHeOBFRaPP98weBaOJ6/JSp3DVM/GsaS3j17E1kBAlLGgEV/gcGBsfr748ToJw2NXbBHtO3YMnaEQxnm9KHa7RQ1F/XOwHYau8t8qrxelbrfYcVp7enDI5xMhq4JIJD9ftFHO3EajhWW+4BK34TTGbTjnr36eptofjne91QWDiR7EzG5+KcfiGMOTu7vBMFJJ38wDB+YajikuEuCtm0RdnZ2oKi4SgFHMN5P5QOKj7kAAgVAYbqcDhbG5Q5KaTr8f7b5uMbfYDhlMCzyePvM3ocNpzJ3jWW8EiIuWLcPF166J5xbK94NkPadtqA8rpW0k8xBzWZY2rQKI6ViWSlZpQGlgxGvADCAa1SQ0yqQyq184HLJ9chCNk2H6vtgF0uibB2juMRiYbH8AcbBzEeNVIaJJtTRS1Bkcynw9q/mQZkBQQ45G+ZuZyS+00t9+AaLh1DGpi2gga2oAGu1EQ5zDZLgZqj5oaknD+2g2z6zk9sUB3nHOs0z3IWUOYhLYt/SSVfMs9TyzsD+IMhfLlmPVmrUCBEoGZVnCIhkcyoOM0SBLB4kCiJZWohJSGlAayBUNJANEeiOTweFAvHlGbWS63QSAmILFdDhOZ3nPdFhMzWzK9A6TNZPSStjiaPBaDIUeFIupbnUNo1co3osR0AfFYmrPSE6nmANWQqvT21S1qdVPuwJgy0k4TH2IH0xY6C9FkklqZM6hLGWhL78jWdCT8xNzVZYAkZF7KsQ0Vyxf9RxKA0oD/WpgoCQ14p2TVE3dKpmMAD+68hS9p97ph5WmQ1LT30s93RdquuE8AiCecOOQkdRIHetf7JqtMDqIMDSQfXwhnekC50yT1CT0ZwSAnz6HMUMUppnu2rRi9Gdqf5BjOprWpqkHMQNgLVPjlqpdQw9slj+bnqRGAMZQSDyiDCGV+6nMOZSew9Egy7QmpkApgNivSakElAaUBnJFA6kAYjoEMdkg2x9JjSVj9TiJJVKS1JQTIPaymGaapEYzPDUPomnImAmAygUijOEg+UguczHYJDVxgGjRKxA3Yq14MTQLsF/vSHwdKVlNFceph3QPIXJhbR4M+HFPS3Mii2kaYbjphOwOh2wfRtoR8Gx6khp6AjnPrJSyGA2yBMXkA1EAMVcsX/UcSgNKA/1qwAwgjpSwUvmA7G8fkppUxptVA3sQT30HymI60C70BxDTNUxHk4dDnpZboezXyw6UxdTqWKQNEAc6efQ7h/JUpgaCx7mXDLWXOxvWcV2QZS4sAMQROn8tAcQsezaRg7h8BVatXqORjSUR0siahslhpaNBlt5UlYPYrzmpBJQGlAZySlPh/AAAIABJREFUSQPpkNRkg5cwVR/61EE8zpP9wT557o+kZrC7yxd3zIdoKaw0FSjKBa/FUHgU+yWpGQSPrZGBf7xerMGe6ym9jIPgdcul/iaDidHg7e8TYjrYm1/85HB4POIJYzhCnk2wmJ6/DBddu1qwxOtTEwiQCBiTy14Y5Rzmoqwiqcklq1c9i9KA0oAlDSiSmhjXp5UQvOM88VUkNb1TMle9JoqkRrftKM+jJc+jfi3k6rpIPnxKAIisIzQE+68YjCGakyOWpGb5Clyy9ro4OKTXMFUpC31+Yi7LKoBoyZxUQkoDSgO5pIH+SGpiFk4f0vRsKm8hx6NPmYv+wuSEwTCwkhX9e0j6trshKQcRDreZek0dJOmUwoilICaQCZl5J7KtXESvA2D4SlYMpA/JOYguW6wOZIbKDhjuRYry3xyYmW3ew6wzsxBj8y3KemkUU49khuaklXIcKctcDPNYmALJdOZOOoeJ6bSbQdlkFlMCPv7IPER92Qt2w0p+ogxLHemyJKlhfWuVg5hL1q96FqUBpYGUGugPIGaCbVQzekgDnsSmKVDKwNlR+4SY9lr42m/DfEq9oeLUBJIaAsShOdDW9Gw1z03J9i6ZdHWWaRbThMU8NJOnF2xlwRrKhnWcqT70yVsbBhZeafjr51kmvJoHA8xBbEokqdE2nqzYqzM1xtncrp7FlGNuVsqCoI+eQ4acyndFrsvSg9jd3a0AorKnlQaUBkaPBhSLqW6sM8w0N1CSGmk3WcG3xrKKxbT3rMDE8zIIuYE8JR8oSY00tKyUIIlZZdYOPI5/8qRV5D2XcgMtHShlUL9DkTM7VOsi+Y2a6yymwz13BpKTrGcxlaUsknMOCQ5JUqPPTxwNsgTAiqRm9NjF6kmVBpQGAEiAuL81IPx58lRwJCpnYd5G/LnqauTbe/gksUeInUgneCuNPhOWXuw7es/m4MluqDwdt865GfZoRHhPozZ7kg/VOOJV9izR36pk48atQajccOlsyeY9+MpdjyJi52jZ4rNwJK4n1WelgUxp4GAoiHs62hGMlVIwPfTIIAAfCIhK0EeGDxT76D7DZDfRSASLV6zAxdeuidc+lEBQ1kRMZjZNlZ+YS7IEwQogZmo3UO0qDSgNZKUGmjpD+PWLDXj0uQ3gJrhixQoBEvXhn2GRhwDYY/lU0tsRiUaySnaS8yCuKvoLnFECxESwy9N4nn7qi/tSRuZI6IFxpmT35E/Bo9XLh6wPzJvgc7ndsVzH2PPyZe90uWDXuSSlASApzKVulKw2R6zqYVJdI8586V3BAqifU1xbNLaS9cvP05GlQcY2ZDup5q/+9L+/ua5ktf1hqPXAOcF1yjnAe6c7H9KZO9kk2xoO401/D3pM1oVYb06npTWUbbJco35/DxwObZ0mRgXI95AjwR6QuX7DLVszZw7mnXlW/B0l34VGpSxk+L18p+ayrCKpyUrzVXVKaUBpIJMaoEFy4MAB3HTTTSIJ+29/+1sfimtZCFcaT/JFYERxrWS1XL9s0ENHR4cwOktKSmIH9FFhgPJl5/V6xd9EKYxoVBipfNHn5eUp2SzVA8eIeTAejwcFBQVZM8+yYa6P1D5wsbW1tSE/P18c5Ki1OfL3KI5hS0uLGFOuVfXeDAuQPJL1wDHt7OxUOYiZNEZV20oDSgPZpQE9QKTx+cADD/SbXyC9TXqKa4IMo1wEJauN93DooaurS4B9CRB7enqEl4RGi/Ru0bDmwQA/0592K1ktoDeb9EDw3traKoAEjU+13rTDmJGsB64/AkSuPa5BtTZH/h4lAWJRUZEYT3kNxzuA72i9V1z1YWDvYx7O8V2gWEyzy35VvVEaUBrIoAb0AJEbIAGiDEczoriWJ/VWaKuVrEYOM1x6YM4EDc/i4mLhIZSnuDI8kWPPvhEsynAu6U1UsppXNZv0QEOPngn+Sw9wMv38cM0zfYiZ6kN6a14CRAIJgn61NjVP00jWA9+jPJzjvstDneF8B6i12bdMx0D2KL4rOaYKIGbQGFVNKw0oDWSXBowAoqx/xJ7KF3Wq/AKZB6VkI2Jws0UP7e3tAkQwHFGGA8u+8SRZnibLU26Za6dktZzDbNMD16AeIGbLPOOcV/uDMx6azXVklLNltE9ynjEUvLCwUABEGW2g1qYWdTES9SDBBAEivf3pzAclm517CeehIqnJLttV9UZpQGkgwxpIBojr1q0TL2WePCZTXBvlHCpZ7YWWjXogQOSY0dtE41OGldIIYTgxAYZRzqGS1fI0s1EPBIg0Ogn65cUxVmsTQgcjTQ+cZ/RMMByR802tTY19eiTrgYdyXKcEiNxjR9qcVP3tu5cokpoMG6KqeaUBpYHs00AySc19991nSnGtzznkCzwVxbWSDYnBHk49ECASFNL4lGCfQJahkwQZ+mLHDIviJdkUpSdDyWqejGzQA0G9nqRGjtFwzzOjvCa1P2g5rP3pgTJcp/Qgck1mwzxTfTi+Nc/1IElqeAA3nO8AtTa1dXi8elAAMftsV9UjpQGlgQxrIJmk5v777+9Dcc0uWMk5lCFUSlYLNR1uPUjyDhlCKnMO2S9Jec8x4+cSZCTn/ihZLU8zG/QgDR1Z5kKtNy3fbyTrgfOKhzOyZlw2zDPVh+Nb8wQjZLwk4NeXFpGpG8m5wyN5/uqjUow4C3Ll2XhoQjI3lYOYYYNUNa80oDSQPRro7AnixS2H8Kvf3gl/wI9b/vOWeOdk6GRyLScazBJQSOFskC20HcN023twO20J9bPYX/ZPX4NO9lfvReOz5Jqs/vTa7w8gGtVYTOXFGpc93d3II4upw4GA3Y29BVNxLKSVv0iQDYeFMctTcb0u+fJUshDen4zqIc8D1h5FtDes2eF0JNQnFfMXUTgdWk4cr/hcH4Wybrsdk+ubkd8TQISEUaEQHKyvp68BGtvPOP/lNdSygdghjVpv6a8hd14ejrL2IMc3otujdGuA7zaxNvP0e19mZLlGg4EgRuLaLKmsROX4CXFiHa6H5FxnWS9UgkNJwpPLsvQgMnpDAcTssV1VT5QGlAYyrIEDbSH827pm7G3mC1QLMUy8ovSFGfTC6PPhlV2Y9zb+UHUNCmw+i1oz66/R13NFNvW4NXjH4tsnfg8NnrGaEnSGdAxtGH+mZInEhl9nAj1aHLdRIOsJhHDjnf/CjP1Hescnea4ajZv8bDhlNXTfd06lmmdW+ptj7TL+4d7ODhwKaWH9w/sWsvjqyVKxU1auxEVfXG1YOoaHTwSH+gNjszIzuSbL51EkNVk6aVW3lAaUBjKjgf1tIXz6vhbsa+6G3RZFnjtPeCCEnaEDhkafaS/j7JFd6N6IP1RcjXxHCFGb3dhSiNlbfTCvGW7SFNE/Zs7ydg1xnsGz1eeNxU0n3YJGz7heL4vRs4nPogZgMaYqvc6UrKaUQdMD9a6bkqnmXvIYjzJZjz+Ib/z2YUw9cAQRhx0u7gtmAClLgBONbjG8+kUb1XZahifqLyULBKIR/LW1FfXBgLZn9TnkzMy7M9dapXd98fLluPjaNaY8BDIUms/eX35tLskyDUMBxFyb8ep5lAaUBlJqIA4Qm7rgsEXh9XgF6NODw1QNZJPsAvdG3Fl+FbyOCGDvDbFLsqj6ghqzB+RJfTKyGoGyhv5fGqEGz1bvqcZNc7+DJu94OGMoRBihFvWgZCX+yJzOkrHDCJyShl3OxHLL8wfx9d8+hNqDRxAha68EiNmiNIOHVmsovTUUiBAgNuNwIACH3Q7k5aV+62diosnDBYv7pPAMZ5lsKBDA4mXLsWrN2j48BEZlW/gZL32tRbMyHSNdVpHUKENaaUBpYNRpIBkgMgcmGRxqIFCYpYlYywBIDqdsAkC0OQ08f0Yer5jrsI+XcOTLSu+CodfB0BNhw2HvWHxr7rfR5BkPp00jAbHktYjluilZLecvU3qQ60u2L+zMvkvT0P4cjbJ5PUF8/XdJANHMODf6fAhkpfHMMTWbOwQTfbco43k22mT9kQjuaWnG4WAMILrd2nvKCIAN0Rgbenbl23OI+iBul8b8JUBcsmIFLl17feyrGgGUUdkLSdwl2bElWVSuyhIgknhI5SCOOhNZPbDSwOjVgJEHUa8NIw9hqnBTI3Cp2a/WwOXxyMYBojMCECDqX8hGBoPZizpHZGXUbC+YiIUDG4HD2GeHPRIgjoODo5ZCtle9/berZPuGBmrTzCBk0OAzKUsCDH5DAxMqHdTMBpZpep6A3oPoQB7sWac0CRAHMh8S9mqTg4lcb5c5iH9taer1IBIgGsXUD+G+bugFzoYc5RR9CAWDCQDRqDSEWc5hrsuSgIwEbQogjl5bWT250sCo00AqgGgGDo3CT7NBdoH7LdxZfjW8eoCYxglqOqetI0FW70E0C1tL/rwXIGoeRCsGqFH4qakXzeBUX8lqWraiBwkQxZFLkktpFE/1pHnaiw+Yg8gQ05p4iKmA14mHR8PoaZLjng6IU+stca0EotHUAHEYFkaffNFh6EO6G4T0IF6y5rp4aR8rpZqkNzGXZZmD2NXVpQDiqLOQ1QMrDYxiDZgBxGz1EgqDyiS09WSRg2gBIGb5Se5gnX73BxD1oW1yCRz2VONbSTmIAzFi0zF4laxm8FrRQ7oAcZRM9TQAYoykRn4jC9ywpmGlA/AwWznQsTLPRtKa7wMQk3MQh2GMLQHELFucIgdx+XKsWr1W7EfJJDOypmFy2YvRIEsPqSKpGcWGstGjc0FwYtC1XFBQIJidMnlxofGUgicx+fn54l8W52Q/CgsLB/3WvB+fj+5zljdgfbPBvNg2Y7d5H/k8g9n+YLTF/vEEjJuePsGaRW5Hw5UOSU02eAlT9aFPiGmW5noMlfcxDjosGpqc7/V51bjpRGskNVY8Xr12uElenvIoGnoOpYGe7C3Sh5gmggFrFUm0dkePLElq/j3Bg6gDiFmiiGQwYdXbbzZHzD7P1XZTAsRhGuMEXQ9TH0xPTUwORwgQF52/DBddu1rYg/rUBNpyBIx6G5h2k1HOYS7KKpKa0WANp/mMLS0t2LBhA+655x585zvfwaxZs9Jswbo4FxqB6M033yzc2F/+8pcFKP3xj3+M5uZm3HbbbdYbsyjJ53vvvfewbt06nHHGGbjyyistfrN/MT7Ptm3b8MQTT4j+f/vb304out1/C0Mj8cgjj2D//v2YN28e6uvrBWCurq7GWWedlVAMfGh6M/R3sUpSw54NRR6hMG5MPIT99SGRpMZhzQrOslNcSy91oYj+4wvTJalhsw3ecRpJTYzFVHk3tBHJFj0YkdRYnA5ZUaZxqJebIYvpUHeiHw+Wfm5lyzwzyo3V5pm1sPOhlO1DUsOD7mEe4zhJzQhanCLEdPkKXLL2uvg491fKgoBRzolcllUAcehtU6xfvx6vvvoqSktLcf7556O2tjbei+3bt+Odd94B/7344osxc+ZMFBUVWerlc889h/fffx+f+tSn4PV6LVO0Jzd+5MgRPPbYY/jpT3+Ku+66CwsXLrR0/4EIcXExzvmhhx4S3rYPfehDwqO3du1aNDQ04MEHHxxIsym/Q28lQdGbb76J6dOnY8mSJYN2Dz4P+00AyvtcdNFFBkXYB+12A26Iz845uHXrVnR3d2PRokU499xzxWFApj3GA+70IH6xP5Ias7LDxuUtjEsUD5VsyjIXhkaaQY1DDQ0Y1/czrheR9bIJJfOMSlbohq0/khqzKtTGpAzG+lWy5qAzlX5l6lx8PE0qghumO41S2USSGifyqESrOYdm+6xZPpmRvEVZ0xBj0y3KwCM/SmWDzEHUl7kwIqkx29czNcbpANRM9SHNdpNZTGnD8UfmFkqWXRlqaiXnMFdkGWXHaD5FUjOIxmd/TdEr9otf/AITJkzAd7/7XZx99tnCy8RJdd999+Huu+/GK6+8IgDasmXLMH78+P6aFH+/5ZZb8OSTT+Lhhx8W4JOu8YFcQwkQzfq3Zs2ajAHEgegk175DUPj666/j9ttvFx7bVatW4YILLhjwnBlp+ukPIJp688JBRHo6Eeo4gojfhygisLk8cJWMg8NbIkyVUEcDQl0tiAZ7YHO64SqdIP7G39luqPWQUJejoBx2lwfRmOE2UE/lULCYhiNAV08Ue46GUVFoQ1WxHR53X29eTwg40hZBQ1sEtVUOlBbYkOcEtYT6lgiaOiLo8kfhdACTKuwoL7LD49LaqW8JoycIVJdobTvk9jXAXBrZOyt5bv0BROXh6AV3geY2BFrbETzWhWgwBA6Uq6gAnjEVcBUVwuZ0IEojKxCEr64BNocD3rGVsNPDER8UoOdII/zNbQj7uE4c8I4fA3dZCRx5Wph7d0Mjwv4APFXlcHjcsMXeZwOcDvEtKh0bdqTKemMspnGSGiOAmCUPpw81bfX70djTg45AAMFIRNT3K3Q6Mb6gAAVOpyCQooHOGoANPh+OBYOYVFCAfP5NZ+80dneLdtoDAfF5pceDaq8X3pjnR95njNeb0K7+PZbta34oWUzD0Sh8gQB8fj+KvfnIczpg53tLd+ggUnfCYbT6fGKMij0euJ1aVdlAOIzOHj+6g1rqDT+Xf6edGo5E0ObzIc/phMflgjM5rSmDi17PYirBIedBcs4h/8bDc2lXjwZZehBpKyqAOIQWLgHiz372MwHivvSlL2HFihWoqakRnrQf/OAHIrSToYoEfOecc44CiEM4NqPpVjI0QoAV3cY3GnQwUBbTUGcTuvdvRPvr96KnfiuikTDclVNQdvpVyJ96Gmx2B1pfvRvHtjyFYMtBOIuqUHHOGuRPOw3OkmoRrtr83K/E94pOXAlXxWTYnX1zYNPJexwKFtNj3VFsORjCt+/rwsqT3bh8aR5qqnS5ybEX+MGmMO5+0Y+/ru/BNy/z4qy5bkyscMAfiuL2p3rw0Ot+bKkLo6zQhhtWerHiZLfWTjSKO57xY39jGFeenoepYx0oyLMdV+IYDROr+UdxgBgLMbViKI5WVsVD/3wGDU9vQMvGrQLgERyWLZyDmo+uRNnCuXCXFgtg529qxY6f3gVHvhdTrroM+ZPHwhHLcSZ43Hv3P1D/+Hoc27EHrtIiTLvmCow99zTkTxwrxm3fXx6G71ADJl7yIRTUjIcz3zOq8ghTOX/6S+/qy2JqgaTG7IZDyET5bH09/m/vXrzR2IgWv1+At3nl5fjC7Nk4sbwcZXl5Ym4c7enB3bt24e2mJnz1pJMwvbgYxbG5xb8/tH8/Hti3D+sbGlDmduOy2lpcOXUqZpaUCGDzTH09/r5vH66YMgVzy8pQ4fEkvPZGQp7xgEhqBjjGXX4/ttcfxrb6enxg+gyMLSuBN4mvIBgKob27G89u3Qan3YElU2sxtqQELqcTRzs68Pb+A9hz9KgAkdUlJTh1+jSMKS4WgJDtv7h9B8aVlqK2qhKl+fm949HfZE/crC2lIYivxNrVs5jSBqctlJxzSFuJ+Yny4vwYDbLEIYqkZogtYgLEP//5zyL8kBNt6dKlAiTSo/Pyyy+LfxkqetNNNwnvIoHknj178NRTT2HLli2icGVVVRXOO+888d2KigrheWSbGzduxOLFi8VkZsjgJz7xCRw+fBgvvvgiNm3aJL5LMMpcs9NPP120zVw0eiyff/55tLW1gUQlnBR79+6Nh5ju27cPd9xxBw4ePChczpSZOHEiVq5cKUI0jchkmMfI5+B16aWXoqSkRCyq1tZW4UE96aSTcNlll4m+fv/73xd9Wb16tTihoQeRYZA33HCD+Jf5fHzmCy+8EPPnz8fOnTvFMzOck5OY92eo7oc//GFMmzZNhNjyYrt8Jn6Hz8gTEf6wD/Tgsl/Lly8XstTDa6+9JnTV1NQkQnuZo8d70ovLcFeOAfW+efNmcW963/h3huFyLPldenHZJ4ZtfvGLX8S9994r7s1noFHJXD+O0SWXXCLuIU+qjKbhr3/9azGmCxYsEOGgDFsdM2aMGL+6ujrs3r0bhw4dEv3gWHzgAx9AZWUlduzYIUKZ33jjDXR0dIixOu2003DqqaeKv/E52J7+mjx5Mj772c9ixowZYpz490cffVS0z36zXY49PY0cOyvzgYcdqXRGzznvQ51xjvFiP6jTuXPnivvyOdiHcePGic95MfSB3+M8+vznPy/mYCo9JuvWjKSGcmaevIi/E749r6HlpT/AW7sYrvJJQtZ/eDvCPR3wTDgJnpqT0fTk/8Az7gS4yiYi0LQfiIZQMOOD8E45BaH2w2h/8wE4iipRsvijsLtJytRrvA2ERbUPi+kgn7au3xbE05uCeOa9AHYcCuO6lV7829kxgBjzQoSjQLcfuPPZHjy6MYDmYxF85SIvzpzrwphiu/Ao3rLOh4oiO+bVOLCrIYxACDhluhMXLnSjrjmC/3vNj2AYWLvCiwK3cExZe9mn8IRYzSkyI6kR8yEL84+G07ux508PoqehCQW1E+AqKUL34UZ0vr9PeAvnfmv1/2fvO+Ajq8r2n8xMMunJpm12N9neewekSlmW3hVRwC7dzwIWsH3q9/31Uz/1EwUFRQUUBQWpCtI77ML23rIl2fRepv5/z3vnTO5M7k0m2SRTcq6/mGVy5t5z3lPu+5znfZ+DYCCIulffxdEX3kLbzn0oOWEZZt9yDXKnTIIjIx0BjwfdtY3Y/pPfCpjMnz8THfsOIeD1Ydyy+Sg/8wS55+EnXkDQ58f0T14GZ2Ym0pyOWFJQ452GFfY9jbETufIM89Q0OayRz+oXII5WJZQTHqMhOKafqKrCi9XVAgYLMjJQ29WFbc3NwjB9eMYMTM/Lw0s1NXju8GFsaGhAoduN/7dqFeYUFAhA9AUCwhres2MH9rW14ZzKSuxubRWmsSI7G9fMno2G7m68VF2Nt2prcfOCBajIzUVGmJ2OTVXXaFp8yw5JpCbGvlCTqNPjxf76egF2R5qa4Q8GcNaChZhUVNgLEINB6Z+G9g68u28/jjQ3oTQvD8unTEH5uEIEgkEcqK/HW7v3YF4oGq69uxsBBLGoshJ5mZmob2vDxqqDmDl+PKaVlSKdDOIoMdwiUrNmDS647gYBhlzv1ZqvzjmMVjalfzcWytIP1AAxDgCRYaAUZnn00UcFsF1xxRX4/e9/L044wcvDDz+Mr3/96wLiCGgeeeQRAXf8NwctdzQIuAgcCDTpYN9zzz0CcJi7yDy+ZcuWieNMMRYKs/DioCbIoLNNUEOww2dt2LBBnG5+j4Of4IcgTOUgMmePAInhp6ScOXAIogh0TjnlFAFD0ReBLsVaKNry3//936isrJS2vffee/jtb38r7OgnPvEJcewvvfRSAT533nmn1JEAkcDgmmuuQUtLi4Ar1ptAkKCLF9vMz1kX1olAiDmdtBlBDi/et7a2VoAobcBnsSzBL9t49dVX49Of/rQI5TAPkrmftAPvSRvTHgR0H/rQh8S+tAcBCcvw2awbQR6B+Ny5cwXMMn+T92F7CWCee+45AecEqnyp8HdRUZHkW65evVroe7uLdmBuKceHeibbSYBOexFcE7QRuC9cuDDcF/fdd58ALj6PbWYZbiSwjqwXAS43HdjX/F1VVSVjguJABGjMoeQYpa0Uu8jns3202eWXXx7TePjOd75jazOC+fz8fDzwwANSDy7CrC/7mbmQFBDi+Ca4fvzxx6XvGZLN9rC+HB/33nuvzCMC5sHkTg5GxVT1DRnB9m3/RtOb96P0nK8ga8oKAyDWbEPja3+AM7cYufPPQMOzP0PhcR9B9tRV6Nj3Nrqr1iNn1inInr4abZufQcDbA/fEeciddXKfbrfOW7QeHapsvzmI6qsx5gSFvVuTZ/vePh/e2e3DW7t9+PcmDz59RiauPqUXINJNqmsN4oXNXmw95MPWg340dQTxqTMycdK8dAlJJTP4tQc7cPLcdFx+ghuv7fDizZ0+LJ7swhUnZODRdzxo6ghgxngnLlgZEluwypmyMoVN26xTJ/vmMPGWRzLH446oYy7s2EfrKljfNxXL1r2+HkF/AHmzpyKjIBdN728XRrHutXVY9j9fgSsnG00btqH5/W2oe3UdChbOwuwbP4acEED0dXULmNzy/V+h5LglmHTB6Wh4eyMa120WsFhxwek48szL8Da3CXM44eyTTc74wC/rYxjq/d48me5rKVLTX+tGu3EWz+N829TYiAPt7VhaUiLMX1V7u7B9/zhwANfNm4eTy8uxrr4e7zU04FVuDgeD+N7KlWGAyLBUsou/2LIFHV4v/nPFCrxRWyuMJNeDW5cswYtHjmBPWxvy0tNx0ZQpAkR7l8nkmccMs43IQRxIjX0Ifdzt9QowrG5uxsGGBrR2deP0BfMxaVwvQBRGt7UVhxqb0NDWhtq2NhTl5GJR5SSUFxYKY7inthZv7NqNtYsXSdgwyx5uasJxM6YL20gQyvtMLS3F+IJ8ozuGUN+BV4e+95VjLtacjQtvuFF8EHPOIesUDQ7VxsBYKKtFamIaUcNbiAwiQQPBBvMMCfjI/BAgXnnllcIGUf2SAJEMFsEM1UQJEsgA0VEmeHviiScEUP785z+XCkbnIBJIEIx97WtfE9DI75eXlwtoI7giKLr99tuFZSPgIHtHx5zON5mj+++/PwwQWUc67vwh2CBQJLAkaCBIJPMUfXHngc4/2/Wzn/1MGCHem6wSJyEBIn8UkIsGiAQjt956q4AoAhUynKzrXXfdJeBK1Yd/I5tEQKMYPTKy6r6sx0033SS2IzAj0CZAIhglQCYIJQDmvXkR/NBOZK3IgirwTQDJutOeBKEEJGTovve97+FLX/qSgF0CHYLDv/zlL8LwESAq0MP6sq6KCSYwvO666zBt2rR+ASLt8JWvfEXsQFBLAMq6s03MHSSzyg0EAnGCWTKTrCNZvo9//OOyAUGQyXYQSHK8kFFkXTlG2I8EsGRwb7vtNqkj2Vn2/1e/+lXZZGB/rVu3Tp7LDQkC11jGAwGinc0opsSf772hAAAgAElEQVQ+/8EPfiDj/eSTDUfwmWeeERtxXH35y1+WHSzamECfZTnmybQ///zzUq+PfOQjmDdv3qAmaawqpgbIMP6/+8gWdOx4Ee3bX8D4878B98QFkhcV9PtQ/chX5XfuvNPR/OYDyJ13JtwT5qLnyBZ4W2qQM+MEYRzrn/0p8ldcJmDRlVMcUWf7sNLeOoQdGZPiaaSKqSviPGzbF63szjKHJMpstuxCGg42BPDpu9qwZkkGLj+OoaEOoS1au4LYsN+HO5/pwrnLMtDYHsDL23y48kQ3TpjjQkmeA0ca/PjGQ52YPdGJ0xZkSPmDDX4snuLCSXPT8f1HOnHqgnScvSRdchCtz0SMrb5KSS9W5o8gvzqr3FAxzZwoeU62IWYWNhuLZYOUeu/sFqav6f1twhR62zsx67qPIHdaRXhQbbj9J9KX0z9+KXImTxQG0d/dg87qOmz74a+RN2MySj6wHC1bdqPryFEUzJ+J4tVLsONn9wnzWHbqarhLi0IKv71srgzTvtPCPgR1jJV1d3tx692PYerBowi4XHAzSmEUQ0X7XXdCGz9mBs5uDh3p7BSA97sdO/CpuXNx6dSp4bn5623bwJDULy9ejFkhBpGAsbG7G7/atg1Hu7rwqdmzsbmpCfvb2wUQfmL2bNy1bZswhmQky7OywrmLtqw8GaU+y6T18TUc66NVto+KqQK6sYoRDXI8bDl8BOv3H8CJs2dhQqERYkqbdXk82FFdg5qWVsyfNAFbDx+RHMK5E8oFIJJd3FdXhzd378HxM2bIO5uMYVt3NxZXVkhu4o6aGqyYNhUlublwM5RzhMNKzd0ZLVLDNqn0m+hjL+gzsf5qMzrVyxIg0l/WOYiDci+PrTAB4r///W8BXwQgBD4EFQxjpENP9oqOMQEiHX4ycWTgyJwwJI8DlGUI8BhW+Oc//9kSIBJY8t4Eo3SiWZYDmw73j370I/CoAwKwl156SZglAkROCAVCCCQUg0i2kPd69dVXBYwRUNFh5/fI0vF4iuiLk4xghiCRQJDhsgRdZHyoUkpAwDBPO4BIgMXwTMVqEhSQCWSdyJaRQeKPYgPJEBJEfepTn5I6qfuSOWPOJ23HXR8yeGaASCaL92a/ECgRgNNO6qxE2p3gk8Ca7SFQJNDk4kCgzjp98YtfFGaTn0UDRIaIMvSU/Ui7qdBUbgoQ+Cm202pUEYiZ7cB+YH8RUJHtIxDmJKYiKfuTfcvQYgIs/uYRHqw/wRxZW7KgZJT5TN6LjDMBPMHYRz/6UekPbirw+2wHAR7BJDcF2Fb+N1laMqYcD7Q/gandeGB5O5txPFCll3Vge+bPny/2Yxs++9nPynxgG1n/u+++W1hNtanw97//XcY1xxGBcH8srJVdhyJS42k6iLbN/0TjS79G2XlfF9DncOfB21aLumd+KLmE+YvPQ8fOl9F9eDN87Q1wZOZi3PEfQ0bJVPg6mtC+7TmMO+FqZFYslnxFXkMJKzW7IaMhUsN6HqwPAcTF6bj8eDemlBn1f26TFy9v8aAgOw3nLs/AtkN+3P9KjwEQZ7tQUexApwf4+ZNdeGGLF4ca/ch0peHa0zKxZKoTXR5IWOqFKzNw+sJ0OJ3HFpenhCvN51kJPugnVFSL1PSV8e/PZj11jcL4bf/p7wXwFa9ahGmfuAy5UyfBlW2E93Mub7zjfyMAYlq6S5w/f7cHe37zF9S9vk5ApiMjA1M+fC4KFsyU+x197g2Un30SSk9cAYfLCfM5iAkaITlaEXHh5aw/O0SqmDrhht2mS/ziYBVA7G+cvVlbK7mCBH4EhyeUlYXncRggLlqE2YWF4RxEln1o7148fuAAdrS0wO1w4KxJk3DGpEkCDAkqJ+fm4iMzZ8LJNSHOoaJqrgy0RqmOV3YbTZEaAt8thw73AsQCAsR06Zf3D1SJgM247GzMKh+P13ftllBfBRApElTT3CLhp2Qa+beinBwsm1IpYjUMTeXPcTOnI9cterujGpttFqnho1VYqfkoC7ucw1QvSwKIOEMDxGPDfIP6tgKIDAOk4032h4wTAQaZsd27dwvgIEAkECGYYRmyXWa2iQ4P8+4IBHhFM4i8D1kWglA6/yrXjoOajAxZoi984QtyrAZz9FToZrSKKR11skcEenwe2TU+m/mFDLHkd1lfq4tOPRkhlmX9CRp/9atfiRgPw1IJ2uwAovmYC05QtoOAiGGGDK8lQCFzROaLAIjtpT2ZV0gWUN2X9WUun7oY5moGiASTtBNDaAlGGTKrLraToJm2Y73JwhEoqpxLPpN1YvvJBpoBInP9aF+GR/KZzI3kUR4EfMwLpS3I9BEk2V3Raq4EwQRl/B7ZZ9aLjB9BKOvPsFeGW9JWHEvqjEfufBFkkckluOK4IvtJAM7+43cYckwmmfcnCCXoI3Cj/biLxHxHgnsCMjKoHA8cj9zEsBsPBIh2NiNAZv+xL/gcste0H8cnmXSyi2wj+4T1Yb3IgHIsE1Ryo4IbJ2QUzQnkVrZk3X/yk58I482rM30c1k+6Fp70ArjSjNDr6MsMKAjiqFrafWgjWt75KxD0Aw6XqJA6MnPQvuNlZE6cj6JTPoOApxO+tjoEejrk7/ycgjZkIDMnzBfhGm9LNbqr3hO1R4abZlUuhXtCXxY0ug6G5x1ZU8lBLL4WWa4AkOYy/hhyeqKKRozr8H/EWNYMEC87PgOVxU5sPujHGzu9aGgP4oIVGZhW5pRQ0/te7MaVH8jACXPSBSAGgpDQ0wP1fjR3UMUOWDTZhar6AF7c4sWSKU5MGOeQ0NSXt3lB1dQ5E52So7h0qgsuM2gcoL7iX4QAodkJje5fpZ7Isgog1mVOgKG7F3kJuyvsgPG3/u+b+mUDXT3oPtqAhvWb0XnoKLzNLRJ2Ov0TlyF7ykSxE2228Y6fit3IIGaTQSRApP0CAbTu3Cehpt6WdjgyXCiYO1NYRIawFsybgczyEvlbw5vvI8A88xmTUbRsPvIXzBLQ2KtSq/qq72g397FpWvSdRKFPjD6OmEJJWdbt8eK2u/4RYhCdyIAROjfYOT9Sa8lAc4h/f7+xES9XV2NLUxMumzoVS4uLQdVRdf16+3a8QAYxCiBybpIx3NfaipquLmQ4nZiWmytM4V/37sXMggJMyc1FusMhuYitXi/KMjOxuqxMBHHyTWIkEeuvyonrszoYH4x22ehjLoIZGSPax1sOH8b6fQdw4qyZKC+kYjdQ29qGKuaCZmdjcnEx8rMy8fKOnfD6/QZApEiNk5uAXtS3G6xhIBAU9rGsIB87q6vh8flRkpeL7Aw3alpa0NjeLgCxYtw4eY4SrBmp8ev3erFq7VpcdMNNElVFH0Edeh9eWUKsIiPU6GtwjI2FsrQF/VT6iwP5WDbTYtg/Tgv29/Yd9seN/g3NAJHInDlWdKKZ20UARjZLAUTmi5G5YbgfQwrpyDNvix1HAMVJQ+DBiyGSZGsIPMn61NXVyb0Y4sccOoaZUryFuWk83oDPJfPH75BRIhtDZ5zOND+j6A3ZOn6H9SMgILNDAEWHmiwoRXMYwmgHEAlYCEDJBBEIEWwwzJQMKc8gVJdVDmL0OYgEPQREZDr5fIJW3od1J3AiyKOtWGYwAJG24b0Ilmhv5hiSdeTEILAjYOYzfvzjH/cBO7QVn2cFEJnXSaDDPFPm9zEMl/clmCPAIVAcCkAki8vQTzNAJOtHgEj2jSGg7HMCMIIpglkCK7aP7CfFZfhsso78nMCWjKwCvbQFQT2BGwEecxK5EcBnEGASFJI55njgpgKZYLvxYAUQlc0IrDkGyHwyhJr5hrQ5xye/N336dNlIIINIsEpWkyCdIjlk0Dku2f8cswNdHBe8F3fDeHVnFGPbzOvgdY+DyxGEM8Tmme9jBc78bfXoPrgRnfvfERDIy5ldgI6dryBr6gqUrr3NOO6Cogfirwbh72hE26an0VO7G8Wnfg4du18ToMmjMpDmNEDk5KUYd8I1fZqRWADRj0/f1Y41i9Nx2fFuTCxy4OE3eiSfsLMHOHMx5cnTsG6vDy9t8eIDs1344MJ0LJ/uwqSivkfuNLUH8a+NHhHA+dIFWZK/+PpOnzCVFKjh8RfzKpy45dys8FEYsTis4qzZAMToY/GUfaszx+N25iBmToCCHtEhv/05gGOxLF/TBHoEedX/ehV77/0rlv/0dhQtXwBHyMnecMf/GgDx2kuRPWVC+HNjZgQjBKG8za2ofelt1L7yLmZ+9kq07tovLGXX4aMiUONwZyBv1lTM+PQVcIWOwjCARtiNM4ZH1Ll4kf02NspGAkQXMmjpJAGInT6fCMy8XFMjAI/gjQqkVBo1b930BxCjF1KK1DC/keGlH589W0AjmUTmOJIFI7NYmJEheY7TTOdOjzbos3qP2dUhvgCxUI6soLIpWUGCuPH5Ru7g1iNHJKy0sqhIFEnJFkrYqOni3wka1+/fLyqmsyeUY1d1Derb29Ht9YnSrMvpwJwJ5SJcI2v6CI1fAsSVZ5+NC6+/UYAfI7LoXxhrS6QQETf46Y/QTxkLZYkzCISJU0geJMI1pgCiFftBR1gBRLI6FBGhmidDGQlGVHggGRUycARtvAgYCAAI+pi7SPEUOuNksRjOx3w1soEsQ9BGB5ugk8wj/02gQABDgMA6MCSSAJEDg2CQeYkEZ7w3QRNZT4JQ1tEOILJeBCGsI8syjJDtIMjks9Q1GIBIAMedHLKSDJElm0g2icwYJzfvPxiAyLBehluq/DuCOrKbBBO8L0H2zTffLOdTRrNh/QFE2pj1YP4fwQ5zHcn2EXzRxgRVww0QuYgStHG8cLOBbeFvsp7sTz6ffye4I4vJsUKQRnuyPhxP7CeGLRNQkjEks0egzzHA9jOXlP0Yy3joDyASMBN8sgzHKFVWufByfLJvCXA5PtXF57NdrCv/RiDMcTQY9VJ1r8GI1NieiUgH2dMJb9Nh1D33U2QUTUHJ2tsizpIMBnzo2PMGeo5sRZrDJeGlRx//rpyfWLj6SjizCtHw/C8Q8HRh0lU/7+M097qzkc602cHuE2I6QvkbB+v8+PTd7UYO4vEZKB/nwG+e7cbf3/bg/f2+cD9RiZTHWmQ403DRqgx85CS3KJVG55W8tt2L9/Z5wSM0PntWFn75z25RN73l3EwU5aTh3ud7sG6fDw9/Kd848kKhgQGkIcMv9RgVSHlbOxXT6LBU5TTEkt+YimWpUBoIOU8OnnHmSBN2r/qfr+L9r/wQy3/ydckd5NEXvFQO4rRrLwmrmIbHdDAyj6vhnY1o3rQDvvZOTLv6Yuy9729o33cQMz71IaQX5GL/n55Ay6YdOO6e75vCWGOLRotx6ITH8AhNoVFLraJIzW13PYbwOYgmpeRRq4Sd0UOfm88/VHOFIjMEhw/u2SM5hKtKS3HVjBnIDKlLmsfOb7ZvD+cg8vgKqpja5RFSCfXd+nrsbGmR+/G/792xA59fuBAz8vLwdl0dvvfee/jDaadhZWlpHz/YNs/YIt9vtMoOScX0GPITjRDT/Thx9mzJQSQbyPDSvbV1ckyFunwBv+zS5LjdWDS5EvMmTpDjLMzrN/MWD9Q3SC4i8w4njivEkxs2YkpJCWaOLxMhm6c3bMT0sjJ8YFYvkRDrO2AwE1lUTM9ag/OvM1KszKkJikmMPvaCoGkslNUiNX2WgpH/wMwgDgQQyc7wImAj40d2hWGUZE3I5DAniywRL+ZkMRSVTA9BHRkasmMMzyNjRaDJHQGGZNLBZggiHX0CPYZrMpeP9yWIJDhibhkBIpk/gh0CUAIpOuTcUaCjzokyEEAkuCBrRZBCZpP5j9GU9WAAIvMJuZNDhpMiKwTCBIn8LBaASLZRhZjSBgSc3DEiA0nQTeaP9+WiQAEYAiIK0NAWsQBE2o02pT0Jvpn7x76jTdlu1ledtTPcAJEAj/ekgBGZRoa5EhSSdSboZb/zOA+CP7aTzCb7nPUhWGM7qX7LscJcRQJk9jHty5BPto0iOBT8iWU89AcQeQYo8xkJNCnEw00Hvlw5PnmcBcc+wam6GK5M1VKOVY4Xht/SnlZO/ECzOFaRGt7H6tgLyaPqaEbPkc1ofuevcOYUInvmichfyCNTeve5A95uOfbClVeC3LlnIKN0Gmoe/abwHAURALETE6/6ufWz+jl6g/WLFKlxxuYxD0FC3BCp6QWIk4sdONoaBJnAjh5F4wTx8lYfnljnwZol6ThlfjrmVzhRmB15qDLr/YNHO+HzA5eszsCMcid++FiXARDPyURRbhRAVJuXMZwbIA5ajOBQgcmarAmGSE3oHERbwYpB3jcWIBm9S20HoJQTLWMyDkdvBHw+eFvbUfPs63C401F6wjK48nLRsnU3av71Cg4/8SJW/t83MG7pfGH8zADRLFKj2hHdhp2/uB98xsRzThWhm5133h8CiFfAVZCHAyaA6AyFGsYwHBIqN3C06mupYjqEOT+S53SY55ikFgSDoljKsFEejbBm0iQJ+SzNyjIOZQ9d6ntmkRoCRIrQ2M0Lnq3IfMYPhc5C5DEZv92xA7dEAcQ/fvCDWFFSEvGseM03c3ut6tBHpIaRNCPYx9EiNRSi6ezuQTdV9YOBMHajkA1B4rTSEgk7zc3M7D22ItSPDe3teGX7DswaPx6VxUXyznry/Q0GQCwjQEzD0xs3RQLEEWqbiNScvRYX3XhTePwokRq7oyzM+YmpXFYDxIE8yRH4O0P7CPTIgBDUUDjFfBFYEOzRmafTzp0KOs8UUGFoIPPtCAAZDknwRpDHi2F4dODpSNOp5+dkZQjQ6OgTGBCkEPTwbwwTJMgjC8bvERSwLswpIwhkeCUddQIDAkMyaXwGd1UIOJRzzrBRisPYXQpsUvREqYwqiWD1HQJb/o0MKRd5smxsJwVk1MW2k9linVg/ggqGodI+BDAErWw3QQXbxkvdV6ma8jPehyCDoY38/Nprr5WyFN1hTiFtwZBKLgJsI9k/5t0RULFvyMopup02Yp3YfgJlPp/3JhgmMPt//+//yfcI1FiWYZysJxlbtpO5fHyG3RVtB9qSjCxZSYJb1o39QTvwGbQFj4egGBDbwb7lhgKfQbuQLeTYY2gwGUTzRUaX9SHjyLqzvzhu+H3+cAzwOwSIfHYs40GJCNnZjOOX/UEbkbnky5/jk7bk2FfnWbKeBPZsE+vF3EWeATqYoy3MbR2KSA2/z7DQrqr30HN0FwLdbQj6vfD3dCB39inImrxUzj5UF89G9NTtQ+v7jyGrYhFyF56DtHQ3mt/6kzCKonjnSIe/qxkZ42eh5LTrI/rD7siL6M/7PebCkgqJisHr9UQswCWwqconDOHbe3x4ar0X08ocWDLVhZnjHbh4tVtyBw3vwLjvP97xGDmIIZGayuJIgYzOniD2HvXj4Tc9mDjOgY+d4kZmRhoeebMHZBVZZaaqkVksK3Dg9kuz5e99rgHaZv6GNeDrbe5AIjV2CpBW903VsgGfH972DgFqnQcOIz0/VwxIxo92yCwrxuQrzgEVTls270LL5p2oef4NKUPQmFM5AWUfPA75c6dHOPJUQ+2oOoLDTzyPzPElmHz5Wjgy3TjyxAuof3uDjKu0dCd8bZ3ILC3CnM9fC2dm33AnS1HG6HjT0CBK9bKRIjUuiPRHrOyR3ctoBI4dMGcTtXi9wuo9uHs3ctLTsWjcOAGHah6vLi1FRU6OnI24qalJ8gf3t7Xh+LIyTM3LEwGbUyZMCNee9yZs4bEZ/z58WMJVb5w3T5hGHnvx9wMHjGOgHA54eCC41yvHYMwKsV02Q8eapbRdUi3UToepbHSIKRgCOMx93OP1ijrp0ZYWYfyYI1hRVITi3BxMLCzEzHIj/NNkdLy4fUdvDmJhYR9wSLaxurkFWw8fxrIpk+U+PX4/1u/bjw6PR/qbGwIsN7u8HPMmTbT1j4bjKIxoFVMCPv7QP4s+yoIVUZ/z36leloQSfT8tUmM/BPVfUsACnMhkBQlGCI4YbknWkACROW3HehHMEuAQZJMt5L8JcFRe57Hef7S/TzBGW9Fm3EUiACWLTCDOcGVuXiTzNRSASGDmbTiAtk3/RNeBdQgGvAIIs6atQva045Ce3/uyZFl/e6Mcc+FrrYF7/BxkVi6REFJPzU507H4dHbteAQJ+ZE5dgZyZJyJ7SuRZorahrVGM4kirmL6wxYdnN3rwxs7eMFKGfE4uceCLF2RhZnlI4CfkQL6+w4tn3vPigwtdWFDpQll+pHPa0hnA+/t8ONQYwJQSp5yVyGt3tQ+vbPfiiXVeYRYpXHPGonScONfIbYx2ROS/+6FkesVGBj7QeiCAqBlFQ1jG7/Hh6HOvSW4gcw/9Xd3IKCrEuCVzUb7mJAGJbbsPSC5h3cvvIOA1xgzDUd1lRZhy5XlyrIWZ6SEr2bx5F7qra5FdUY7i45bIdxhe2vDWBlQ/+zqCPp8onJaevBLFqxaLSE2UXzrQcDD7sClfNsvjxa3mEFMrgDhCjMxgWSyZnWlpcjzFw/v24bGqKstXywWTJ2NeYSEOtLXh+epq1IXyyVmYeYpnV1TgIyE9BgU8CRA38mzFtjYBgmdPmiSApaazE+sbGkTptKmnB5NyckTllGCzKJTTnuhzfjRUTAnS9tXWYW9dHVq7usL9kpWegSklxVg5PeqILqqaVh0UpdLJxQSSuYZSrGmtbu7oDB9zMa2sVPIXeVYiBW92Hz2Koy2tUnzG+FJhIEuYEzqC0sVmFVMF+Ph8lboiGw0h0KjOhObfx0JZ+n4kCzRATGZvV9d9QAtwF4SMI0VWeOQEw2iZv0iww7DXY73ItPE8QYbPkomjeihFh8hkDpXlOtY6Hcv3GUpLW9FmBNJkiRl6SsDLHFQlaHMsz4jnd/sDiPbnERqS6EGG04RCaoxYRmfI4Q0pXIbFN4LGi43f4UtSqWCa7mGoY1JhkCxbbyRBv3WIMtzSjHW4p8hCxTTW3eQBzsOiAmkgAAn76lUAoegF4FLkoOkeqrwjLaTmaXHWYoAql2SG0rhbbCiN0FEMBNPkWfw3v8+/OaSA6Yrx/C7jttYHX0d/HgaIoRDTyMdZn3k2VvMTCRQpSysiNSH7MheRZ4KyQ/l3KWOh+pjGXLKoiBlx5sNji/cxzqGUi8/hvYRGNIRWVPiq6qMYh4MUHytlM3uiAKI5BzFBDcEep3iJrDMWIdQEGmSWjHXCGHsKeCjWiWWi57aUDbWZuW3yz9DaQCDDZ/FT3lup2I5WHqFRrdjWqOiy/eYgDmMfK1v1akH1zkVz6K+aXLIuKKEw1sOiL1UfRIcOq+8aXzOSO2I+9sKuzQNMesUgUsWUvo5K/1HrC6PCCAbNKp6s51goy7ZT+FADxHh6q/rZI24BDnSGjZLhIzvGXD2qvxLMqaM2jqUSnEQMv2RIp8rjJPBk2OxQcuSOpS7D8V0yoAyn5ZmRXAzZJrKHzHtVOZTD8Zx43cNOpEZeTFHHHMTK5BkvPWsxmZG8rxxzYQaII7jban2A/eieWzWYOljlJCnnwzz27ERqrMomOrMQj/zEXrA2MFt7bGUjVww91A17RNuhX4CYoEZLllzcYxu/fc8bjXWNil53hiRSYwHYRpKdG8xaHa+yIlKzZg0uuO4GAYcCTEOgVp1zyFBTlQo2UM5hKpUlCNYAMV5eqn6utoC2QFwsMBgVU6sK2uUHxqNsvzmIvd6MdX6KZYX77uDbdtII5CVZerz9jRKbOlhkLdru1h/JHI87eMyFiUG029m3Npk1C6DL2nfcYO1r5dum8PC1NFys081SpGYIc+iYKmGFXPtZjwY7HmLdeE3V+3oCATzQ1IBqj0dUPzHQcU+xDp7++i0FJxwB4so1Z+PCG27sk3PIsRMN+NRGRnR+YiqW1SI1cXFP9UO1BbQF4mmBWFVMDZARtetrwxLGq2ykiqkrurr95G8w7DWqF2zZheQpKw7hIJQ+yRhXZ5UbKqaZE+GyCFMzfKYQO9wn4tUmBFXyviLtaxu6psv2a1+1IaOi1WSY9p2a9ic4jLGy7m4vbr37MUw9eBQBlwsZDGNPsPhaM2Noy8qHwgzNs0iXNazRR8VUnVM3TKkFEStXjGNHrb0xi+XEeN9+Nw3t3lkx2oEAcfXac0TFVK3zKr+QeYhqI8IsSKPShsz5ialYlqKIZBAZaafPQYynx6qfrS2gLTBqFhiqSI3hZ8YGGEerrAKI2S7m07jCNhyrIVvh/JeQgxCLHbRITd/QNxm/cThOo5dk6g1XpYw+5x3ro0N8DQv1Z4dMjw+33vVoCCA6kQHmOSdWH4dzCBNonMUERBOkvqMhUmMLzGwEjizZ2gQRQzL2evvms1OkZvU55+LSm2+RIgRFBINKQZ3zhilK1LFgOpIZCKZ6WYJDpmZNmjQpQlF+1Bw1iwelBc0rRzxrop+tLaAtkJIWGLJITZQ1BiMmM1JllUiNGSAOVfggFgcp0cVZBmImrJzrXoBoMIipYIeB2tAfyEi0PlYAMVbQmkxtMwPiWAB5LG0zchAfxZQwgyjwOmLzKBH6ONb+HMvrmd087pODGH3MRRzYOdmcM6+fcahDTGd3GpPIOKbH48Fx55yLi2+6Wc4JZ/3JECoVU+bhESAypJSf8TfH41goS1BMPQoeqWc+ciyeTqEGiPG0vn62tsAYsIAdQAzp3SUcSyjvM5vQViVSMxBAjIVJMzurg3HeEqnsQADRyg7VmeNxe1QOonLEE6ltA4G+VO3jwQLEVLVDrGMyGiC6o1RMNQtrzKRktsOQVExHmM2LCSCOcB1iAoimOkgO4tlrceH1NwgQpFqpAocUqVFCNUrMkOwiPxsLZXnEBcUXNUAcA06xbqK2gLaAYYHBiNSMFPM3XPeNDjG1zXOzyMlIxbJsU3SYaX8sDf9mp2KaCCyLrgOPNegNMY0FJI91m1Gk5jYTg2gGiIky56M3XjRLaA9arcDskFRMY8zLG+p5MBF9eIy5gYLyXZcAACAASURBVEOtQ4SPE0MdCBCXnXEmzvvcdcjOzo5QKyVAIlikirvqAzKKFG8ZC2WVOr8GiNpz1hbQFhgzFohVpEacmATLOYxmEyNFatSZjL1dmcy75GZgN5JMXk3WBEOkJqRiqm2WWAxLr0hN6KzREAMQS0jmWGQT3T0e3HpXr0gNAWKi2cE8x/R8G/x86yNSQxATZ3YuLFJjLNaR/kSCHq+izkG8+Mabw2dWkyFkfiGBIcNN1REX/IwXWUYlVJPKZTVAHDMusW6otoC2gLLAUERqooFZGLxYhH6OZtkwg+gMAI5ekRqrXWfjM+sTL6ydtOQrq/C82T0ZqG0DidTYGc1WlCFGtlbfNzSLbAalYV/jYPPwRk2/ZWNwSu0OJ0+h+2Z6mINoUjENCfxEvwEs50Uf3eZ+wMsxlrUFrcd4X9u1L4Xu6w0GI4+5iM5B7N1dG70jjgYDUO3ckVE+jkPlIF4SEqlROYfcfCIQJDhkWCk/52WVn5iqZQkQ6+vrdYipdp21BbQFxo4FwgCxoQvOtCAyMowQkv5Bn6GqGMuxF4ZLOzpll2Wsw2+Lr0W20wekOSPbIQ72wKIr9mDS+ny/RAlTG662CUBc+B3UZU6g3qP1mc1Rp1b05wtFn1qhyyqQEZoVFjhO2yxEAA3DOCNA/Mpdj2E6RWoorjEYgGixZoz19SHi3ZAga6qomDY14ojXAwfX+PT0vpOr34UniuUbo2X9Ph+OP/c8EakxA0FzziHzDRlWSkaRIad8/42Fsu3t7WhsbNQAcey4xrql2gLaAgog8neyXyvc6/HHsmuRk9aZ7E2JW/2rsybi9kX/jeqsCXGrg36wtsBwWYAiNXfc/Q/M3l8zXLfU90kwC0gOYnsrDvmS/x0Wb9OecP4Fcg5iR0eHgEDzmX9UK2UYKXMOzWcijoWybLsWqYn36NTP1xbQFhhVC7R1efHcxiO4+7e/l9CR22+/XXIOGD7CsBJ18cXAv3M30cxWJVLZEncXlro3wAk/fD6vUV93JtIcjjBt092j2pZhapsuS2PQZu1+J/aXLoHHlRW2TyL1cbKNSV3f+K4ljkAAlTurkN/jRbo6QJ1j3euF1+dDptsdtT70wOlw6LI9yWOHQDCIvR3t8KQ5kJHR+87yen3w+ox3gMOhcnYBeQc4nLqshR1yi4pQNHFSOLdwoJxDsokqDzGVyxIEa4A4qq6pfpi2gLZAvC1AEFVVVYU77rgDVCp76KGHJGyE4SNmiWuGlvDijiIBogor0WWNnIxEtAN3PdlvBPu631Jj/HKOsi+5i2+AekNmXs/N5LQD11H+kK2hg52oa4keZ0ZOeyx2YD9yU42/1WaqXn+Te43SIjXx9lT187UFtAVG3QJmgMhdsgcffFAOgiWokGMSQgfh8mVnJXGtyxpS34loh+bmZunHgoICGVfsSyVNnoj1JaDV48w4eNrKDvycAJHgMCcnR8/NFFijuAnX0NAgfUoQkahriZ6bsb8L2YfMV2O0DddZ/d5M/nWdALGmpkbnII66h6ofqC2gLRA3C5gBInc9H3nkkbCUNZmJzs5OedHRkVG7oSzHXW9+rsJKdFkjjDWR7MB+otOpAKLuNyPMLFntQEezqakp7HjquZlY820o6yTXUQJErq/8vl5Tk//dogAi111zSkayrjt6THajtbUV3HDV5yDGzVXVD9YW0BYYbQuYASJ3if/2t79JFZTENQEgnRf+VmwigaKVxLUu6xWAmCh24K4n+y4/P19YKd1vBjuXrHbgnCMzwfFFZiJRxpleH4Y+57leECDSCSeLqML69fprhHQmox0IBBmNU1hYKP2q35vJ7z9wM66urk4DxNF2UPXztAW0BeJnASuAyDwL/vAyS1yr/AsmpZvzE3VZIzcl0exAtokXwxHpiOp+M/LUktUOdDTNAFHPzeRfo8g2kZ3Izc2NyCtNtLWE6wjZTv0OGNgOfKcqgMgIDm2zgW2W6L4GQ/u1SE38/FT9ZG0BbYE4WMAqxJSLIQGgVe4Ed7lVWCkdBl3WePkloh0IEAmIFDuh+80jTngy20HlNhFQ8DLnlSZ72xJxDo20fdlmMk55eXkyNhN1LRlpOxAop8r4ZYQC5ylDTMn6p1LbxqpPoEVq4uCc6kdqC2gLxNcCViI16hBcc84ha6nkrPlv7orSsdFlE9cOBIjsQzqfdFR0v6UntR0IJpRIjQKInIN6bhp5pcloB25WMLeJ/Um2Sa+pyf9u4TtVbeRwc06/N5Nzbpr7TQPE+Pqp+unaAtoCcbBAQ4cP97xWg8eeeUHyPS684EKkZ6RHnHXIzwk0VFhpONzI60uospNcR/ChnL8izddpWV+2g4v+xuIVeK9wmQGYvF7Aqm0+o2xaWugMxSQsK1LraWnIcLvDI8sIE0v+to12v6G7G2ve24Oy5vawLXmOHmVvoucFP8+QsWOI4vAalrJeL3wMkXW5wgdYD8t9R6q++r7GcUD92IEbNwT9PKOR5y+O2NgZhb5oCQTwvqcH3XxfjOa8GIW2DWYeKxZY5emP2vowDHaYMncelpxyirFmeY2ceq5jfBdyM4NtIyNql8edqmUJEOvr63UOYhx8VP1IbQFtgThZ4ECzD1c/1IgDTR55qavwuzhV55geu9y9Hn8ovRbZDu5Y9jrn0Te9f8rH8OCUq5AWDAICAO3LHlOF9JdTxgKZHi++ftdjmH3gqGwo6EtbQFsg0gIHfV482NoCbzBobI7oeZJUQyQQDOKE887HxTfdHD7nmA0w5zoTMBIgqsghhh6rM5FTuWx7e7uwwlrFNKmGtK6stoC2wLFYQAHE/fUdcKYFkZWZJbcLIii/06LAk/F55KeJUnZZxnrcU3Qtsl0BIM1QweMLzPBTep36+ys/jD9VXoEMfw/SnJmAo7csC5vdf35fvh3l7MjnuqzYdyzYwd3jxa13PYpZB2sRNB35ouaejDNjoPROR54jajN2dNnQ3NQ2M9aoFLDDQY8HDzY1gEDD4XIxJ4GdbMyHqHnR5zNjsdZl42gHn8eD4845FxfdeJOI7BAEMuxZXVSAZmoJc0XV+5DgcCyUZdu1SM2xeJr6u9oC2gJJZwErgNgf4LMGjNZAcrTLRgNEAxxGsj387IHJVwpAdPu7AWeWAES7snbg0BIw2oEBK3CpyxrgMknskBkCiDMP1TGmNGKe67FjmEPbYWzb4ZDXiwcb6w2AyJxnAsRoFtEKBCpQpMsaIDlOdiBAXH7WWTj/c9eH8yZVRJFdji/ZRJWrl8plCYI1QEw691ZXWFtAW+BYLGAHEKPBnd0zCCYTpexSYRCvQbYzEGYFo+ttBxCt2mfl8NrawQKMxrusHdC3c+bjXd/+xnG8+8Ld48Gtdz2GWRYAcbTHjhWoHu06RG+Q6LHT/ypsN37tQHUy2veQx4MHzADRxD6FrWMFgOwHT+xhqvq+andiyDYjQFxx1hpceMONwhxyDKrwUY5T5lKaj7diuCmvsVBWi9Qci5epv6stoC2QlBaIBojMN7Bi/qxAoBU4tAOMo1FWAcQsZwBpDDGNShVTzpgKMSWDGHRmIs2R3qfvBuO4JXJZKzCRyPW1cowTob7ubg9uvTsSIA6H0z/YtqmBquwUjzpYseeJ2m+DtW882mZm0pOhvubF0lzfCICoQkwjC1uzY1a5inZMWpKUtQwbVrZI0LapENNLbr5Faso2UKiGLGFWVpYoQPMz/jDkkoyh1bEXqViWALGmpkbnICall6srrS2gLTAkC9jlIIbfZRYMYaKGoIYZRFMOonrRmYGSGSCqENPed3fyhD1atc3cDgXKzWBiMIBRlzWcJF6ZHp+RgxhiEOMVThkLmND91ttvsQC+eIc6q+cne7/ZAsQxGFZquXGT4HagMjRzEBVAZFgpGURuGqvwUbKGnZ2d8hnZRPNRWKlctrW1VY6j0SI1Q3Iz9ZdSzQJbt27Fu+++iwULFoAKTlwUcnJysGTJEjkAVl+pYYH+AOJosH79AVEBQDYA1YrRXJqxzkakJpJKtAOIqcbGDAQmFMCMxYke62XNOYhBp9Myt3U0WLTBgomx3m+RBJZ1TvJo9Jt54+ZY85cTob5WdTjo6cGDjRYiNUnC+oVoM+sQzUGyfn3EqexCYAd5X8v8xGGyr2IQqWJKhtDuKAuCRYJD/lZsYqqXpf9bV1enAWJquL26Fcdqgffffx/PPvusqFbxwO38/HyceOKJWLZsGQoLC4/19vr7CWKBoaiYjrb4TCwhrwSS9iqmQweI8WYXBmIJ+3M2BwKIydy2WBz/4WRkhgIQR8K+gwWII1GHYxmTo91vZmA2nONB37ev+Nchryc2gJjgTNpwiMTEBBATzA4EiCvPXosLr79Bzj+k+Iw555C+oERTZGbKb+NMXd+YKMuzSrVITYI4rboa8bcAJ8SOHTtwxx13gPHXZ5xxBr75zW+OWMW42DCkgQsTmUqqRtH55b/5W52/w3h4fmY+fHbEKhV1YzpbfD7rlpeXFxFiMVp1GO7nDEakZjBsXjzKRoeY2oUBDkbFNFF362PJVZJ8kRADq1lCe5XNWPqYx1zcdtejGIyKaSz3tWP4+mP+BgN0RqoO+r7W46m/frOzWXR/JmskQx+RGjsV02FivCLehQnG0EX0YQKxhP3ZjABx2Rln4rzPXSdHWaiwUvpm9Afpc1nlHI6FslqkZrg9T32/pLaAAmwHDx6UnSIyiJMmTRqRNnExPXr0KB577DHs2bMHt912G77//e8LU/nFL35RAOH+/fvx6quv4umnn8a3vvUtzJ07d0Tq0t9NGXbx/PPP47/+67/wgx/8AMuXLw/vpo16ZYbpgbGK1IgTY3EmYiKxiWaRGqTZhwFGi9TwzMRYAJRmY4xBNxbtYKViGg87qGmv80r7MliDAc6JVNYMJuKV22p+nQy1DkMWqTE6I/KNFsfjHsIVOYY6iA17J2tStI0AcdXatbj4xptFkIYXGUJu3BMYRucc8u/qiItUL6sB4jA5nPo2yW8BgjWyh5s2bUJDQ0OYySsqKsLixYsxdepUyUu87777cOmll2L+/Pnh3aahtJ4A9NChQ7j33nvB3Mdf//rXeO6552QXi8wlFyfWY/fu3diyZQvOP/98jB8/fiiPOqbvcLGkXZ555hlccsklmDx5clyYzGNqRNSXhyJSw1v4e9rhaz6C7qr34W2rZbwJnDlFyJqyHBnFU4A0B7qq1qHn6C74O1vgcOcgZ8YJ8jdHZp4wW5173gCCAbjL58KZPQ5pDuegcg6jWcr+jrkwOz39idQoABQLYEzEsu17D6Jlyy50Hj4KX1cXnOnpyCwvRfGqRXCXFcOZ6Q6DYV9HFzr2H0L1s6+jaOUCFMydAXfJOBkhLdv2yH069h+GM8uNgvkzUbhoDjKKCpDmcKBtTxVat+1B4cLZcJcVwZmVGRPITkSbqSnRH3OT6fFGHHORrCxP9NoRCxPdn32Gaocuvx8bGhqwt7UVNV1d6PT5kJeejlkFBVgwbhwqc3LgCIEGfzCI5p4evFxTg1avFyePH4+JOTnIdDrl83fq6rCztVXuUex248TyckzKzkaOywVfMIgXq6vD9x6XkRG+byygaLSY0sFsNiTqHOoXICYKiwagx+9HdVMzWru6MLWkBNnuDLicTvgDAbR1d+NocwuaOjrg8fuRnZGBsoIClOXnIZPKrGlpaOnsRHVzCxra2wUEFmRno7K4CDluN5wOBzp7erC3tg6l+XkozM6Gm0xq7ySKDQwbnTyqZaNFaqhgysgtzgECQTKK9NUYRWWXc5iqZQkQ6+vrdQ7icDqf+l7JZQG+pLggEAC98cYbAsgIBDnpCdIYVsk8xJNOOkkUnc4991z85je/wcUXX3xMQMkMELdv347f/e53Ag71NfIWGApADPq98NTvQ/vW59BzdCf8HU0IBgNwuNzInn48sqatgiuvBA0v/RrexioEPd0CGHPnn4mcWScio3QGAt5ONL58LxyudOQvvQiu/PGA0ziAfKhMpZVIjXKm5L4hhzOVVUxrnnsdR55+CZ7GFgS8XnEyXPm5KDtlFUpOWIacKZPEDkG/H60796Pmudew596HMf3jl2Liuachf9YU+D1eHHz4GRx96W342jsRDAQEHI4/bTWKj1uCoNcnf6t59jVM/eiFyJs5Ba48IxQ8Fqfb3BcDgY9EKZsVUjFVIaZDZVnM7U2UtsWj3xp7evD7nTsF2DX19KDH55PxMzk3F8eXleHSqVOR4XTKoettXi/erK3FfTt3otvvx+cXLMCykhIBgDtbWnDn1q2o7+5GTyCAXJcLayoqcNL48ajMzUWzx4Ofbd6MqXl5OKeiAhMYOmcxTsdyXwzXmDzoYQ5ivfSZw3zMRYLk2nn9frT39KC+rR3bq6vR1tWFU+fORUleLtJdLnR5PNhVcxQ1zS0CFP0BP5wOJ8YX5GNKSTEqi4rA3ML99fXYWHUQPV4fAsGAAMSZ48swubgYGS4Xaltb8eauPZhfMQkVReMEOMqVIHYwXrJ9GVsFEClSo84/ZNHonEMCR8Uoch0cC2XpBzc2NmqAOPIuqX5ColqADBknwnXXXSe7RJ/73OewYsUKeXEz1PSdd95BS0sLjj/+eAlB0AAxUXsy9noNRcU00Nks4LDumR+i+MzPI3vGCfLC6djyLDr2vAF3+Rzkzj8LtU/+FwpXXoGsqSvQue8ddB/cgJzZJyNn7gfhqduLto1PIb2oEuOOv0pevMd61qJWMQUOP/48Gt7ZiEkXnonsinK07zuI6mdeRsvmXZjxycsx8bzTxFHxtnfiwJ+fxIGHnhQQOO3qi1B+1knInV6B7rpG7L77z/B3dGLB165Dwzub0Lh+K9IcaZjzHx9H15Fa1L2+XhjEObdcA3dpUczgcLQYGbUxEAv4iaXsUERqYrlvLIA6WW3WX9vqurvxk02bML+wECeMH48JWVl49ehR/HXfPrR4PPj9qaci2+UStmdPWxu+vW6dsI1zCgvxmTlzBCByzXirthbfXr8ety9dKqzj23V1WFdfjw9Nn47lxcXY3tyMR6uqcFxpKS6eMiWmcar7rbfnBsMwJ7qKKRm/TQcPYfOhw8IekhVcu3gxSvPyBC8R2P1z4yZMH1+G+RMnoiArCztrjmJ/Xb1sKpy9ZBE8Ph+2Hj6CHdXVOHvhQnR6PDjc1IT69nacOHuWbGocaWrG9uoarJo+DRPHhQT9EixHMmonT97fSsX0ohtvEp0FgsCMjIxwUabY0Efk5r1akwgOx0JZtl2L1MTuV+qSKWgBxpofPnwYX/jCF1BaWorvfOc7KCsrk9ACJimTNeTu0ebNm/HUU09JiCnDS8vLy6Ucv/fCCy8IuGQeIS8uKAwbZd7ef/zHfwi45GTbu3evhJGuX78ePGMmNzdXnl1cXCwM4k9+8hPJQbz22msl95CKqgxDZXjr9ddfj2nTpsnRG7zPv/71Lwk9ZRgA68GwVD5nwoQJlr2k6n7KKafIM/nDEAoC3lWrVknoKK/vfe970mYe7UFGlQsmGVaW/8///E9pOxlPCvnwOBBezKFkrP7KlSvFhqzfrl275HszZszAlVdeiYqKConr37Ztm7C1Bw4ckF24iRMn4sILL5R7MZzXrg48iJb9wYNb1SG2vCfDXhctWjQo9tVOpEY2GW1yDskadux4Ea0bn0LZeV9D5qRF8oLxt9Wj7pn/AVwZyJ13OhpeuEvAX/bUVejY9za6q9YjZ9bJyKxciqbXfoeMslnImrwU7onzLJ/VXx0inE9xFdFHxXQ4RGqkDknEjPXUNsDb0o7M8hIJJ+2qqUP9m+9j/x8fxYxPXoGKi8+Ev7sH+//0OLytHcIG1r66DpPOPw1lp65G7rRKdNc3Yvddf4K/sxsL77gB9W9vROO6zdLHc//j48IueppaUbh4roSmurKzwt0xmFC5ZCprBoggO2K6NJtoGGMwdiDw29/WhryMDBSEnNB/HTqEF48ckdn8g+OOg9vhEMD39MGDKMvMxIbGRjjT0vDh6dOxtLhYnvlWXR2+tW4dvrl8OSbn5OCN2lq8GwKI47Oy8Mddu6TsypISCV/V/TZy69khr7eXQWQOm51IjbGoRr6bjyHfLzT4jPv1c1+COzKDbV3d2HbkCJo6OnHq3DkoyctDj8+Lgw0N2FB1EAsrKzB3wgQJO+3o7sZ7B6qEVTxjwXw4nQ5hGQkQ1y5eJADxUGMT6lpbcdLs2RKaeqipCeUFBcIe5lLxcxTaZlqAB7SDXVkCxOVnnYXzP3d9OLdQCdXQX+EVnXNI/0N9lsplCYI1QIycsvq/xpgFONlJo3/jG98QpvDMM88UYRqCFf4Q8FCshgDx4YcfFhB3+umnC/Dh3z/0oQ/hf//3f4WFfPDBB8V6vOfrr7+Oyy+/HL/97W8FhDHH8fe//70AHAIjAi8Cz507d8oZiwSIH/vYxwTs/ehHP8LGjRsFTJLBJJj8v//7P8ybN0+Ea1gPTl4VL08gxjoS1DE/0ur61a9+JW38zGc+I+ETbCt/COxYv/POO0/+ze/X1tYK8CJQZN0IAO+//34Ry/nABz6AN998E2effbZ8b9asWQJauZDwYkgubca6sc10oBiee9ppp0k8O0Ev7aPqzr+PGzcOH/zgB6UcL6s6cAePIJt5mfzNH57Rc+qpp8r3Fi5cGPPIHYyKqbop8wrbt/0bre8/hrLzb0dW5VKkudwI9HTg6GPfEgcvb8EatK5/FK7CCZJf6GurlbBTlmU+YtNrv0fB6g8ja8oKODPz+tTXSgXVrlGqbH85iOq7tLGViqnVve3yq5KlLO3StvsAal96B/Wvr8fUK8/HuGXz0bRhOxre3oDcGZORWTIOu3/zV5SfeQJKT16JvBlT4OvoxL4/PoqWrbsltJQg05GRjtypFSg9aQWq/vI00gtyUXnZ2cgoyEea02HyOfqeNWfbbxRysFI0tPhCvPvCSqSmv0k2kvU1/OAoBzsBbcYqDWQHsoUME33t6FEcam8X1nBhUREumTpV2D/mF+5vb8dFU6bgn4cOoaazU8JPCfrcTic2NTXhhxs2YP64cZKTyHDV0sxMHFdWJuGoD+3di+vmzpW8xhxzLphN5w1UX/PXhqPsYBi6RF93+qiYmtinCFASw9iV8nasm7UhrM8vtCn77r792FtXL6xfSW6OhDgTIK7fX4WFFRWYN3EC3C6n5CGy7IH6epw8Zw4KsrNwsKERWw4dFnaQYavMXczNdEs+o5Gb2IFV06dKaClBpuU1gm3rA5LtF+AImxEgrjhrDS684UZhDrnGqPBRjlP6ROZjL+hr8RoLZbVITcwupS6Y6ha455578O9//1sA3PTp04WJI1Ake0dgRuC2YcOGiBBT7h5xl4nMIUGmHUAk+KH4zZe//GUBVldccYWwgQSBf/rTnwRcmQHinXfeKeGsBINkCh944AEBiGTMCDypaErwedxxxwkLSZD55JNPoqSkRMpZXQSI3/3ud4UFJIuovsdjPMg+fv7znxcweNlllwkredNNNwkjSRD8xBNP4JprrukDEBmWy/JsC+tFMEzgRnsQsBFUUwGV7SCLSNbwL3/5Cz75yU8KsORiS0aRgJeA9MYbb5SqEyBG14GfE4Tzh4CU93zkkUdkJ4/gkza1u1heMZYsU93pwB1v5qG6zQdnWlDA+kA5gAR77dtfQONLvxaQlzlpIZzuPPi7W9H48m/gzC5CwcrL0H1oE7oOrIevtUZAYuHxH4MjI0vyEpnDmLf4XKQXTkKgq03EaQgcCRbT3DkD1kG1zwwkzSqmaY4olsfkcDxQ+WH8qfIKuP3dCDozkeYwiQjQLyHENWJeI+ph6cwlcFlPW7sAw5pnX0d25QSUnrgcCARx8O/PomDBTBSvJPMLbP7PO1F2+vEoO3kl8mdPE9PWPP+GfK9pwza4crNRfvoJKF69GJ2HakS4hrmMZBy9za0I+HwCIF3M5cnLNvKPQley2cyuvu5uL267+zHMOlQHxSAOVaBlIJDR333Vd80qpskcglrV3o7nDh/G3du3o4Dr18SJOLuiAtPy8vCXvXsl3HRJcTFOLi+XHMQdzc0CHhliWpiRgcMdHVKOOYrMN6zIycHHZ82CJxDAgfZ2+fsV06cLS9nu9cq0zk9PF9GaaMA4GLA2nGXNTPpw3vdYxlksURPGktq7yTNkFdM4HHvx7t592FtXhxNnzZIcRLajprUVr2zfKcBvWkkJct1udPt8wjbWtbXjpDmzMD4/H80dnZLDSOaQ14TCAiysmCRhq2QlHWkOLKiYCK/PD18gIEArMz0dGekuuByOURefsQSMFgBVhZhecvMt0i4lSEO/jlFLStmUf+PGNv9bHXuR6mXpg3ETnn6nysmMNw5IC6qVI9410c8fUxbgZDhy5IiwZQyRrKqqEsEaKngSBDEMkqyXOQcxVoBIZo8hozzS4qqrrhK2jt/lMwiqCPBiAYgEQ7wHQ1fV+TxciJUsM+v25z//2RYgkpn8xz/+gdmzZ8vzyUwSlBEQk73k5wSeDHn92c9+Jgshyz366KOWAJFiPQR2nLIEbD/96U/FRr/4xS9kh41hpi+99JJ8nyCUtmWILsEp28LvsTwX46997Wu4/fbbwwAxug4McWUo7yuvvCL3Jagm08ljNz760Y/iE5/4hO14fffdd6UMWVe5CirgvOjnSB83CS4CIouXdR9nIeBHT+0etG18Ep27XxN2MM2ZjvSiCvTU7JScxJKzvgBnZq6IoQQDfsDhgNOdI2GpXQfWoXD1lQj0tIuSadvmZ6RczqyTkLtgjfyOvqwclugyyzLW457ia5HtCoBHV5hBihGEalwPTr4yDBDhzAJMYJL9IADR4mIdzOA50cse/fcbqHt1HXpqGzHn89fA09wq6qSdB6sx+cPnImdqBTr2HsTm7/5SAGDpySvCANHX1Q3+BKhYx77LdKPz0FHs+MnvMOmCDxr5jfsPo+rPT6KnwP4FygAAIABJREFUoQnZUyaKyE3ZaavDSqg0YbLZzK6+DDE1AGI9giFWIJYxqYaRLmtYItoOdKCpPtrQ3Y2NjY14oboaRzo7hTEkeJyZn4/zJ08WdvCX27b1AsTiYgF9VDjt8HpFoIazliGouenpIoBzqKNDwlEpYPOvw4dFzZRsz7mTJ4tgzeqyMqlTf27WaPTbQG7eaNRhOOxwyEuRmoY+IjXxtq9V29YJg1iHD4QAopsiNV6vgMF9tXVoaGuHPxhAYXYOOnp6RHxm7eKFGJeTI0qlZA59/oBsJ9IvYI7iqzt2Ii8zE5XFxaJkylzHurY2ZLicmDtxImaUlaI4N9f23WL+Qzxs5vd6cdw550IBRPqB3FBWmwDmccgoLdlMDvkLqV6W/hLtQF/MnJdp62iNwh80QBwFI+tHWFuAQIWgiaGV/L1v3z689dZbIlZD1VKyiVYA8dZbb5XQRwXOokNMyUC++OKLApYIxNauXSs7VeqYC6ViqkJM7RhELkz//Oc/hTljKCyBndkZmzJlioRqWl1kEH/84x/L9xkey4sLIUNOyQBeffXVwuoRIDK/8pe//GX4Nn//+98tAeIf/vAHAYgEeQRwvD//fdddd8l3CbRffvllYUkZCsqQVoI1gm0uturiy4YgeunSpfIRGURzHWin1157TdrNHEgVwkqgyEWa9/7Upz5lO6wJJMnEsm68mvzZ+GPzCjR7M+B0BJGRbiSlK5BkxyYS3HmbDgsb6O9uFxCYhiCa3/4z3BPno/ScrwpbmJZmhB9SCdNTvx8dO18SQFl8ymfQ/M5f4G06BFfBBKSlZ6LnyFa4CspRtvbWmOoQ8UJFEMvS+wJEedFGgV4zg2gGiEbZKNMprGjBJiZq2Z7GZjS88b6wfzx+omjFIhStmI+619aj5p+voOn9bcidORmunGx4W9ok5DRrQhlKVi9G+VknonDJPDizQ8p7IXN0H21A88YdOPzEC5h21QUicnP4yRcEKKbnZqOnsQUtW3dh4e03IC/EQloxsIlqM2lmP31s5CA+hpkHa4VBjIVhMTND0c6fndM/0H3NjuNAZWXehZQTE7ks60jlSwrX/GrbNjxeVYU1kyZhc1OTgL4pIad6W3OzMIoz8vNxQWUlPjB+vPzb3DaGBFLU5plDh2SoXTNzptyT7CFzErNcLhGxWVZcjOvnzx9U3qQduydD5xjzlKPvkQz9Fj2mLQFigubfRTOIPIqCmwdkAZs7O9HZ45Exyf/tPVonuYYXLl8qx16oXDsVAtvt9Qqg3HakWthEMpLv7NmHnEw3sjIy5D6HGhuxdMpkzC4v7zVbgqmaKgaRKqaMfooGqSoVhsCQP2QQWWYslKU/TF+Y0XSaQbR1L/UfUtkCXACampokX467JDxrkPluXAQIEAksyFxdcMEFAk4Ibv7nf/5HACNBDr//pS99SQDS3XffLQfc8378zi233CKMGYEPGUQCJTKIPNOQDCDDThmWGmuIKe9NkMl8QDJ/DK1kHTiRGRrLF/bMmTMtu4sAkfUmmzdnzhypNxnMr3/966La+ulPf1raPlSAyDaQoSQ4NgNEMn5sI+1HMEeA+NWvflXqwAWXwjMEgAxlpWCNFUB87733JLyV7CfDdJctWyZtZkgwwTXr3x9AjDaInYrpQABR3UdYNF83fK21Ek7asfNlAYhFJ39KgJkCmDwao/W9x+DraET6uArJUTz6j+8wkAUFq6+EM6sADc/fiYCnC5Ou+vnQACIZxKJIBtHKqbM75mIkHcChAoLBOPkE4QwBpWJpw7ub4MrJwril8yW3kGGfFJppeOt9yS1UF4VqWrbsROb4EgkhpZJp0YpI4RmWrX9rg3yfgjTjTz8eTe9txb4/PIqZ139EhG2a1m/B1h/8Gsf95vsoXDrPwFvH6DSPhs1ite9QVExHwslPBYBI1rDD58O+tjY5t7AkM1NC76o7O3H3tm14/sgRXD1rFva2tYHHYahrV0uLHHnBIysunDxZwk7JMJrHCc9FfHj/flE/nV1QIMdd3PT663J8BnMXx7nd+Po774ji6fdXrUoYgJhIY928tg9mHiclQJw9GyW5uXCnhyJOQoCWYJF5iYcbmyT/0B8I4vQF85BuzikMlW1sb8f2I9VId7owqagQzjQHnnx/gwBCsokUwHl6wyasnjENS0ICeMYLLrT7GAfBnvCkMtWBAHHl2Wtx4fU3SMoLI5vMOYeMzuIVfezFWChL30yL1KQy+tFtG9ACZLWYC0iwwZhzCp4QqJDho0ro3/72N/mcAIcAiiwf2TbmEpKJY7gkxV8I9m644QZhGRluSaVOitL88Y9/FCDH/EWCm3POOUfuRWDHZ1KIhrtSViGmBKgUdVE5iGT6yKQxX5AAdc2aNcL6MU6cAJT1/OxnP2sLEBmaSmaQQJft5neYu3jRRRfJ95RIzVAYxIEAIm1DQHrvvfeKSivFbpgzSWDLNlJJlaG3VgBx3bp1YieCY4JxMqW0zV//+ldhQcmaHitAtBOIMX9OxjDo60HA2wN/ez26D21E81t/Rtb0Vcidc5qchRhmH4MBYRlrn/y+HIFRsPxSAYRHn/geAr5u5C8+H86sfBGuIciZ+OEfyc7tYI+9CIvUhEJM7QCflUhNMuf+KGfD1+PBob//C9VPvwx3SREqLl+D/DnThcWlD+JkmLQ7HWmhnV86pa079koO4vhQiGnerKl9gB3PUzzwl6fRtH4r5n7h48gsLUL1s69h/wP/wNSrLpD8xubNO7Hrrj9h1Z3fwrglBkA0X8luXzdDTO96FOocxHi2bTBOeyLmJzKklODwD7t2YXFREVaUlAizRwXTl6qrhaH5vxNOkM8UgGc7eN4hcxCVSE2hOl8u1BkMN6XQDVVN11ZW4pzKSmQ4HPjSW2+JCirPR2RYKkVtmOP4reXLY9rEMNdhoH4fStno/rSaK0O5bywbNMN53z4iNXYqpnHIOVTt5OYEAQ2VSQ/UN2D1jOkS9pnjZgSNQ3IGCQ67PV40dXZgw4EqZKZnYPr4UswcP773DM0QOCQ7WFXfgNd37cJJs2ehvLBQchSf2bgJ8yZOFEaR6qkvbt+OVdOnY1FlhTGEEvDYCwLEZWecifM+d50QA4oppf9HgKRSeZQtubHOTfCxUFaL1AwIH3SBVLcAmSiCG4qnUDGUSpv8jOwW1TV5/APBGI9SIBhhziDLkSXk3ygYwzxFAhiyYwSMBHJcaB566CEBiAQ+DHPkv/ld/ptgjkCH7Bm/YwcQyWCSgaP4DI+CUICKojAESYwT5+4Ww00JlJhrZ3WRQaR4DAVquMAxRIJHahCwMkSTYbB8uUaHd/JesYSYDgQQmWPIWHaK1vD4DDK2XGy50M6dO1dAKvMUrQAiw30JjJnbSGDL9rLutBt3+I4VIPJ+VmGl4sSY4gN5jmHrhsfRufctBLxdcOWWwD1+NnLmnyG/ne7eXAtfex26Dm5A9/51yJq8DDnzzkCawylKqO07XpS/pQWDyCidjpzZpyB/xaUx1UFeVCYgaRapQZrT1vkzM4gUqWG+YizO1EgwQuplOxin37Isd7wbmrHnNw8Js+dIdyFjXAEcmcwTMWbBpIvOxISzedbh5HB7FUCMFqlR8ybg86N543Y0rt8iR2JMu/YSyUds3bEPNc+9LiI4VD3lswoWzcHUK8+TsFN1JbTNLFRU7eprpWIaj7Ypu6rxGo86HCvb5Q0EJM/wN9u3Y3drK1q9XvAzgjeCxdMmTJD8QKX/qJ6nAKJZpMY8zg53dmJ9fb0onxIMMgSVzv5TBw9KbuNWhqwGg5g3bhzWVlTgPDObM8hjOoYz2sB8r+G870BgdrjHzpBFaowFLfJVPQKhqQwd3V1zFLuP1kpuIBlCCtFQmZRgbu7ECdh2+Aj219dLqKnblS7holNLS1BRVCRCM9GsXz31GpqacbSlBSumTZUcReYs7qiuEQDK+5AdH19QgPkVEzFp3LiEPfaCAHHV2rW4+Mabw4I0StOBPiABopqLdsdeKH8x1cpqgJjq6Ee3b0ALcGeNO0VkC8n8ESASPHGyU9WTCk6LFy+WEEiWo6AMyzLnkCwgARYBFwVYqNpJNpAMHIEPwx8ZTkqWj/fkd6naSYDIclRJVYsLcxsff/xxCVElM8hFiYCTwJNhmj/84Q8FIPI+BFd8FnMj1YGtrCdFZgj07ADit7/9bTBfkuCUO2QEwGTu+F0+lxcZU/6bDKm6WG8qmfJID9aZYj4Ev2wbn8l7UV307bfflp1K9V3Gr7OOPBPyxBNPFHsyFJeMLe2szjNUSrHqLMboOvD+fKYClrQNbc/684VPoM0+ivWyCzENO142TJ5PWMPN8Dbsl/xDZ844ZJROQ0bJdGEHzZe/px2+psPwd7UgvWAC0osqBdj5Wo7CU7sLPDYDAT/SS6bCPX4WMoqnRnw/Vjaxv2MuzI6XXYip2dmMBTAqcJcIZVkXf2eXALnmDTsEOhtXr+NVuHgO8ufNEAZQXcxXpJANVUnJBLqLevtOHMhgEJ2Hj8LT0CzHWRTMnykMJHMXOw7WoHnTdvg6upBRmI/8udMl3JShrXa2SSSbDabfMj1GDqJSMU1Wlid6XYgHs0vWpd3nw/v19SCoY14hmRuGfzIslD9UGo3uH+YOMuR0TkGB5BPymAvzeGJ4KYEn1UzJEJZnZcks4DO2NTVJyCoB49zCQswuLJQw00SZ84MBa4k6h/oFiHaAbxTZxC6PB3WtbWFwGBo8YP7h+IJ8AXE875Aho90+rwDEopwcFOXm2J5n2N7djfbuHnj9PpTlF0ioqs/vR2tnl6iiEixSOKk0Px/FuTmSwxgTGDY6eVTL+qJEalTOIechw0250a/USvkZ/TYVgprqZQkQ6adVVlaKz5gIlxapSYRe0HWImwUIGMlOkh0kQORvLkrMOSQzOdTLSqRmqPdK9u8NBSDGmp8o77gQUBno6IzhKLs0Y12fHETlTAlUCjkj/QHEwThquqwx+seCHbI8PtxqCjFNZqbHDIrM82IgsKTLjo2xHsvGidWcP+ihiml9HxXTRMu1i3hnjwBTqYCnJRA0JlGk25AgdVAAkSI16vxDVjQ655BgUDGKHAdjoSw3/Xl8mwaIye7x6vqnjAXIuDE3kWcWEiwy/POLX/yihGEypHKolwaIvZbrDyBaMXexsnkK8A02jzC6TwdTByuAeKwiNQoAxeI06bK9vRcPZqrP2LEJIR1KXt5QRGr0eEjd8WAea6k21ofatoOenr7HXCRgrl24faPM0MV6HmG88hOViulFN94UjsYyH+nAiC2GnDIiTK2hBIcqciuVy7LtWqRmqB63/p62wAhYgGGsDF/lGYxciJi3R+aQYZ/mQ1sH+2gKxJCNZEgpF7uxfFkBxNFk/eyA5FDqIOcgmlRMh0OkRrMmmjWRXXQ55mJwIjV67Oixo94tY4FlP+T19jKIDP+1E6lJYBYt2Vi/4awvAeLyM8/C+dddLyGl9LEYVsqxS4DES33OfxMsMjVmLJQlCNYAcSx7yrrt2gJj0AJ2ANGK+bMyjx2jGI+y/eUgmh01KxVTy/paMFB2Q8QuJy2e97UD2XbMVjK1rb+pOhJ9YSVSM9p1UP1mBTzjOc7iZQcrJjjZ7DAY9jHR29ZHxZT5dtGXHaNo3bi+4Zj2i5QuaywQQ7YDAeKKs9bgwhtulGPOOL9U+CjHKfMNzTmH/BuvsVBWi9SMQedYN1lbYKxbIBog2qmYjmao6GDCSu1UTNMcoXOtTB2snLFoFdM0R7qFHxOMSdnUDmwlioiJFZgYjFOqyxpDw07FdCjhqubBNlj7qu+aVUxHuw463NpgRofLDmZ2cTjveyzjbChtG7KK6SgK1YyW8Iv0o7H4xgaSEyAUV4WYXnLzLVJntkEdZUFhFjKK/EwximQXmYs4FsoSIFI1X+cgjnWPWbdfW2AMWSC1RGoYYnoNskPnIKpujA7vGisiNQo8J/ORCIMBuCNZNjMkUtOfiulohBHGAiZG0g6xAIfRsEMs4CdZ7KDslSz1VYAgur62ADHBDoSPeL2PkECM5QZhgtshWsWUug9kCblprM5EpDI7jzjjZ9FHWaRyWR4vRiV6DRDHkHOsm6otMNYtoEVqsoAQ25gorN9wMUIDgYlEZz+Hyw4DgYlY7JAoIjWDBROxtG0g+6TavBiovfGw2WDAYSLNC7MttUhNyBpk2Uyq2SGKLeHZRMUgUsWUOYd2R1kQLBIcmvMTU70sQXFdXZ0GiGPdYdbt1xYYSxawA4hDEYkZjaMsxHmzOJuRn0WL1Ng5enYMol1412Cct0QqOxBA1EyPMdNjscNQAGIs91VrTaxlBwsQY71vrHYYbH31fXvfJqneF4e8POaiIfKYixFi6GxDRY0FOPIVHoc6xAQQE4xRJEBcefZaXHj9DXKGM8VnVM4hBWn4wyv62IuxUJaCiVqkZix5xrqt2gLaAhiMSM1QcwPDTqUFsOsP8A027zEsUhMKMbUDfFYiNcmc+2N22s3sguSLhGweS2hgPJiTRGVDoseDO6RiqkJMzUvHaI+dwWxCJIt97cbeWBiT0f2ZrIxtH5EaOxXTJMrLG+qRExF9mCTHaRAgLjvjTJz3uetE3V2FlTJ0lACJYNEq53AslNUiNdpZ1hbQFhhzFohVpEacGCPtPnzZAcZ4lVUAMcsZANKctiIS0SI1SHPFJDiR6gzAYIDHWCtrJ1Iz2nZQk0/nlUatRSE2JpaNkESbx2YwkcxRDEMWqUkQ1m84mUfpx97JGulXxIHRjKVtBIir1q7FxTfeHD5GjKwhcxEJDKNzDtmo6GMvUrWsBohjzjXWDdYW0BYIA8TGHjhgSFkn67XcvR73lVyLbIcnFGZkdiKDjE2Vz++ffBUenPIROAN+AZJIcyRrk3W9R8kCDDH96t2PYXZVLeAIjZd4hIhFO9PxqINVCF8KOvkytEbDvmbAkKDgIRY78BzEB1qa4CM44hxR82SU5mgiPUZeNYlUoRjqEvD7cfx550OpmFLBlOGj3HQhECSjSDaRZx/a5RymalkCxPr6ep2DGMM40kW0BbQFUsQCNW0+fPuZWry+YRcCwQAWL1osLeOLgLuglLZWFxlDvkT48neYQFWilJ3p2ok7in+EzDTjUF+7+v6r7HQ8V3ZmZNuCbFsAaY60cGiNrR102ZDvPHZsluH14aNPvIGJR+r7zAs6z/5AAI60NMMxDl1W80KXDRlH28wwRArZodbnw4uebviIjkIrsN8fgMORhrQB3hdcrXVZ460VTzvMP/4EnHjxxeHzD1mj6JxDAkfFKNJHUGclpnLZ9vZ2NDY2aoCYIn6vboa2gLZADBbweLyoOngQ3/jGNySU5OFHHpFv9XR3S1J6Tk5OOOmfL4LOjg5kuN1yOK66EqlsXk5WOJqG9e3o6JCXmbm+3T0eeHx+aZsiQ2zLdveE7aDLGuNhrNohLRAUdT+ZF9nZ4bBk+3Gmy3KN6NY2k6VyLNiB+WhqgUiG90Wyvd9Gur5kAAn6rN6bXPsIDo13gMGP2q19qVaW7dEiNTE4lLqItoC2QOpYgAt+VVUV7rjjDnF+H3nkEfnNKzq/gKEl6jOzxLUuawAHbQdtBz0v0oWZ13bQdtDvC8hmkrZD8tuBgFkDxNTxe3VLtAW0BWKwgBkgUqnsoYcekh1E5iKqfESW4U4hLzJx3D1UYSW6bEB2VRPRDuqgYzrsut9SY/zyPC4y4sLUADL29NxMXjuw7/jD+cl5mqhriR5nRm5+LHbg5gjfpexPxbTp9Te5118tUhODM6mLaAtoC6SWBcwAkbtkDz74ILKysuTlJsckBA1WiC89JXFNh0btjOqyxg5xItqhublZ+rGgoCAcDqT7zQiLSkY7cB7S8SQ4ZJiXnpvJv0ZxE66hoUH6lCAiUdcS/Q6I/V3IPmS+GnP3+F7Q783k9x+Yg1hTU6NzEFPL/dWt0RbQFujPAmaASMbpb3/7W3jXkwpmZCz4oouWuKaTzZef2iHVZY2cjESyA/uTTqcCiIpR1P3WLSAx2exAR7OpqSnseOq5mVjzbSjrJMchASLXVwUo9JqafHPTvJYogMh1l32q+lOvv8Y7Mhnt0NraCm64VlZWynsjEa60oDqwJxFqo+ugLaAtkHIWiM5BJEBUoTRkWchA0Xkx5xRZSVzrskb4USLZgWEx7Lv8/HxhgXW/GWx4stqBc5HMBOciHU89NxNrvg1lneSGEgEi+5MsojmsP5HWkqG0TTHcyTrfhtoXBECMxiksLJR+Hat2SKXxy824uro6DRBTzgPWDdIW0BawtYAVQOTCzh9e0RLXdGgoVKNenrqskZuSiHYg28SL4Yi634yw0mS2Ax1NBRC5i63nZvKvUWSbyE7k5uaG80oTcS3hOqJCs5N5Do3GWs13qgKIjOBI9nVnNGyW6L4GQ/u1SI12pLUFtAXGlAV6PF5s33sQ3/v+fwm7ct9990lYKQEgj7NQl9fjQY/HY8j7mw4Ktyrr8LbB5W0Wh4dsBy86t6qsysng53SQ+DMcZV2Z2ehw5cjzeHyHx9MTdV+E6uAM54WkclmGxPj8fmSGRE16+yIx7ZDV7UWgq2vYxsNIjbN43pegn04nAYW6hnMOxbNtI70+jHbbfGlp8CHIo+1k3XG6Itcdr8crn3NdzcvNRVZ2Vr9le2Q9y5FzBY1F1f6+uixA+8bDDjwjuKm5CQX5BfL+i0cdzGN9MHYIIg1wOCLem9wYIECiT6Duy/c5gXD0uztVy2qRmjHlFuvGagtoC9ACR1p9uO2JOqzfeQjBQBDTpk+TneI0/k85IiGAF+Rh4A4n+A5Rl1XZc7Oewg15d0YcOK92oBlupHIyFHDky0aBl4j7DrLsvrwZuHPWLehxuBEMBqQ9DicBam+FAwG/PN98cHOqlvX7fTyHWw5wTwY7XPPYa5i/66BsJgzHeBipcRbP+/p9PtmgMdtHiUlpmxlCIolih9e6u7DV45ElTdbJNB4RaGyYqbWPn3P94bqq6m1X1igXvZ5Z31eXNTYl42EHvm+49jIEnP+ORx2ix1msdVh08sn44IevDI9Fsp8MmSUwjNYh4BjmZpUat6lcVgNE7S9rC2gLjDkLHGj24eqHGrG/sRt0PRg+2nsFuUkdglcmVCif8or8TJW9KudBfKfwm4DDfK9I0/bed2CTx1p2W/483L7wu/A4swQUmR0xqa3pMyKn8H11WaMn42yHL/7uKazcsl92sPu7Yh0P4oRHjVJ93+Gbb9q+5pUycjXkX55qb8P6rk5ZV+Fy9c4v7tqY1yIDLYaWVPOaGvpclzXso+0wonYI+P04/rzzccnNt8hYJEPIcGK+N+kXEAhy84KsoVVeaSqXJUCsr6/XOYgDvz50CW0BbYFUsUAYINZ3wJkWRFZmpEIXYRTZRPNlQCs6RH0/52dXZj+AbxZ+C3Bkyrf7gLMQIxkB2EKfHUvZrXlzcMeCb8HvyobTVDel9WX1vOGug+HrBSPB6DC0bSzc9/O/ewortu7nLoWMGd1vxqzTdkhOOzzV0oz3OjsgWcoM1zeF5muwo8Fv+J2aIODX5/XiuHPOxcU33Rw+55h1jM51JnBUjCLXJnUmciqX5TEXzP/WKqap4vnqdmgLaAsMaAF7gKgYNmsQGHnjyLICEAu+haCTEt9RbJCk5FgDqGiwZqTvxF52a35fgGgF1gZ738HUQZc1aLuh2OGW3z4ZBoiWINtAS5bguw/Q12UNcKntEDc7PN3a0hcg2oGBaHYs1G+WQFKXtWbStM16X8tDGGc+j0cA4kU33iQiOwSBDCFVFzUKCA4peqbWW4LDsVCWbdciNQO6k7qAtoC2QCpZwAogDsQQmttvVdbMICIq54bfHSkmb1v+3AgGUTN5vcxLMjClCiAGXS7NwGom2kSwJCcjH8Eg0tEmg2gVJqlDJ0c0dFKztbGxtQSIy888C+dfd72ElDKH0ny8FSek+pz/Zs4hw03HQlmCYA0QU8nz1W3RFtAWGNACdgAxOnzU7kZWIaj9AcQ+LKHNjS2ZvwHKbsubg9sZYurMhtNql93G6bZtmwVblUxl7YC+sdHe1+mOd9vMDGJ0XRKxvv1NrpGsr9Umi1VdRrIOIzmPB1y0EnT8RtfbNsQ0YofNJrfOZv3qYxsrpsh+IvcFqLps/8NtDNmXAHHFWWtw4Q03CnPIOa7CR7mWUKTGfDYk/8ZrLJTVIjWxrMq6jLaAtkBKWSAaIDLfwC63sI/TbpOfSID4rcJvSw6iYhDt2DwrR3OoZXsBYhac0aGt/TAyw1kHZSM753yobRvqfa3AxGjXIVb72gHERK1vPPpYjQNl03jUIZYIALtNiLFU334Bogl4iE2MiWrPpOmw0qQKK43o0767XbExycYkGrWyKsRUidSocy/JEvLcVTKKSjGZIZdkF9WxF6leljmINTU1Ogcxpbxf3RhtAW2Bfi2QSiI1YYCoRWqMF3kIwJvBxGAA42iX1SI1AwscmQVrdAi1sbQlqh1iFakJgwkFEmNhGHXZhFZ+tc59T2ylWiVSowAij7cg8CM4VO8QKpXy7E5uJEcfe5HKZf8/e+cB3mZ1tv/bsrwdr+wdsghJWBlsKCNsSktbCh1QOv4Fyuhuvy74usfXvRfQBS20QEsLpZS9Z1hJIIPs5b2nJOt//Y50ZEmWbNnxkOzzXpevOPJ53/ec5ww997mf5z5NTU3iXGEnUuMcamcBZ4FxY4G+AGIyBdNE4afRZfsUqRlGJi+Riul4YiziWcb+wES6sTz9idSkW31j/fjEIbtDzX7aPk0VvDub9fTSUPdFX6w+70pVpCYp2zSC7FFCpmqEGayxVAdzvE7csUq9ciHTzL6WQUTFFIYw0VEW5B3CJAIOo/MTx3rZ9vZ2VVVVOYA4bjxj19ABW4AvMnaP3njjDTU2NmrVqlV65plnzG7SihUrTLJyf7kp7DJx76OPPqrFixdr4cKFcWdu9PiyAAAgAElEQVTvharFhNyxY4f27NmjY445xihnDcXFe6nv6tWr+63rULwv+hl29+3VV19VcXGxDjvssJResXnzZr322ms65ZRTNGHChJTuSbVQMoAYAnzGDY15VHLQ2FO2L4AYcnA5qD62hslZgNTLxovU9Okchzzs2LYlU8jM0LL9AcRkjmlSR3qY7dAfQDTtyeq9PZF07IzBshGAOAbbZufrWOnjXgCR9SZBqGhStsmFlWZUWKn5MgmfZ5kSQEyW3zhKGwMAxFVnnqXzr/yIOf8Qf87mHAIM+cG/iw8rHQ9l8UedSE2qXqUrlxEWYOISP44Ck/0SYsIDMtgFGugFuNu9e7duuOEGrVu3Tj//+c/1yU9+UhMnTtRXvvIV81x2lfq6qM+mTZt02WWX6QMf+IAuvfRSA5biL4Dhbbfdpn/961+66aabNGfOnIFWN2H5t73tbZoyZYp+9rOfDcoGB1IJFhns99WvflUHHXSQvvzlL6f0uF/84hf67ne/q3vvvdcA6v5AeEoPDRcaiEhNqoxivEiNPyC1dQXV5bOyKT01zMvJUkGO1BWQuvxSd3fQHHJfkCvleKVsTwjEtXWG7s0Lfxa7ORtib+JDTEeaMeg3146wz+5u+VvbleXNVnZenrKyQ/MlGOhWt8+n7i6fgoFACERne+TJz5PHm62s8LwKdHapmx+f33yWnZ8rD4IC2R4zx839/oCy83IUNKqJofMqMyFvrD8V037tGx5WY5019gWD6goE5OvulpGJCAaNKFO+16scxkR4cgSCQXUGAvIHgyrMzjafY0NrH/7W2d1tnpMVDCovO9s8w97POyhjP2NeJtt06XMzJkVQNNb6rZeKaaLvXBMKnnlsU9zOWmLxmyRAh3EZ6O5WoJuWh8IuGVvesGom47k7GJQ/EDD/cpnD2vm73RjJyjLP8JvndJttTC9jP1yGe8w7AoHIZ5H1YwSAWcxYHiXA128fxdULgHjkaWt07uVXqLCwMOLL4ffhu+A7WnBI+zjyAn9uPJR1IjUD8Spd2YywACALxuzHP/6xCRkglvzggw/W17/+dU2fPn3AbYgGiDBaAMXq6mqzcMycOTMlwMXCQmz71q1bNXnyZE2aNCkhqHQAsad7RhIgJhOpMV/SKbKJ8SI163f59fuHO/T81oAaWmGBetp25uE5eu+JeXpkg09PbvJpb123JhZ7dNkpeVq9IEdTSkMA6sYHO4xDcdqhuZo9MduAx3inNFqkxpMiKIpm2aInxHDkNQU6OtVeWautN/1NxfNmavoZJyh/2hRjj87qOjW8ukn77nlEbXv2G0n8orkzNfuC01WyZL5ySkKbKHvvfVRVDz+rpte3yjuhSDPOeZOmnLRaBTOmGCeq8qFn1LB+k6avOV4Fs6bKW1SYEjgcSTskAxMDFamxjuNw91tf4Gek68D7Xqyt1cP79pl/azo6DKCbXVSk8+bM0YpJkzS9sNA41nWdnfrXzp16raFB71u0SHOKi1UUdYTIg3v36r979uiFmhpNyMnRmhkzdNbs2ZpbXGym6DPV1Xpg716dNWuWFpaUqDQ3N23z/dJh/MbXoV+RmtDgibVpmhyaPpxHQ+yuq9MblVWqampWh6/LAL+JE4q1bOYsTSwuMmO3qrFJG/ftV21Li/l/aWGBls6YoenlZSoIn823rbpaWyqrtLe+Xnler+ZPnaJFU6eqrLDQjN9ddfXaWl2lRVOnqaK4SPk5OSN2nEYkOiPcxymBtVEuC0BcfdbZuuDqayI+Gawh/hrAMD7nkOqiYGpJgbFc1gHEAcMFd0O6W4Ck2g0bNuhvf/ubHnroIc2YMUPvfve79eY3v1klJSUDrn40QHz99dcNs8fu0XBcDiCODkAsyC+I/S5LoFRqHOYkCqaAyIuMiun1ERXT57b49P1/tSvQLU0vz9aMCk/ki3r+VI9mT/Top/9uV0WxR2VFWapu6taM8mydemiOVi3wqrqxWzc82KGyQo/ec1Keyos8gniLB3F9HXMx2mxi85Ydqn9xg2qefkm1T7+kaacfr4Pe9zYVzZ2hQHunap56UXv//ajyJpYpu7BAQZ9PnbUNyikt1pQ3HaVJRx0uX2ubNv/yFnXsrzHgsbOqVjmlE1R2+BIDNjvrGrXvP4+p5Y2dWvDBdyhvUoU8eTkxwH607dAX2IoXqemr7HhmE/+ze7ce2rtXJbm5ys/OVpvfb4BieyCgdy1YoGVlZXqptlZPVVXpiaoqww5+deVKHVxWZu7B4W7x+fS7zZv1Sl2dDiktVWV7uwq9Xi0tL9db585Vk89nQOhj+/frikMO0bziYvOuTGCi7QI22mM9VZGa8E5XqNqpnJMYmhgZW3bTvv16o6pKhbm58mZ71Onzq62rS0V5eVowZYoxw8s7d6kwL9cAPzjEFkCK16vZEydq4dQp6vL79eKOnapsbNSkCRPU2tlpgObkkgk6ZMYMdfp82lZdox01tVq94CADGmHXR9S+qfbnCDCaqQDUeJEaGEIYWMPe5uQYIIgPCGuYKOdwLJcFINbU1LgcxOFw9t0zR88CyPMC5n74wx9q0aJFuv76601l+Ky+vl5Tp041Ax+GEfZo1qxZqqioMDtGLAZMjL1796qurs6U4f+EOvJ/AOKWLVvMLtKCBQtUWVlpchRhKlF74mLRIOcQoAp7CWPIjtSLL75owkZhHrl4LveTCMwCRL1hP9euXWuYSt7NgrV8+fLw92nQqEq98sorWrp0qWEjKbNx40ahOEVZFjFyF2FLaSeLXHyIaSp2sG1A5hib8WzCYqdNm2bCVWl/oot2UBfCSmkf7ebfP/zhDzr88MMjIabYrLa21tiZMoTJlJaWGvtQ/9/85jcxIaa8n7YDorETF/Wh78rKyhLmdCYbgSOhYvr8G3796J52rZifo5OX5WjFQd4IuGtqD2rdTr/+55ZWvf/kfB13sFePb/Trmc0+rTk0V6cuy9FD67u0ZX+3DpmVrbeuzov0f+j7t4eOTCRSY0FGfNm+wMdwlK1bu17Vjz2v6sefV9Om7Zp5/qla8IELVTRnhtr3VWn3P+43APGQT39IpUsXCrax7tlXtPP2/2jqKUdrzjvPka+pRa999wYVTJukBR+6ULXPvKK6F9Yrb3K5Fn34YlU/uVZNG7eakNO57zpX2XHjMh1Zlmhn3qmYpqbI+WRlpTY2NOj4adM0raBAe9radP+ePfrr1q26atkyHTdligF3D+3bp5draw3z963Vq7UkDBAJywMQ/mTDBrX5fPrKqlV6urJSz1ZXm+74zGGHaW1trV6tq1NHd7cuWbhQ5eGxlApATPdxlqgNwzHnhw0ghsMuUwI7aVh2Z02tqpubNXfSRBXn5amhrc0wgVurqrRk+nTleL165o2tOmnJwZozscKMyd119Vq/e7cBg8csXKgOv0/PvvGGfP6ATl22VLtq6wQzSd+esHiR9jY0qLKxSf5At46YO1sFsIcDAWzjsKwFiIjU2PMPMQN+IZc9ygL/g8/ssRfjoSx+Fj6vUzEdPSzj3jwMFkgGEK+66io98sgjevvb365///vfBpwASK688kqdeuqpBrgRd/7SSy/p97//vf773/8aIAkIYScJUAZAvOSSSwz4Iq/ur3/9qxBUASx+5CMfMa0B/DzxxBP68Ic/rB/84Ac699xztXPnTp199tn62Mc+piuuuMKABd7zl7/8RX//+98NUITtBHiR3/jLX/5SP/3pT80Evfnmm81zWaR47jvf+U799re/1fnnn28A08c//nE9++yzpiwLGKCUPMeLLrrIAF/aG52DmIodaMPTTz9t3g0TCzhbtmyZ3vWudxnASfsTMRqE3z7//PMmV5P2AWCxHyDwwgsvjABEcjLvu+8+Y89du3YZsHf00UfrmmuuMXb+85//HAMQsQ9tBzgjeIP9AM7Y/IQTTjDtTPVKDhDDuTEphJWG+MSeENR4kZrnAIh3t0UA4pHzepiICEC8OQwQl+To8Y2+CEBcPitbX/hzmy4+IVcnLc3V9LJQrl0vewelDSUH64vLrlcg6piLZGUNA5qCSA0NG4qyxt+Q5G/r0NpPfUtF82Zq7jvPNkxg3QvrTNhoy7bdWv6lqwwAxPnzt7Xr+au+rOJFczXnwrOVnZ+n1797g/KjAeJaAGKFFrz/7drwrV+pYMZUTT/rJBXOmhrJW0wGhoeqbYn6YjA261ekJtSQlPrNZC6N1bLhvDXysbq6u7W+vl4P7NljQk4vWbTIhISa7K5gUL9+/XXDNn76sMO0uLTUMIgAxP3t7frp+vWGfewFEA8/XD9ct84sIRfOn6/ZhYXKjcufG9P2HaKxk6qK6VhS70wVtEbnXcL+7a1v0OMbN2lWRbmK8vO0o6ZOa5Yt1eQJYX2CrCzd/eLLJgcRRjDb49HzW7fJF4gDiMrSCQcv1lNbtpjxu2zmDJWGz/Dr9Z2YwSxspC1DyD5aFdO3XHW10a2AJIje/Lab9Gxa2zUfcDgeytJ2J1KTqlfpymWMBZIBRMAEIONDH/qQYdhgumDfYOxgGY866iht27ZNX/va1ww7ByACCNm8RuLNATTvfe97DeD6/ve/b/IKf/WrXxnW8Hvf+55ZYGAOAaKPPfaYAYQAH8qdeeaZ+sQnPqEPfvCDBnABMHFoUPYEnMLWAcpQTAUg/uQnPzGg75ZbbjG2h5178skn9Y53vEM33nijAYgALxhBnsffmdS0EebwiCOOMGUAitEAsT87rFy50tSBvE3qdeihhxqWDgYUNnHu3LkCZNrkbTswANePP/64sQttRlyGcFzYxLvvvtsos2Jn7A4AhIlFWRVwCMsIUMR2V199tZ577rkIQKQPsCWM8Jve9CbNnz/f2I360Objjz/etDHVK5lITQjQpKZgGl82XqQGgPjdu9q0s6bb5A5OLvFo0gSP1hyaoyMP8sqbLX3vrnbtqetWpz8kSnDmETlaOtNr/n/bU1360Gn5OmqBV7neOEGHsCPMPfEqpsORR5gMbKXKmgTaO7T2k980AHHOheeYEFNCQnff9YDJH1z2+StVunSBPLk56thXrVf+98easHCuYRApu/WmO1T/4noFEKPx+VWxarnKjzhEuRPLtOeuB1V26MGacfZJRgDHdl862sHa0YydMFDvT6Qmuqwd35nStqGuL+GkO1pa9MfNm7WhoUElOTkmB/HYqVNNPqK1rwWIn4oCiISYAixv2bLFsIwI0SBUc2hFhY6ePFmziop0965dhp28eMECE1pqBWoS9dtQty2VjZtU59to1reXSE2qIY5pyPr1CUgOsL77GhpMviFhpDPLyw3oe2H7Dp26dIlmV1Qo1+s1IagPbXhN2Z5srTponsqKCrVhz15tq6o2Gx4AlamlJZpVUaGSgnxt2l+p4rx8HTp7phG/6XXkRGgxif2aHAf5nzENjus3AOKKNafrvCuuND6TEfzxhDZk8aW47Of8jg+IzzEeygKCHUBM1at05TLGAn0BxPXr1+vb3/62AS8sAIR0wsAR0giAASyingmwuuCCCwywAoD98Y9/NCxgNECE4eMZ//d//2f+BvtFSOsDDzxgfgCYgMJ58+YZwGUBIiwcwJT7jjzySMNIAlgBTLfffrsefPDBlAEii9X27dvN8RgATMI2AYhcAN5rr73WsH7xALEvOwDaYCQBqLCFb33rWyMA8dZbbzXvwV4ouEZ/CQHwYAV//etf6wtf+IKxJ7txNtwXZvPzn/+8aTsiQtQBwEdoKQAREM0RIgjUANStiikLNs8lTPW6664zoNICRN4F4wjwpFwiVhOm+I477jALO1ejinWn/2Q1d+fLmxX6ArBao4nOO4wf+InKRgPEYJZHu2oCenCdT1srA2rpCMqHqmln0CiUnrTUq/NW5OrpzX5t2O1XXUtQE/KzdNqhOdpX360NewIqK8zSoXO86vIH9fregNlwP2hKthbPyDb/WmnxCEDMLowoMRoHMayUF/Kawy2I8g2i2zncZQNhBhGRGljBwrkz5GtsUdXDz2jv3Q8bRjG3vMSol6JsuuuO+zTpuCN10CVvMaCyfu1ratywWe17qpRdkKfyFcuMkim5jTkTilU8f7Zyy0rUuH6zUTol/BSAWTxvlrJA1xFvfnTtkKgvPnrjPVq5YTuDsNf6mgwQJFqIx0NZ1Ef3t7Xp3t27tbmxUShDziwq0hkzZ+qwioqIWmkigGhtRvgpuYrbmpuNUunhFRUGFBKeSj4iYjWAxVfr6w3TWJaba/IYDyouNn9PRU15PPRFMjsMOUBMPNhDnyY6EqPXYp3koPZRfG5dS6u219RoT12d5k2ebHIIm9s79OKOHSovLDR5iDnZobH22t69qigq0tELF5h/q5uatb+hUXVtrcrxZGtqWYkm5OcL8Rru4f6SggJVNjWqyx9QQW6OJhZPUHlRmBHPUJv16XwmA+sp9DEAceXpZ+j8j1xlfBV8BEAgc5jf7fmHPIrf7bgfD2UBiGzmk1ZkQ25HGwRkBe3qOto1ce/PWAv0BRABN4AF4zcHgwZMEfr5u9/9zjB5MFWAO1hCPk8kUmMZRHtsBAwfYZWEqwIsOaYCJg0ww9EOhCdEA0QEc/j7/fffrzVr1hgAx2VFau66664IQATwwbZxxTOIZ511lslf/Oc//2nCLgFoMI6ExQIICZv93Oc+Z0R64gFiX3YA2D788MOGrXzPe95jgC0XCyesIvW+8847VV5eHqPiCrjmPlhQjgBZsmSJCdmNPubi05/+tAlZBdhhM5hae7H4AvJgIAGVFiBiA4D8yy+/bGwK0KTvqA+24xmE8sJoJnJcCHUlrJewWa7u4ulqPe0byp4wTV6Twx+3q2qcj1g20YAoC7TiZ0aWFK1iymmK0UU58qK2uVsv7fDr239v1yEzvfr2e4tUnA9M64FnAMg/P9GpF7f59anzC/Tydr8eWe/X01v85t1LZmbr9MNz9K7jQzmJXADELxFiml2g7Kye41awT+8DNsJ+VZza6XCXRZDmxXCI6ZwLz1LhnBnyeLLVun23ap5Yq/0PPq3OmnojLpM3qdzkGM566xot/PBFyq0oVVZWLPD3d3Sq9tmXtfWGv2nhFe8yR2TUPPOyqh99TkG/36ibTlx9mGEgEbRJFzskWlDJQVy1YUcEIPb39Rc9VsdrWdhAchARpPnx+vW6fMkSvWv+fCP5zwVARK3004ceqkWlpSqFWQ5f8TaDVVxXV6fvvPKKLlu82OQdPlVdbUJUEbWZlJ+vlZMm6d0LFhjgGH25vgivJ1HrZzRADJLDGXUElFllo44N6cvBiC4b/rLua/mNBYvhcOREzx/N53IERYfPZ3IPq5qazIbeUQsXGKGalvYO7aitMUqnje3t5jtpQn6B9jc0mLzFkw5ZYgRuGOHR3y08k2c9vmmzjpw7RwU5udpVV6et1dXq8vkN2JxRVqbD5sw2wDHyXRvVF2PFvoNpW8Dn09Fnn6MLrrnW3A4gIior3ifAD8S/QGvCRk6N9bL2qDg0NJJpTvQ1h4fjbw4gDodVx9kzUwWImAUQBAACIAKMCA0FNFpglApABLgAKslZJHyV4zAAawAcwidZbKIBIjmJgCTeA0C04ZHxAPFHP/qRYQRh7bjiASLso83Lg607+eSTzW4PoZcARnZ9UgGIieyQDCASfgtAJG8yHiDCOnJfNJBLBBBhSPnBNoSqxl88F6Y2FYB48cUXG4BI+GkygIjdAM7WOdzTLF17f1B7GrqUrWCv3bFkaqXmOzVJCGoMgxguY79k+ELnrEPORPzgL1tUmJelL7ytULMmegxA5QoEs/TCGz49tcmvDl9Q15yVry//rV3tXUG9ZXWuYRR/80CHgsEs/frynjM001mkxtq7u6MzHGI6K8QgzpkuT3a2ObuQMw4RpwHk8W9HZa3JK5x66jFaePnFykqgItm0aZsQwGl8dbNRLkWopurRZ82zAZTVT6xV1UPPaNVPrlPBzKnGvukawvfRm+7WygQAMV3rO1JiJ9EsXKLfOTXzjaYmXfLQQ3rPwoVGVKYiLCzx69deMwDxU4ceqsVhkZp4gGjbsbWpSc/X1OjpqipdumiRtjc3mxDWdy9cGGIS6+r0q9df129OPFFHTJwY9qUT54Sm8zgbqX5LVaTGhElHPPrxEfbY1N6uV3ftNsdYTCkp0fJZM1WYl2dAH5seMOKEmprNz0C32rs69djGzea4ilMOWRI6WiGOLatvbTVHXiBYc8TcOapva9PLO3bq0NmzTR4iTOJzW7frLSuP1PSyspDFhymsNHHuexIGd5jqMNC2xauY4q+QLhStVM9GNJ8DDok2snNprJcFAPODhgRtT4fLAcR06IUMr8NgAeJxxx1nQithowAehJgyMQBhsI5MlugQU8sgolgKOAQ8Adpg6wg1RSjG7rxEA0REZgBwvOfYY4/V+9//fgOWeDfsISqliLEAEAm7BCgBggCQ//nPf8x7ENEhtBJgSt0QogHosnj94x//MCCVewYDEBF9gd3jvdiAMFNAG8wg7wJswQBa8GuHC3VF/If8yG9+85tasWKFWVixH2I3/J8QUwRqyNskb5IcTQR+qDfx7i+88IJOOukkk7NoASKLMiqyhLUSSkp+I19GTz31lP70pz+ZHMkvfelLKZ1JSV37UjHt6yiL+GkRXTZepGbL/oDufbHLKJjOnuQRLOKrO/363r86tGCqR//7zkITVkrIKVenL6gf3t1u8g2POzhHK+d79Yk/tJrvu/efkqeKoix96x/tauuU/nD1hEhVEgHEhF/UYcY8FeAR8iFSE0ZJpWwoBzEkUgOII6+QA+8jTjsy4o3NatqwRfvvf1KUn3rqseZYjET1JQS1ddtuTTz6cJUfvkS77viPKh9+VouufLcJL9133+Pafed/dfRvvm4UU3v12xC2LfrZg7FZfyI1qdj3QOvQ3/2jWQcj99/VpXX19UaF9OgpU4zoTHV7u56sqtKP1q0zR1LA8HHoPVcEIEblICZrw7937TLg8LipU815io/u26cbN27UtcuWaX5JiZ6rrtbXXnxRfzzlFMMkDqaP09m+/dVtoGtJqiI1EYCYak5coiiPDBFcMYx3Xb121taqrbNT08rKNL2sVBXFxQYcxofKwjLWNjdr0/796vD5TU7i8tmzEgK7zfv3GyXT2RUTzXmJO2pqtHb7Dh29IBSSuqe+Xg+/9rrecdRqzSgvG9ajQqJFeJIC0b4A6ij0sRWpQcWUdCG+b6LDShEGBCDaz6LzE8d6WXw3ItScimmGAyJX/R4LAA4BY/fcc48J9WRwf+ADHzBCJoQ3RodWclc0gwjA4t5vfOMbhokjRJLwUNhARFNgqBIBRPucL3/5ywY8wQoCMFHZZGHhigaIl112mZl4vIcFB4DDGY3kysH+oQTKewjjBATxd+rDAkbeHqCInMhVq1aZehHiSk7l4sWLTUgsDB7MI2IugwGI55xzjslr/M53vmOAIWGy5BsCOmHjeA9CO/FhBwBoGFiALWCbnScWUexHiCj5hoSIkm9I+2gr9Sb/knIAbWyAfQjBtQCRv9NP5HwivMP/cTAQtKFPTjzxRJMnmeqVDCCGAJ/5xo55VHLQ2FM2HiA+yzmI/2zX4fO8mlLikb87qO3V3app6taxi3P0vpPzBDak3YSW7q7t1s/va9fhc7268Ng8FeVl6Qd3t2t7dUBzJ3lUmJultdv8mlbu0Vcv6hHkiBep6dOZT+CMJHV4h6BsR2WN2nbuU8vWXdp+y13mjEJyCwFt5UcuVZYnywC9tr1V5jgLyrds3W2OuECIpnjuzBjnqZsDjKvrDPgLdHRp4YculLeowByVgdhN8fxZyi7IV+uufeqsrNHy665WwbSeEOaIbYagbQmB9iCe2x9ANOxZVu/M2GT9NtbK4nQ2dnaKcxA5koJjKwq8XjV0dmpnS4ua/X5dPH++jpw0STuam42Izb927jQqpwjYzJ8wQcvKy81Zh9E24/eqjg5TFhbxo8uXqzwvT4/v369bt24193FUBmVeqqnR11atMu8ea/a1C91QjbNeABGnP4Hjn5RtGgWQELvYJzhr8QBBDecTvrRjp9bv2av8HK/mTpqk0kIYmSwD2CZOKDahoW1dnWpq71CHr0utHZ2qam7WvEmTNHtihTnqIpodY160dnSI8xXrWlt17MKFJt9wR22t1u3arfKiIuXl5JizEvc1NPaoow6XfcOhr72EcVLZADhA+x4IGAUgrjrzLJ1/5UcMc8hmtNcbylsHGPJDm2xYqT32YjyUBSA6kZpUvUpXLiMsgFgLgiYohBJLTqgAQA1VUIRRAGaEk9oLgAWjhyALwAiACbgkhHLdunVmYQCIwXYB4ngGx2LAziF2Y8I+wgAQ5g4GENYNpVAWG3sBuHgPuXAAIBYY3sM9CLOwKMGwsSAR+019AEuA3Ntuu808i3MEiQfnHo6ROP30080EhomEpaOOgCeAIfVGbRSG7vLLL4+p72c+85l+7YDtsA2iOfbZ5P7BJpJDCUuaKHePdsL+wTRia47swH6AS5jBz372s8YkCPIQjkrbEPjhAswTJoudeCdt5BgQACrPwk4wkTwLB4P6AP4Jrz3QYy4SgUDzvWVAY/+AMV7F9JUdfhMSSh5hZWNQHk9Q86dk69KT8nXCIV7NKO/Jq9tb360nN/q0vSqg1Qu9etPS0BmTnKX49+c6deczXUbk5vTDcnTBUblac1huxNl9bcLB+kLUMRfpxHBUPfqc9vzzQe2799HIPODYCo6lWPq5K+TJ9WrX3+5V1SPPyZPjVckh8zXllGM09ZRjlD+597El/tZ21T73ijkaI29imWadf5qxAwCUd+3487/MMRmcqTjjvFM07dRjlFPckzc2UDYk0fgeavv2p2I6EnWIBgmjwTBHf7HE2xdHuNPvNyGjd4WBHwfao2C6vLxc71u0SEvKy1Xb0aE7t2/XnTt2aF8415jnzigs1EXz5yj6QGUAACAASURBVOvqpUtj1itUIGEONzY2GubxnfPnK9fjMaATkPiHzZsNOAQovm3ePK2ZOVNTEoRZDfV4SOe+iGyw9AH4eonUxB0VYp35TGSbBgMkGR8Auee3bTeH3Ce6CA1FjXRffYO2VteIvELCShdMmaKFU6eotLCwF/MHK7mrptaEq3L8BQwj/za2tWlHTa1e2rnTgEyA4tKZM7RgymQVhUOw+23HII+RiJkLGcLuAhCPPG2Nzr38CuMrWn8OIAhAwi+z4JD2wSiyST4eyrKR7wBiRsAeV8lULcDkhYliYDPJmfCEiQKWABlMcACHvQBjsHsIzHCUgz0gHrDFAoHDBIvI5zyLcoBQABsMmb1g97iHH54TD6D4OyGYAEtAHosN9aQ8deCyce/UG7BEXSkDK0k9+DsLFvdQDwArZTgjEGBrd7VsLh7/ckQEoC26vojG9GcHe9YPx1rYZ5PTCKOI6mg0+I3uG9pJnbkPsEt9qTeAExYSJpSLcjCOlLPqojCSlOEdvBMm1YJd6oudYEZ5Fhf1wZb0j931S2WcxDOIPCcRCORZqYBDQGS0SI2yPGrrCqq6kTwSyR9gV1rK82ZpYnGWiguylIt8avhCqRSl0y6/DHM4oSD0t9aOoBraulXfGjSbx6WFHpOLOKGgJ6cuAhCzC+SJE59J5tBF53T15Zzb+40dUjg/Mf65vuZW+RqaTPho5H5Pljw5OcqfNtl81tXQJH9zq7EP4NE7oUg5JcXyhHdxo+uAEQCJ3Z1dyvJmGwEankEeI8/oqmtQd6DbKJ2iaorCaVZ2aAMnKeM2yLZZux3oc6MZxOHsi6Gq70iNnej68k5AYaPPp3a/3+RqIfABkzgR4Qiv18j+17H2dHWZ4yvshXBNBetgHLjDwW71+81xF4whyjC+EK3h85qODvNMwCNKpoS15kSHRYdzwQYzLzK5L/rLZUyagxiahKGmZ2XFzsc0yUdLeAREuL4x3ysDrK8Za51d5tiK0BUrK434jDfbI58/oM5ASJCM/+d5c5TnzTbAL1HdugIB+QMB87eC3FxlkcdIrnvAb95F3jspDAU5OYZNtOAnvCBG+uJA2hZdr0jY8BDYbLj6Iv65AMTVZ52tC66+JmIf/BZ8DPwn/Ao75q3fgZ9ibTmWyzqAGDMz3H+cBZwFxoMF+spBDH1992YNk31uy15UeLOuL7te8uQLgDhSzEIPQIw95qIvUDSWWSlL9sYc45FGOYfxIBAV0/hjLkZq7CQbI+N17IzleTFSbUtVpGbAIMUCzDQPWUwJbA1XmGc6PHcg4DAN6hsvUsNGNBvtzBc2wQGCbJaziZ0o53AslwUgoojvchDHg1fs2ugs4CxgLDAYgJjsnEQLEPtSMbVmP1C2KRF7kwkqpo5lCTEGiewQDxBHg6HrjxUazvHbFxhNZjNX3/RlxIcNIB7gwfQRQJoIYA4E1LiyvZRUI27FAJnVkWIJ45Vfo+trASIiNQBBACKXPffP5hzyOZ+hKcEaPR7KEsVF9JoDiM5xdhZwFhg3FkgOEEMwMJWwUnsUvS0bL1ITu5McZiVTCNMMHbeYooJoUNpQcrC+GJWDmJQVGuBzB1IHVzYUNTYYO/QrUhNmTlIC2a5sCAc4O4yaHVJVMU14HEG43xIChzRgmxKJ7SQ9VsHVN7Fiapr1sVUxfctVV5sUFsJKo8X3SIUBHJLGYtdgm34z1svSdpeDOG7cYtdQZwFngWQMYn8MYbTlEpWNF6mJZl2GkwmJVzEdDpbSsTw9vT/U9u1PpGY4x05KoNPl2oXJp+QssGM0exjNXiI1SfLn0oE9cnUYvjMRB3oe4Wj1BQBxxZrTdd4VV5qQUhjC6KMsmPz2c34n55Bw0/FQFsDsAKLzmZ0FnAXGlQUSMYjJ8g4TGSZR2b4AYqL8n4TPTZArl6xjLFDpKwcxGqQOZx1SGTzJFESHyg6RtoYFIHofDJE4LK8/+w5325KJ1CQD5aNd377sMZx9nAgoD/XYGa22jaW52adITc+ClFB0JSFDl7iTEx6dkbD/kilyuucmH+7jyGYAxJWnn6HzP3KVYQ6ZizZ8lPUMkRorgAeTyN+4xkNZJ1KTyre/K+Ms4CwwpiyQqoppQpCR5NiLeBXTZA7+UB+1EK1imp3Vc/h8X+BwqOvQHxAdadGVRGBipOuQqijIQFVMU33uWOpjO75s28dS21JhcUdqLRmKedyvimk49DKieMn/M+RIhMiXoKtvyBRxdojp03iPIU1tZkNML7jmWlNjm3MIS4j6fXTOIZ/BLsafiThWy5KDyLnhLgdxTLm/rjHOAs4CfVlgLInUxJ+DGO3kDQQojZWylt2NBhPp3DYnUtO/4Eq0cM9Qh/j2t5GSzmMnHUNbUxWpycQjEfoSOxmtEMl+QWtoAMd+HQ6TmEzCjZs0FxeKVzHlKAtAIuDQzi+UStva2oxITfyxF2O5LMeQcaSaA4jOn3YWcBYYNxboCyAmCh9N5diLPkVq+jiH70AZoUQqpuOZYekPTKQbG9OfSE261Td6kRipcWb7NFWw5mzW00sjzZynKlKTlG1KU6bJieqEx1Sy8NNgWOAtGoz2UTYl0JqApUzEXPYLkvsQDLIMIiqmiLIkOsqCvEOYRMBhdH7iWC/LOeCcHe4A4rhxjV1DnQWcBZIBxBAQNG5ojJGSg8aesn0BxJAzlBX/2ORnJQ6gbLxITZ/O8QCeO1z1He7n9gcQh7MvBtO2/gCiaU9W72DnpEzaGCwbAYhjsG12vo6VPu4FEHHOEzjoSdkmp/6ZEeqfsV+QIQEnowDeH0BMM9AIQFx15pk6/8qrzPmHiM/YnEOAIT+0KT6sdDyUBSA6kRrnLzsLOAuMKwv0AMQ2ZWcFTejIgYBDjGdyEEuvk7LzpahcwISApK8jEeJBXD9lAYhfCB9zQQZi6Ps3QUhRiH6J6ufgmCwbDIZEBMxhJRlgh4/eeLdWbtiuoNcbty0RdrgSzMzQUSyxV6LPIk6bKxs+vsbZbLjHzj1NjXqxrVXZmDo3V0LFNP5KFnaY6FtoHAmm9PklnAl2iK5jJtRXUsDn05GnrdG5l1+hwsJCwxByEToKQAIsWnDIdzlCNeQcjoeyTqRmXLnFrrHOAs4CWMACxB31oUNxPZ54d3vgdnpv8c36avl1MeBw4E8Z+B2vlSzVFw79ujqyC6JAQyL4EAJNPVdo1zcx1Mjcsj1HkGRG2z550z1avW7bwDve3eEskIYWuKetRS90dIRWmiTsYdJcvjRsj6vS2LYAoO/oc87VBVdfEwGHsIbkIgIM43MOsQYKphZIjuWyDiCO7bHvWucs4CyQwAL1bT7d/PR+3faPf5sQkksvvTRSykhcc85Rbo48HrMPbi6S2QEfOTm5Ccsemr9RJ+Y/bv7GLiMbqLm5OTFlQ+cn5So7u2dX/UDLVudU6IHSY5SVG1Jcs1foucGYQ39pW/QZTq5s6Nyr0bTD8Rt3a2Zd86jWIfqcr57x68aOm0OhYTkQO2xsa9N+v085sIfhKxi17nii5ptZU4NBV9bZoec7dhTGw6zFi7V4xcrIWCd8lOgT1kWAoP3eTJRzOJbLAhBrampcDqLzop0FnAXGjwVweHbu3KkvfvGLJjH9jjvuMI23Etf8nbDTaIlrPkuUi+DKdhuQ7ezg7ODmUO9cJTcv3Lxw88LNi0z0Hzjmoq6uzgHE8eMau5Y6CzgLJAOIgEX+VlRUFMlfAzS2traacBNCS+zlyoYs4ezg7ODmhVsf3DoZCt93dnB2GCv+A9/tTqTG+cvOAs4C48oC8QDx9ttvN0CHKzrcDmYsOiQzWuLalQ06m3k8JkTOjR1nB6IN3PoQCtl2dnB2cN+bMpE1mWwHNsYdQBxXrrFrrLOAs0A0QESp7NZbbzWOPgnpVuKaMuwGc8GQEF5q8hPD+SKubCh/KN3sYA86xlF1/TY2xi+HVMPgoxzI5eamN6PtwDrKD/OTeerW1Mz/buH7kbWX/rTq0W79zez114nUOF/ZWcBZYNxZIBogskt2yy23qKAgJPIC6LFJ6eyEx59/xI6gKxvaGU1HOzQ2Npp+LC0tjYR82Z3cdKwvdnTjLCSelMgOsLNs4gAOCd1yczPz1yg2lWpra02fAiLSdS1xczP170JsRb4aufuss+57M/PXdQBiZWWly0Ecdx6ya7CzwDi2QDRAZNcTkRq764kqGYwFX3TxEtc4p3z5ubLpawf6E6fTAkTLKLp+6zDgKtPsgKNZX18fcTzd3JQ50DuT7cA4BCCyvlpA4dbUzJub0WuJBYisu/Sp7U+3/oZyMjPRDk1NTWpoaHAAcRz7yq7pzgLjzgLJRGr4HLYJBgrnJTqXJpHEtSsbCvdLJzuw60nflZSUmNxA12+hHMlMtQNzEWaCuWiVhd3czOw1CoALQKQ/YRGjw/rTaS1x4yz1cQYAIhqnrKzM9KvNzc7UdceNySwTuVFVVeUA4rjzkF2DnQXGsQUa233659p9+t3Nt8nn9+ljH/1YVE5PIBweE9r5Cwa7jYPt9eZEHJmePKiesrklXcqv6AiVzenJZYyUDXSHnhs+qz7YHXLcXdmhtUNrW6s8WSEwMVr2Xbp1ryY2tIjz30J1iB07nP+GkxwaD+Fx5sqG5lu8HYJBIbfOhYBUJtms2e/XXs5Ri8x5Nx7ox+4AytAtIWVo5kD4cvMiZIhMtENnZ5f8fp8KC4vMGcJjde2bOH26pi9YaNZv1iMLJNnY4CfRUViZWhaA6ERqxrGj7JruLDAeLbCjwa9Lbq3TjgafaX6WRW0HYIzyxU2adnS1shQ0T3TX+LXAJ2/6t456dauCWUMztsavJTO75bv9Pt3c3KSuYDC0IoQ3AzK7VUNTe1bJ0NrrrrFgAdufY7lPYUVXnnGmzr38CsN8E9VgNjy6uw3bBli0uZeUJbqG0NtMLetEasbCzHRtcBZwFhiQBSxA3F7bJo+CZlGPB4lBA/R6O/h8nqhsyaImTV5VpZxun7KyvJLHq4RYMZlnlAhXurKhfh2AHfhiDvnica7nCNr3YzfeoyPWb1PA61GOPKG6BEMjKh4oUN9e4MGVDfe7nYWxdssUm+3u6tLN9bUKBIPyZGdL3pD6qLsSL43OLpltgbG+NRrw+bT67HN0wdXXRMAhrCHhtfgQ8ZoF9Cb58BZIZlpZBxAzez662jsLOAsMwgIRgFjTquysoAryC2KekggEhnBKYnAIYCxe2KhJq6qUF+hUlidXwSxvL5BiHNsELEKiz11ZixEGZjNLSUSD+JG270dvukeHb9gmvzdbeVnZpkojXQc3zhLb3MzjBPNwOOabAYh1NeoGIAIOc3J61hk2MnptYiT4LFThsVk2vJkz7u0wlvo4tDsX+608RsYvob9HAxCvuda0D4aQ8FHWWsJNAYJWZTlR7mWmlQUg1tTUuBzEQfiY7hZnAWeBDLXAYABif4zihIWNmjgIgJiM8UrmxCZix1zZ5GByNOwbCxA9YbqkdyBz0n7LcmVNv2W4HXZ1demWRABxIMDIlbWTO/RvquDDlQ1tLDg7DJkdLEB869XXRM5ETpRzCHC0glr22Cw+y7Sy5H4jEDZ79myjfp0OV1bQfqOnQ21cHZwFnAXGnAWSA0QbBhi7A5qYUYwtawDiyirldYcYRHli2QITfhPn3CRkLWx4oSsbCsnMQDtce+PdEQYxVx554tsQZgxSaZtx8VJkvFzZMJZIE5vt7urULXW1sQxiIjZlLDFIifIsxwiDlDCH1LWtB8CnAt4zeKz7u7oMg/iWq642iq1GZCk3N+IfIUgGEOS8Vru2wyhmalna40Rqxpz76xrkLOAs0JcFEgHE/hjC6OclKhvPIFqAOBoMViLg4ZjHUGjhSNghGiDmZXliclZHqg52vDp22fqvvUOVh7svdvt8PQwiOYiEmCZyoh3LM2Qsj7NvHyHJbpwd0DgDIK5Yc7rOu+JKE1LKETzRR2FhXvs5v5NziEhNppYF2DqA6HxpZwFngXFlgWQAMVU100SMYnwOYjRATJQPlsjgyfKgXNnkwzPeZsmAfmjjOnE+41DbNxYghnIQ+wJsyVo3UvXta/KnSx0SAfuh7rehtkNMDiIAMYptiBoQqaubJmMfExsifZ87ENYt09rm6tvXYp2+YzKFfgMgrjzjDJ1/5VWGOeR7HYYQ1pB1EpGa6PMT+RtXppZ1IjUj6BYzgOrr601SK7sODCQoXGjq0tLSEaxJ/69i56Otrc0cZjthwgRNmjSp/5tGqcTevXvNBCVO2qpFpVIVJi+HgBJnPXfuXHMLE4L/T5kyRU1NTaavpk6dahaC/px8+he77dixw4QY8Ax2mPg/fT1z5sxUqjViZWjfzp07NX/+fCPDHH+x87V161ZNnjxZEydOHLF6jcSL4gEi+QKJlEkTAcZkQjUTFjbFiNQAEEdKDAObDYfIRqY+NxGYGMm+SAYQR7IOY2k82DXBrsGZ0rY+RWpCkyu1nLoxWNb0YWiijms7xHzfZfh4iOnT+C/yDG8bzbEhplakBh/SsoTk6OHv2ZxD/Cf8UXvsRSaWxR+urKx0OYgj4ZQCYv72t7+ZpM+SkhKVl5dry5YtWrhwoc4777yRqELK70C56IUXXtBNN92k008/XR/84AdTvnekC37xi1/U/v379eMf/9gkBqcCEpnEAOAf/ehHeuyxx/Tb3/7WVPuRRx7Rww8/rE984hP697//bQDjJz/5yUjCcV9tY6HAbh/4wAd03HHH6aMf/aiKi4uN7QCL3/rWt0baNH2+j/Zdc801+stf/qJVq1b1Krt9+3a9613v0uWXX65LL700JbumVQP7qMxwi9SIHMQUVUyHO8wtpTy3EQq9tF0ynGGPFsBHg4mBAMahKBuvYmrFIsZbXwxVqHP0HBnOsTNU9bXjPClAdOIhoQ2tHuQfu1onAxMWUEaXdmVD1kgDOyTLqTf1SyU/Mc3nRbyKKcdbAPwAh3btgFTAt8QXjT/2ItPKQiI0NDQ4gNifY/vrX/9azz//vGH8ACAwRAcddJCOOeYYHXrooQbw9XcxODZt2qR7771Xjz/+uIlLPvvssw2YACSm08XAr66u1saNGzVr1iwtWbIknaoXU5drr71WsIh/+MMfEgLEhx56yIC9j33sY5o2bVrMmTSvvPKKAZdvetObzDOffPJJ3XHHHYY5pE9Xrlypd7zjHTETPZkh6F/sBsDkPYwL+vhtb3ub+f/Pf/7ztLLhnXfeaYDff/7zHzMG46833nhDZ555pgHLV1xxxbgBiH0dZRFvo+iyyXIQ+wNF7jiCoWU/+wMTIV8qcT7aUPVFfyI1I1GHWB96YEeFDJUdhqoOtk9TBe/pYt9dTqQmKXhJyjaNAaYpIVjrC8SNEWGfXqJiY0yQyTKIqJiCBRIdZQFRAJMIOIzOT8zEsu3t7SbKzqmY9uO6v+9979OLL76oRYsWmXA8OpvOLysr0//7f//PfB6tZpTscQCPBx980PwAKC6++GItX77cAAl3Dc4C/QHEX/3qV/re976nu+66y/QTkzfZtW3bNj399NNau3atAXhHH320Dj744MFVLHyXA4gHZL5huTkZgziY8w9tBfsCiJkSEhfs7lbLG7vUXlktX2OLgj6fsgsLVDBjiormzpS3sEDt+6rUtqdSXXWN6u7yyZPrVd7Eck1YNFfe4iJ5crwKdHap5Y2dat9XrUBbuzz5uSo5eL7yJlfIW5BvTNb0+lYD1ApnTpW3qFBZ2Z6Yvh6szfoDiIN9bn9gJ/q5/QHEkajDQOqbqGxDV5feaGpSbUeHWv1+U6Q4J0eLSko0taDAKLNuaWxUZUeHmn0++bq7zd/nFBVpTnGxinJyDENU3dGhrU1N2tfWZr43J+fna0lZmSbk5MiblWXuXVdfr5lFReZvhV5vLwCfjGVPFyCYbMNht49jLlJQMR1jjnTcRE6Yd5aUbRpFsNTl96u2uUWtnZ2aUlqiwtxcecNhg/5AQDUtLfIHujW5ZIJys73yMMDD9a1vbVVDW7vauzqVneVReXGRSgsLlcf5l5Ia2trU1tmpsqIi81m2J7zejRVAbM4JjlOdHittC/cxAHHVmWeaHER8efx2m3MIMOQn0VEWmVoWgOhEalJwQQGIUMaf//znDRu0e/duwcD83//9n2GGTjnlFBMyShgpLBLxxyyAgEjoZ+KQ+R2Ds/PAQOJicPFcfviMe/k74BEgw+fca/MVeT4XINXuTlAWKhiAyg85dDzLLsA8h/I2UZY8SAaxfSblGOjUkzK8g3pSF8pwrz0DhedSP/5mcym5hzK8J9HOM+V4p1V8wjaU4z7ax7/Q2LSD3+3ODO3muYR5co9N+LV2oU7YIB4g2jryXq7f/e53+slPfqLf//73kXw72EHqQCgA76PvKG/bxrtsHXkPdqAsdqHO2Ij3RPevjT+nrbSD8FIuACI5fD/4wQ8ifWvtag9XjR+CqdiMe6gP/U0dqQ/3UQ9sZ+1AW3gfn1mbcS/j95JLLtE//vEPw5Tac3rseCR3Mp5BpAw24se+i7ba+Htsxt8aGxuNDRhb0Ysmf+f/9l20HzaeOlNP7qVN1v78nTHAu+yYtmONNlCO8UE/YO/+8kStnQciUpMqo9iXimm6MTLWDvFOGoBv6+/uUM1TL6p1x175kfKeWK5Jx63QzPNPNSBv332Pad+9j6l503b5W9vkLSpQySELNffic1R6yELllJWos7pOW2+6XTVPv6SOqlrllk7QvEvfqsnHrVDR7OnqDgS0+ee3mPEx87yTVTR7hjy5PZtkBwKguDc+zDRZe/v6/EDqMBiRmuFmNfsDjPFgC9B208aNeq2hQVXMSckAw4vnz9dJ06ZpQm6ufvv663q+pka7WlvV6vOZv58xa5bOmzPHgED85ycqK/WnzZv1Ym2tcSCPmDhRly1apOUVFQZQbmxs1Hdeflnnz52rY6dM0bSocK3o/uH3VEN002W+9RKpSaZiOoqgyNh4FABqSmAiWd2Gob58l1Q3N2vt9h3a19CgExYv1syKchXk5Ajg2NjeobXbt6vT59dxixepvLBAOWHwx9xdu2OHtuyvVE1zi3K82Vo6c4YWT5umKSUl5ntqw5692tNQr8Nmz1ZFcXEIOI4xABWzho2xtjEUAYhHnrZG515+RcQHt34Ifov1s+xaip+D72r99Uwr60RqUgCHFLEA8Qtf+IKmT59uJjyheZ/73Of0qU99SqeddpoqKipMSObf//53w0AB2ij75je/WSeffLIR+7j11ltNnhvhe1ywU4SZnnXWWdq8ebPuueceE+ZILhv3kv/H3+bMmWNYx/Xr15v7cOx5HwOQsl/+8pdNHhmhggARmDB79sq8efN04YUX6sQTTzQD+MorrzTOO+IkhLoC9o444gi99a1vNUDh5Zdf1t13323qgnjLe9/7Xr397W837yVnkhBKwmQJzYRBPeqoo/TOd77TlE10mCZgmhBF2kD55557znzRH3/88abtvPPTn/60EcSBsXvggQfMc0466SQTAvmd73xHzzzzjPk7QIDnYJcLLrjAiPt8/OMfjwkxJXcSG/Ne3vPqq6+admIHQNIJJ5yg//3f/zV1ueGGG4y9AfnslHAfbYNWBzRiU0JMaRshrPQt/Um4Mc9HwOeiiy4ydoeGB0RiX0KPyd2jvgBE8k7f8pa3mHxHxsWCBQtMn/B86hF/pWIzQNVf//pX/fSnPzX9Q/gyobbUg5BZxtOjjz5qwDdtP/XUU03dAavcC0Akx5C+YRxxP/VlHLDhATiLBojUkfH93//+V4TtkrzMmKafaBv9wrhinH7mM58xdQAoMhZ51po1a8xC+frrr+u1114z76L9l112mQljxuZPPfWUCfElvBnbHnbYYXr3u9+tPXv2mHdjO8Y+bQQwAo6/+c1vmnqwUcB7UgGJqYrUGKc0RoOSXVJyZ3qfkzgQkZqBOLsjWTbQ0alNP/2TsnK8Klu+SLnlZap95iU1b94hT16OlnziA6p84Ek1bd6uiasPU25FmVq27FD9y6+rq7Zeiz7yHpUsma/mLTv02nd+q8nHH6kJiw9S42tvqLOmXlNOXGVAYuuufdr99/tVMG2S5lx0rrIBh2EnOZNyzOJBlZ3HAxWpGck+TtW+a2tq9MvXXtPx06ZpbnGxugIBPbJvnyrb23Xc1KkGBH7/1VcN83dIWZmKvV49un+/tjU3a2phof7n8MPV5vfrnzt26M4dO3TFIYeosbNTW5ub1ejz6YolS1Tk9RrgeOu2bfrg4sVaNWmScuMiPBKFlyZjFFNtW7J+G+rnDlqkJjQgYr8W0iDHbCjz3FICEyNkB/y59q4uPbXlDe2qrTMA76gF8zWzrExtXV3aXFmlTfv2C5ZwWmmpTlu2VOVFRaZcIHzv45s2G1b94OnTVdXUpOb2dsMWHjl3jmEP36isUnNHp45dtMCAw4hAT+zOTUYfgxIJGx6hfku6uTFMuYwAxNVnna0Lrr4mJlUJH9oSOdb/4DMufCKri2FJoEwp6wDiAAGiZRBxYAFQ3//+942DCrDBEf/jH/8YYdyYLAAGdhBQsAQ03HjjjeaNOMSwIgABnGCcZ8RCWKjsIZsAPHsvQic41v/6178MOCFkEocccPjss88a8RucesAkIAdAwgDlBzC6ePFiA8gOP/xw4/TDtvAvgxmgR3k++5//+R/D4PAOQACOPGGwvJ+2AHBhlmDgGPT2HfyOOItVA402q81lW7FihQFStJF684N4C+AQIAgABDRhN8AZdV69erUBHLwTMMC9AA5A1bHHHmtACH0CMMK21BeQsWvXLnMvExFAA5B6//vfb9RYAcbYCRD6ta99zfQjoOS2224zqp08G3DC+wA02Iy+QwQHNvLDH/6wYREBK9iOcmwg0If8jl35/frrr48ARMAUIA57M3ZoO/2PvQl7jb9SsRl1JHz2uuuuM6DUAj8WJHIreRef0QbeTx+R6wqgZ0GdmAAAIABJREFUpY3RABEACXtHH1A/bMuGAuJJiPR86EMfMu3905/+ZNhgxgrPswwsQJ3+5308lzGDTQDCjGEEb5gf9Cv2B8jxGQsm9gXwM+bYHEA1ljnAs7kHxp7nUC+e/d3vftfcg63ZbKDv2Gi5+uqrk7LY8fYdjEiNcSqTgEMAY/wxF8EURWr6clZHmgkJBrpV98I6eQvzVThrurKLClT/wjrtu+9xExK64nv/o66GZvmaWzVhwRx5iwtNSGrlI89o9x33afn1V6v8yKWm7Pqv/0JzLzpHFasPU+2zr6h+7XpNPmm1Jq5crl133GeYx9LliwzQtNdQsGgWu0eD+KF47kD6Il6kBmdwpOswkPomKru/rU0v1dXp4NJSTcrPN2Dvyf379ddt23TYxIm6dtkyPVtdbcJCZxJKl52tJysr9c+dO03Y6E+OO04tPp/u2L7dfPb9o49WbWennqmq0oaGBn3msMMM2OQZFXl5OnXGDBOaGusvD2+uaH/vOtC52SdAHIMMS9REHnqAG+qM1J47gLLMS4Df5v1V6vL7VN3cYkDfEXNna0Z5uZm3sII1zc3atL9Sud5snXTwwRGA6Ocg9I4OPfL6Rk3Iz9dR8+drZ12t9tTVqygvzwDNdbt3q8PnV0VRoRZMmZI4n38Y2tYngBou1nog4HC46jBMz40XqWFjHT+O9dNGg+Gj2ig5m4uISTKxLAARX9XlIPYDFHF2cYxhynCuAXYwGgAXVDRxamG5YKYAHzByOOY4wQAcgAoONEwVuW2wX3yGU8zAArh8/etfN44vzjmONEAIxokLNVEWqj//+c+GyaIswJJjCgAtlAcgAoroUBx9C2AAQFw8F8cdAAOQgznifbQFcEo5gCbiO7QV5u1nP/uZYUdhEWkrYBhQCPNHnQEesKVPPPGEqSMgMBnYAWxgR0AKjBDKoevWrTPvQE2TCzbwyCOPNDaG7TSLc7g9gAVAAcwtbBNA46qrrtJXvvIVw5ZRN8RoKAegoM6AQASGkuUgwrzCCv7yl780YaiALuzCswGZAE8mPywniqfYiffBfAGQaDv9D4gCgALqEwFEbIbYC/YGjMPQ/vCHPzT2hoEdjM3YdMDm1Id2wFJjN8YNwJcxiL1nzJhhQDP9y5jF3mwu0O73vOc9hqE944wzDLijX3gWz4a5Y7zABvI7oJXxTTnGGv2PjcjZ5F/qwnMBcZT/6le/asYJ4JFNDN4L2IPpA/xzH+ObcUV56gh7DbBmDAK+mTvYCJaR5/B+2gYLzPgGINPHAHjakOo1GIAYAofm2y/WiQ2Dxl4hplmwYrE1SgoSKJimZetf3KD9Dzyp5o3bdNhXP678aZNCDGq4vrCLVY89pz13PaCln/2wyo9YquatO/X6d28wAJDcxdatuxXwdWniqkOVN2WitvziFs258GxVrD5UuWUhga/Q7nP62iFheGOS+sYCRI9Nzonv4qSgEfYobjiMetm6zk49XVmpv+/YoaXl5frY8uWRfqO+gWBQz1RW6p5du9TU1aVvH320urq7dffOnbp92za9c/588/n+9nYTavqOgw4SLCWhrB9eskQzSGUIh+zZ8ZCOdugLNMbXd1cXOYg16ibdhLZZrYFhCJFMCgYGAJZGBVAMkzPfi4FNYgeYPsDcpspKHTJjhqqbmlTV1Kxls2YYgAjIs9djr29UfWubjlm0UOVFhcrJDjGIHV1demLzFtPP8yZNUm1LiwlFpcyiaVMNMzmxqEgHT5+mwry83lEubjyETJzmdrAAEZEam/aSKOcQMAiJYNOOMrUs/jb+qgOIKQBEmAoMxgWDAnDCCQZM4JTffvvt5igDSy3bRwIkYEj4G0qa7DDg0C5dutQADQYTrB9/B3BFX9wL84dzzzvvu+8+3XzzzeY+WCoADA48oa84zVyESMKawSLxdxxpwALMEewXAAZnGkeci/oAkABR3AuAA2RFA0TCJGEUybmEtYm+mCA479QREBp/WTYMEAXTZS/eCdjjOAgcf+wRr/SJbWx7LBChPTCwgA9CfAHLhL0CQAnBJdwRRtImD/clUgMYwp6wmC+99JIB3YSGJrooi/2pM32BQ0vILRsCtA1gCeuVCCBGq5hib0AUoAdAC6safzRHKjajrjC69Bt1AhQD1O6//34TNsv4oM+5WKAAyoBcxjEA7Z///GdCFVNAOswe7CzjFYYW28LuMUYJRY0fo4wZ2sJciFdHhZFmE4I+BvgB8Lg2bNhgnkk9sBkLETaFEWVxxU7Y9/zzzzcbCIBrwmnZBAGgYjMEoj7ykY+YPiAkO9WrL5EanpFqWGl0WQMQV1Ypr7tTWRxz4YnNqTNl45yhdAuJs/aLDrUjJ7Fp0zYjVDPv3W9WXkVsSDTs4v4HnpK3KF9z33muCTHtrGvQ1hv+pn33P6m2XfuMOM3B116qwlnTjHBN9ePPa/6lF6jssJAAVCbYIXps9VffVERqMm08EDr689deUzbpAVOnmpzBaDt0BgL62YYN2tvaqsWlpbrs4IOV6/EYVvF3mzbpoX37jAm596qlS9URCOiV2lq1BQKGjYSBjB5/ieZKptlsQCI1ocbFLmFjLKw0pnFp0rZ1u/eosqlJFcVFWjRtmgkF3VZdrWUz4wBiMKjHNm6KBYhWaCYrSy9u32HyDMlfzMvJ0ZHz5mjupEny+f3aVl2jWeXlBiC6PmZ7KDPHulUxfctVV0dSuKLFKfH98Z1sFCDNxI+x6V6ZVpaoMidSk4JXaRlEQiBhLGBfAFGwVABF2A5AGc4u7GD0sRA21A8nGsYJxoRwORxiHHrYPxg9HHvyuWCr7MW9sEIwc+xGEGaKUw0jQ04Zn5FH9+1vf9swOuTfwTDyDN4HS4kjDjNEnRIBRL7kAWuE7vUFEGFzCHEl9/Gcc86JqSNgzDJ/8eZMBnZglLDZZz/7WQNwqV80QMQ+MIy0B2YPgICtACj28HkLEAEnAGlALYCCkEgAAyAiVYAIewXowkaJrniASBkLEO1REKkARO6zIGqgADHaZocccohhlFMFiNgBgMi7+wKIMHxcAEwYWmx87rnnGhDO+Cac0x4LYh022HLGKHMjHiCyaLJRAfAjlNUCRDuWEclJBhBhhi1ApAwbKTD1bHjAVtJ26gd7ag+kTdR3zAHK2c2broIp2nXEJxUsnCRvlhKG/FgH1YaV8q+hPhJclI1mEA04hEEMX+beMPCMPDd81EJ0jhVl0qUsKqWI1VQ/+rzyp0/WrLesUdGsaSY/0XzxBfyqefJFVT/2gnxNzZr33vNVfNBs5RQXGXXT9r1V6qitF3mNKJ0Wzpmh2qdfVsMrGzX5xJXKzs9X86ZtqnlyrQhtJTR10rFHGAYynewwmH776E136/AN2+X3ZisvK8wgJvme6W88RN82WmURqnl03z49uG+fLpo/34A8BGmoD+N3b1ubHtu/Xw/t3atDKyp03uzZml1cbJQaGzo7taetTfWdnaYpZbm55t4bNm40SqaU93o8+u/u3SY/ERXTk6dP1zFTpvQKOY3+XjRjJMkcSgebUYcYgAgAtiI1Rkgp+VoSmgDhcEpXNgSqhtgOALd9DY3a29CgbE8odxDV0vV79mpbVXUsgxjuCxjEutZWHbOwh0G0vdiM2i8Cbj6f+T4h3JTPXt2127CKxXl5Jp+RMFV/d0AVRUXm81kV5YaJdONh6Pt4qOdQwOfTijWn67wrrjSRfwAowkntBRhkTcIvt2k4/D1Ty9oUOTQe+vKvkixlw/JxVjDeYxqW1wzsodEqpgAkwBzCJ4BEwuMAcYCZ3/zmN4YlA7wRisfOgc2f4z7YL6vWCDJHWZOBRHkca5g6HGJCVukcACQMjAWIiH7ADOJkQ/vCpBEnjCOP8wvDRRgkrAqAyYrp4IzD7iQCiFjiF7/4RZ8AkVBD3kueH3mDMDeELrJbAtiljf0BROrE+xloNjQWmxHiCCiBXYoGiIBaAAHtsUI45D4CkDlyhHdbgAirCSgEIOK0ADaxJf2CjQES9A0gE7BpL0Af+YnUgX8JrYQJBGzTt9ib4QgYgT2NZhB5RvxZgUMNEPuyGX1PeHE0QCQcl00I2gpLzQaGBdW0D5DPPdgaYIbgC8w3+YaMFZg+GFnGHxsdhKDCUCPUA4CGhWQsMuYB4Iw5xjHv7QsgUuZLX/pSL4BIfagH9WSMMt4BkjCu2B/WmL5hfCOewzijfiy4gFzGHv1Ov/Z1EeqNTexi3uIp1aOlb1O7Z4KyPUF5s0OgJ5FjGf1ZsqWJMRedg2gBYsJjM0wUZQ9TYIFnOpVt271P9a9sVO0zLxsV04oVyzT5uCOV5clWMCuoztoGNa7fbP7OhbrptDOOV3ZurrLsrroFu+DqYLc69tdo/3+fVOvOvVp4+UXa/5/H1bRxm4KBgDw5OfK1tKpk8UFacPlFvRjcUCRn6jajTrb8aNg3FiBmm5r3NXbix166lCVslBDQ56qrtb25WTOKinTmzJmaTw56mO3a0tSktdXVeq6mxoSJAh5XTppk/p4otxG1050tLfr95s0GHB5RUaHbtm5VCxLxkrkPMPnuhQsNUEx0JcuvTLeyvQBibm6kiunSx6NiszDg6svVG+4+JiwUMLirrs589xFOygUDWNfSqqmlJZo/ZYpmlJeprLDQ/M0CxGMXLlRZOMTU2i++vhxpwbNhFY9esEDNHe3aUVOrQHfQsPCARI7QOH7xIhPGOmbGg1l849IwrGjMAX7HjvY6CUBcecYZ5pgLq7hvWcN4gbxohfpMLQt+4Qd/0AHEPjzMeBVTgACMCowMIYI2tNLmRwFoABU2l4/yhFDiAONYA9YI+4P9AyDCgACOrJgMwiXci+gK5XCQbQcBnABUPAsghLOOSA55eQAqgCZMJ0wPzwDUwMbhwKcKELkP8EZIH0wS+XU8g3w3/oU15d1WgASGhjoCPOIvC6IIUwS0ET5IOCdsJxPnG9/4hgEqAM5ogAgrS6gk7YEtI6yQkFNABWIyAG4LEGGoyIGD0SOEErtRZ9pMaCzPJX8UhpA6AgTZ5aE9sKK33HKLUX+1OYQwXYAaK6wCY4YtRhog9mUzxo0NDbYhpjYkgLBQgCF9h12xI2wcDB+MLSDf5iASNoqd6EsANrmAhDCjeEoYL+GzhMMyvngu/Yc96H82J7A5odH0P8A6EYPYF0CElaQfYcXpK/qJuUP/wxYyFgkZZsyxWcLYZ7OCPgRYMv8AlAO5UlUx7Z0JNjQqpgcqIDIcgic8EyYPtVGUS+vWrle33685F56jsmWLzPmG7Mh21jcacLj//icNuJty4mpNOeUYZefkhER8EuQUdfv8qnzwKbVu36Oc0gma/bYz9OpXfmqeN/fi85RbNkEbf/pHBdo6tPLHX0opFJf+7i/UMx7cpxLi29dzU+23gaqYpvrcRO0divrGPxc2o83nM8zg3eRit7YatdLLFi82aqWAOF8wqOr2dj24d68BkXz2/sWLNX/CBMMIJqvXjpYWPbBnj+q7unT05Mkqyc3VNU8+qUsXLjTqqAjcfOzpp/WRQw7RexctinGc4xnURA7jSPVxKn0xaBXTUc7LG4lcsFDOcRhMjIJAS4fPp/W795hw0obWtkhOdXuXzxxrkZ+To0NmTNfi6dM0q6IiDBAJMYVBXBARqYlC/DHACDXU/Y2NJsR0+exZ2rR/v7ZWVRv2sTgvV5v3V4rw1rcftSoCQIdDhCc8EVMLbQ1N2kGXjenT3pNz0M9N2oYDrO9An2tDTC+4JhRlxcYCRAW+kz3qCxtYoRqYZOu3Z2JZ/Dt8O5eD2I93GQ8QARewJjBZMDjLli0zYXgwhOTiAYAAUsQiEw4HgITlABDyN8rhaAMkAQGAH5xh7uVfnHHuBVSSv8j7bfwyz0VNEuYF55+wQ8oyUHHwCTeFjWFAgvwpwzVQgIgTDrACZMAYMvCpGyAJBhUHntBSwmNhK6kjjn0ygEj9yVUELFAv8sbIF8QuANroPD2eARgEHNAexEz43bYH28UDRJhC+gWmC8CELVEJhUUkdJZwTgAgtkbQhroATimLaAztpRxtw8bcBwtHuwCoKNaONEDsy2a0FeY3mkGkj1isANG0H/EgWFDYRgAWdiZXkecCEGGGGZ+MHRYDgCOf0ef0rT3mgrxMNioAmtiR/qD/WRQJZWaDAzvRJwMFiAB0+pjnY9+77rrLzC3GNPMKcMoYgZGnbSgF8w7GN/MJUMpu3UCuwYrUGH8mBZEakYOYooppdL5fKoAm5FP13qE90JytYHe3Aq3t2vLrv6h9f42K58/W7LefqdzyUgP+gMbdsD9/vVe1z72q3PISzXnHWaZcdn5e70OSo1iz7s4urfvaz1U0d4ZmnneK8qdO0ivX/ag3QGzv0KofXxfTlQMFgfFnII6GfeNVTI3TNUz9NhzP5dB7BGR+8/rr5rzDU6ZPN2wex1Lg9CDGwcH3P12/3qibwgQiOsO5hjl9gEP64umqKn3v1Vd15dKlWjFxojlDEYD4vkWLdCwAsavLAMQrAYgLF0bCWG07BzoeDnReHIh9kwLEYZLht+MsE/LcImDCgsTYxW/Yj3vg/b5AwIjMmDOWw2sqjB9M38HTpmnWxHKVFBREDrUPidS06phFiyIiNclAxrNvbFVTe7tWHjTPhJu+tHNnGCAuMOGmMQCxoCDU+gzPQU24aTKGxnq8iinsIWMHP8iuM/gxEEL4qPhQ9vNMLAtOgSRxALEf7xLHmC9GFEjtYeMAGJxvQvoAG/aIB9gtAB4DAscVpxtgY89JJCwOpgcHH/DGfYAjQAmhcAAogAxOPE4xzj2MoxUywUkm1I4f6gL4tIOQzoT54x0MXHLD7KHwvB9mEgDEe2HT7EVeHywgoa6UJwSUcvwA5GBwuABpMJg2bJY6UZ7nUUec+mQAkecgjkPbYL9oN0wdIZ+c18eEggm1F4uNBb28k0lHeyiPXdmZWb58uQHF/A2Qik2xAeXpB9rIPdgUISHsDoMLMMe+2Ar2EfDEZICVpW32XBv6DSaWNmIfylrwRD0BVYS8AiBhf1kcsBnv4N30C6xufNt4D+ANexPfHe/EWNa1L5txj+036m9DZ7GbDfvFDrSF+jPJAYfUhX6jDgA97rOH19MvtMOe9RndNtrLGGVsEIpKP7IAwlTC5tH/2NS2jTrRNmwC8wdwtxsmPAt70y/Ukc0L6oR9YSQpb9V9YSqZX/yfMW3HPs8lNDbVsw+jx2VfALGvoyzix3Z02V4qplEiNdw3HKzfUD430Nmljv3VevkL3zfnGKIuWjx/jrKyPcZxySku1OQ3HaW9dz+s2qdfUnZBvoo56qIo7NxImnH2SSpfsUwF0yZH2tvV0KSmjVu1//6nVH74Ek07/Xh5cnO0+x/3q+6F9eqqbTDvyPJmq/zwQzT/srfFrAGpgOFoO0QDwlRYnuj1ZqiYvP5Eaoay33qNyXBeXqy/nZjZTTYmm3w+3bd7t770wgvKz87WrKIiTS8sjGyNIEIDU/iDdevU2NVljrog7NQyQtMLCnTB3LnmMxhC217YQ8JVH6+sNOciLiwpEcdp/PmNNwxQBGx6s7IMA3nxggU6MRwZEB1+N9DxcCB2ONDxsKurU7fU1caqmKa5UmNKICXUoakBmiRlk7JNB/jcA2U/X965K0akBhAJG7i7jp96wy5OLilRWWGBFk+bavIIo23mD3SbIzFgJsnBXTFvrvl3Z02ttlRWmrMQmSgw7gDHoxfMN8qmva5RtkN40g6oj9kGi5kzY2ysWwYRFVN8Sdoaf5QFvpT9DJ+GcZ6pZfHDwDIOIPYDEMfDnxnYHI9BeCZsGoAIYAGLhLM/2CuZSM1gnzce7nM2G95e7kvFdCBhpdFl+wKIowVUBuIcIyxDeOm2P/3DKI/GOIrBoLwTijT11GPV9NoWcbRFxIHgl/DO94yzTkwIEAGcndX1KjpolkqXzDe3tmzbbcJYOXdRgW5zJAa5jqXLQueCDtZm/QHEwT63P1tGP7c/gDgSdRhIfePLkg8Ig3jzli09f4piNzgbcXlZme7bu9eEhMaMBcmAyQvmzQsBxDC7T5sBiPw0dHXpBDZN8/LU6veLPMaH9+0zuYkAUphE2EXCWu1YCA2z+MM/0nvjZUAqpuMgrLS/MXmg4G4woCYeEO/kLOCmZiMew0H37Z1dJpcQgAhYtBeCNgunTNG8KZNjvqz8gYA5N7GFw9NzcjR7Yig8tbm9Q5WNjUbRlPxD8hp5x7TSMuV4exR8k7YhNBEGBNhGCuxb5jolgJjBoBGAuOrMM00OIhvUbE5btXz8Z35Yo+LDSjO1LADRqZgOry+aMU9nMBD+Sl4beWiwguR7DSbHK7rRsKKELSLeQxiiu/q3gLNZ/zY6kBKJAGJCkZiw0Eoqx14kA4jpDgYyiZFJhYWlTHyYqR0rI9UXyXIQDwT49udcj1Tb+rLlcNYhEUBMZTyMVn2ZVzEhptEqprGd2dvpT3cwMARgNiUwMQ7sMKIgbgj6ra/6xszHdAazg7QDAPHI09bo3MuvMJFpNqqPyCb8Z8CiBYcmhNnnM2kxmVqWCDkHEA/E0xxD99pBTngi4YM2PJawwIHmeEWbhQlCuCfhhoTMuqt/Czib9W+jAymRqkiNcUqT5BzG+HgKasLCJk1aVaW8QM85iJmUL5UMvIxGDt9o5o0NhR0GKlIzEPAzHsvauRYtUpMJdhi0SE2ocbFLXJqcG5iwXoOob0pgYhDPjTHaGLNZurdttPNKI/YZprxHAOLqs87WBVdfEwGHsIY2JSk+55D6kHZjgWSmlXUA8UC8THevs4CzQEZaYDAiNQY4oNKZBDBGH3OR5clVMEWRmr4ASaaF1KVDfW33xByLMQR5eQNpW7xIjT3mYqyxtXbypzuTF79IjVR9+wSIY5BhiXHQhxrghhbK1ICzK9sz5EfaZgMB9YNk8gY8zoZoPMSL1MAQEj4KAAQcGgGv7m7DGibKT8y0sgBEBANdDmJGurmu0s4CzgKDscBgAGIIHJpvv9iN3DBo7BVimpUTXzS5UE3ooL+4DeLewiKhHVpXNt3tEAsQPewsGMc2PoMuKcPsyoaOt8hwO+zq6tItdTWxIjXJnNUhcmJ7MXzuuaMHljIMALmxk2QTIjyHLEBEpAawlyznEOCIGCBiNaxjmVq2paXFCBM6gDgYL9Pd4yzgLJCRFuhLpCYEARODwOjGmgPYo8oagLiySnndPSGmtrwL0wxZYrzYIRWRmtBG+9AfV+Kemz7jbEAiNaGOi98lGvbjHiIvHKawvEw6eiO8SIVM4vrC2cFuroTHg1UxfctVV5s0LPIN7fFzFCHUFNBIWpZd22EUM7WsPVfbAcSMdHNdpZ0FnAUGY4FkIjWDBYfc15dIjXPa08dpH4m+iM1B9MRsOIwXkByzmZIkxHck+iJ6k2akc1t3+3w9DGJfIjUOkITCR50dnB16JmzajQcA4oo1p+u8K640uhwwhNFHWVBh+zm/AxYJN83UsgBbJ1IzGA/T3eMs4CyQsRYYiIppokYmykWMz0FU+BzEZMqOCZ+bwJFOZmT33JBl4u0Qz+z2B1SGw76DUTF14yH5cpIMVKe7zXqpmIbPhIypdzLZ/8SNS6x4mmllB5IXl2ltc/XtayJn9PgFIK484wxzzAXMIRtOMISElLJGkYdoj73gM/7GlallnUhNxrq4ruLOAs4Cg7VAqiqmAzkTcSAqpgMRPHFlB34mIuMi1fDN4bDvQFVMh6MOw3nkxEjX187zaBXTka5DKuMpfsNi0Cqm4yB3LaJ4SVsHAhhdWbszlloYbGhQjkjZmD6N/3IeoTqEdw2H5egYG2J6wTXXmtcAAC1LWFBQEMk5tEI1sIvxZyLCKGZKWQBiZWWly0EcrKPp7nMWcBbIPAsMVqTGAI8URGrkyZVSVDF1IYfW3wnndB5gXl78GYijYd94FVMbPpcKyBiN+o506OVA7RBtk0w6OiYpQHThlCHmvwf5x36JuOMp+gaBoR2wtLNZwk2pMTTW41VMyTkEDAL47JqGIE1bW5sRqYk/9iLTyjY1NamhocEBxMxzcV2NnQWcBQZrgb4AYl9HWfTaFI069iJZDqK9Z6Sk9eNZjOg6j4c69AcmktlnKBm3/kRqRqIO/fV7JtXB9mnIL+5f2Cdd2rarq1O31NXGqpgmCykdAwxLQqYqCYOVlG0aZ3YYiM3SvWxIrDlqfo6xsW4ZRFRMEXBJdJQFjCK5ifbYC8Z5ppZtb29XVVWVA4iDdTTdfc4CzgKZZ4EIQKztkCcrqNyc3HAjQhlsiVnCEH/Yc8WWLVnUqCmrq+Tt9isryyt5siNFQ5uoiY+tMG+L+051Za1Ww8BtFg8QR8O+H7vxbq1Yv00Bzscy/Rt/wEXiORMae6ld461sUgCfxjbb5evSLQ31CsCWeTyS15tYhKQvliWeLRojZRMCxDHStoSCO+OgbZE1ya53idqcwXYI+P1afdZZJgcRphDxGZtzCDBMduxFppYFIDqRmtS+j10pZwFngTFigd2Nfl15Z41e29OoYHdQZWWlCZmJeHDRFzNRtqBFU1fUxQLIiOhMj9sfOt8tHoQGo8RWXNkQoBqsHULCAFlZnlHriyv/cr+OeG1nr930CMiJAowJQ0qDUePBlQ0fI9kDtDPFZvv8ft3e2qyu7t5z3mwvpbg+jL2y5G+FN3+Y5uPWDlFrXIaPB8ZoEFEWzi4155eOnbbZLxLWncNOPllrLrlUhYWFRsGUi9BRwBRg0eYcUhahGnIOM7WsE6kZIw6va4azgLNA6hZo6/Tpudf36Ps/+rHJF/jmN78VThzvARXt7R3miy4/Py/yYHYIOzo6E5b15neruNwbW7azI1Q2ik0kb4Hn2i8SbjDPdWWHxA7kTfDFXVxcPGp9MWFvlQq7/MrPix874fHAkQfhC8cCdsmVTWwH7IOTlV9QoKLCQmO1TLGZLxhUfdh5NHM+Zi0JmHPTQoKPnwCIAAAgAElEQVQVPetOR3jdGctlvTk5amxsVGFBgfh9vNphLPWx3+c3ferN8So/L3/MjvXCkhJNnjEjAg5DPkGH+T6PzzlkrULB1ALJTCvrAGLqPqUr6SzgLDBGLMDO3s6dO/XFL37ROJu33XZbJGfAKpAlyi8gVITF3uYXuLJeY490sgN1IQfEAnD62vWbzG52JtqBeUi9rYQ8YNHNzW4DmjPVDqwZdqOMNrg1NTPnZnS/AX4AiIizWLCEu5Cp644bkz4BEGtqalwO4hjxe10znAWcBVKwQDRAJIH8jjvuiISK8EXH3/miA2gQKoKDmiy/wJUNSX07Ozg72HArNx56JPDdvHDzws2LnogZezSEmxfpPy9aWlpUV1fnAGIKPqUr4izgLDBGLJAMILKrjXNbVFQUyR/jC621tdXsihIuYi9XNmQJZwdnBzcv3Prg1slQzp2zg7PDWPEf2Dx3IjVjxOl1zXAWcBZIzQLxAPH22283UtRcKJPBHHLZQ3DtZ4SdWNlqVzYk3+3s4Ozg5kVozXB2cHYg9Nd9X/hNCLSzQ2bbgY1xBxBT8yldKWcBZ4ExYoH4HMRbb73VAD+b50QzKcNuMBcMCbky/J/PXdn0tYM9vBiH3fXb2Bi/CEnB4KMG6OamNyKtn6lrFOsoP8xP5qlbUzP/u4XvR9Ze+tMe6+PW38xef51IzRhxeF0znAWcBVK3QDRAZJfslltuCasJhnIOregKjIAVO7G5E+yMhpQHXdl0tANCCfRNaWlpJOTLMsHpWF/GkxtnIdGVRHaApUZICnBI6Jabm5m/7rARV1tba/oUEOHW1FA+WibbgbqTr0buPuus+97M/HUdgFhZWelyEFN3LV1JZwFngUy3QDRAZNcTkRq764kgDYwFX3TxstU4p3z5ubLpawf6E6fTAkTLKLp+6zDgKtPswDyMdjzd3JQRzcpkOzAOAYisrxZQuDU18+Zm9FpiASLrLn1q+9Otv6GczEy0A0dGNTQ0OICY6Q6vq7+zgLNA6haoavHrew9W6oEn1yoQ6Nab3nRS5GYYRHZzs7M5wqHnsF+cMs6493p7zrCLLnti4VO6sOh285xQ2VDIqr16yoZylew1UmWfmHS8nph4fKht3mx5og6SN3VQUN7sBPXNsLLmKAfCS3NyevpihNt2/hPrtHBPTaSP/YGA+d0bdf5hN+q4pi+88mT1jDNXNmQ2awfY4K7OTtOn/D5WbVYT8OvRlhYp2xMzN5ONB+Yxa1H0PM6Usoz9rq7O8DEd3l7zIpPbZid9pvTFkNW3u1udXV3Kzc2JOfd3rNlh8YqVWnn6GSb/PtExMyHfITtyFJbVLMjEskRuVFVVOYCYumvpSjoLOAtkugV2NPh1ya112lHHIq+IKM2BtOs9RbfoK+XXSVk9APJAnjfU9/5p7nt0y9x3yxMMSFkAwR5QMtTvGu/P+8RN92jVum3q9mQp29l5vA+HlNq/2+fTzU0N8rMgRW0YpHSzK+Qs4Cww7BYIdndr9dln6/wrrzKbwIjw2E1ggGGyo7AytSwA0YnUDPuwci9wFnAWSCcLWIC4vaZV2VlBFeQXGAYtK4Ezn+jzRJ9dXHizriu7XvLkS1HsHDuINtwm2gaJPh/OsjfPuVh/nn2h8gIdUnaB5PEaljO+bsNZh5GwA/W3/TNabbv2xrt1+IZt8nuzlZcVCxEz3b52DI/02OG9qfRnptp3d1eXbq6rUXdOjmFLTbhCPFBM9BmGycCywfj+HENtG8v91lfbYuZeBo7J/vrN39WlI09bo3Mvv8Lkz9pIIEKmAVOARZt7iS1IZSH0NlPLOpGadPJaXV2cBZwFRsQC8QDR5EzEgUNAhnFKE3ye6DMA4vVl/xsDEJM50QNxdoeq7J9mXxQBiMFsQKw3ZYd7qOoQD5DH6nOTAcR0Gg+Z1Be2rhYgYsexNnZiACIh6KmAw7AdMrFsSmAi1Mn/n73vAI+ruNp+V3XVe7Vly71hXMGmhQDGlV5CIIUUQgktIUCSLyR8ScgXUkkP5IcQQiAJBGIghtB7Nwbce5Nkq/e6q5X+5z27s7q72nJXWq12pbnPo0f26uzcmTNz5553zjnv8Xwn+AMeWtZ5UDCKepA5HXhYx9y8ESAev3oNzrvuejc4pNeQ+YUEht6cBVQA8+EVkIw1WQ0QI2KO6ptoDWgNRJMGfHkQPQzmIXgTvT2IkfawBPPOGQGi8iB6gwQzHhp+J9rGpsYhwMFloRhBfKT7e+P9Tw/yIEa6D8HWg1FnWtb3mo7kWh/kQfR8OM0BJWeHY0c2FEATa2Mbr/0NBaD6CqWO4vXba7dj2Zq1OP/6G+TppIdQct7j4tw5h4pl2VfOYazJEiDW19frHMRoMl51X7QGtAZGVgNDAYjOsEV5+3l0ToUzGgGiM1iVuUTeh6h+QjojIBsIIDpPfqOrv4EATLT31xMgxkGc0ZbBAcx+PYpaVg4hxpPOKmw2PGwMMR14AHznJEaxIe0zh1L31zmjWg8xqwcFEOlBJNjzl3NI4MioJFUKK1Zl29vbhUG6rKxM2K+j4bL0q/iRaOiN7oPWgNbAmNOAP4AYalipEy46UaAAxKzb0R+fDIsXUU00hMT5A4g67FHZK77Bu/NA3OtQwE/uppI1hpgmgayUg78/lHaND6Ket/DP22jqt9JOgNgwkIMYCEw4F4/36ZPvz7TsqIdeuoGhnouYnguGmNKDeO6114H1kxlWyhBSdTHUlKCR9VrVO4MexViVJVOrJqkZc+avHpDWgNZAIA34I6kxAj71fX8kNd6ygUhqogEMhEJSEw39jeU+eOYgxnnksUbDYYHuwwC4jJZ1RhZTDw+izrVTk6SBrz4sGHidj+JzQYC4eMWZOOvqa4TBlB5ChpdyPyU4JChUn7PD9CTyJ1ZlCWw1QNS2tNbAONGAYtZ66aWX5FRr3bp1HknUvtTw4osvgqEGa9eu9UjCDofKeLrGgs/r16+XMIbly5fLqRxr7+zatQtHjhzBmjVrkJmZGY7budsIhcXU1419gcZLhKTGJIuphBwObtknA2OYZH0BRJ9j88O6Giuy/rzAThvLN6NsuMc2FBbTcPch0AMTKT2Esw++gNxY0lnAHET3aZWP/EJ/SvbHCupbaeZLa4Sj3VDCLKOhv7oP/h/lcKyHGNEvAeKSlSulzAU9hwSEtGEIArmnkqRGlb3gZ/wbr1iV1SQ1YTU7dWNaA6OnAYKphoYGiY3nxsWTLZ5cMdwhOztbqJb5OemYf/7zn0vy8R133CF/NxZ09x7BDTfcIEDtr3/9q8TVG4u8D3e0DMdoamrCTTfdhKVLl+LLX/6y9Gf37t144YUX8PHHH+MHP/gBiouLh3srj++bZTENpexFKCymo0EK4s1iaolzFpI3XmOFSMUXmIjk2EJlMR2N9RBs3v0B6tEoI6H6amQxHWs6CwoQQwFVMSDrZrxkqGwM9NdrozQX4ut8iMaNrMecDn65xLweVIipIqkhAKQNw1IWzNFTOYeKqIa2kip7EYuyBIg1NTU6BzGs1qduTGtgFDTw/e9/X0AcvX3cqAi0SkpKsGTJEpx//vk49thjBShyE6cMN6yMjIyggG8kASLVxH60tLS4wSwNP266jH/nKRz7yPGE8xoqSY0AD5MkNaGAlEjIBiOpiUQf1ByOZP6cdw3E0Qin9GYxVfTzoeYyBgNxozE2X2MY6bVjHOdIrp3RGJuaY78AMRSmzxiSdYMJ5+LxPqnSYaWBwGWU6sx3BMzolt6QhRWm58KbxZRhpbRfCA7V3sEDekZF8TDdu+xFrMm2traiublZA8RwGp+6La2B0dDALbfcgrfeegsXXXSRhGRyoyLwqqyslA1r2bJl+NSnPoX09PSgoNDY/5EGiKOhq0AA0V/OYTBv4gBJjRUWS5zHsFq7+rD1sAP3vdQNW6+XLQRgRnE8zl6ahAO1DuyodKCywYE0qwWrFyZhYXkCCjKdeQ4vbbWjrrUfJ85KRFGWBcmJFtMlJ0IhqXG+U/0wrvqgJg8k22ezo6exBVVPvYiU4gLkLV+I5LwcWOKcRqGjx4bWXfvRtGk72vYdhqOzC1lzpotc1rzp8uKtf/tDNG7aho6DVYhPTUHBiYuQs2gurIV50kbjB1vRtq8CecfPR3JhHhJSOAe+dRPOsXmvXaWHYCQ1kehDMHA51D68UV2Njxsbcbi9HZ29vchKSsKc7GycVlqKfKsVSa6cHOq/obsbb9XW4u2aGpw1aRJmZ2cjNzkZvX19eOXoUWxqaEBVRwfSEhJw5oQJmJ+bK21Qj69WV8v3lxUWosDVrlkgOtSxjZTOzLRbYesxR1ITCDjEUNkAv96mKPO42Rjl0tmJrRWVKMrKRFluLjJTU9Fts6GysQlVjY3o6LEhJTkJJdlZmJSXh5TERHnHtnZ14WBdPWpaW+Ho60N2agqmFxUhKyUFiQkJ6LbbsfPIUWSnpqIgMwNpyckDSyXK9ODumL+Q0n5ncL/HIUsAWVOHAlG21pUHkSymPMD2VcqCh9s80CY4VPmJsSrLaDOm+2gW09GwUvU9tQbCqAECxAMHDuCnP/0pioqKxAvHBGOGaT7++OPIz8/HZZddhsWLF8tnfPhPOeUUyfWrqKiQkyJeubm5mDJlCqZPdxrn3gCRGwblGX4wZ84cAaEMCT399NMFfPLFzw3xlVdeQWlpqXgu+dmePXtw6NAhCYPllZWVhUmTJmHmzJkSTkpv54wZM0SGsjydKywsFGDL8Fj+n9/l3/hbsYXNmjVL7kOPqdkrEItpMCCo7uENJIMBxG0VDtz/cg9svSpLjt5TYMthB4qzLfj6WSl4aqMNTe19SIi3oKOnH4unJuCTcxOxbEYCWjr78eBrPWhs78cVp1tRmGVBUsJghk1/xnEoADFcYYTd1XVo23MITR/vxJH/vIz8kxZjyufOQ9rkUlji4mBrbkX7vgrUvbER3bWNcHR3S25m1twZyFu2AFmzpwqA3Hfvo2jdsQ9xSYno7exG5qwpyFu+AIUnLYG9rQNHnn4VLTv3Yernz0dyST4SrP4BYrjGFsgbGAwgRqIPwUDJUPtw765d+Jih7K5T+a7eXmQnJWFxfj5WTpyIQgI8wA0C1x86hI11dfj6/Pk4pbgYxampaLHZ8JutW1HZ0YGEuDh02O1YlJeHk4uLsbSgAK02G/6+bx+abTZ8fsYMN0Aca2Gl7r2kvx8hsZjGEBD0GWLpLx84ygAFPT51bW3YU1ODLYcrMbOkGMdMnICCjAz57EhTs4DAOEsc+vr7BOCVZGdjelGhgIQjTU14f/8BJMbFy98T4uMxITcHUwsKkZachObOTry3bz8m5edjamEBUhUjZpTpweO9GoAkxhRAjMWxuZ43AsSlq1ZJDiIP4JnCo9JzaI/4K3sRq7K0ETVJjVmrUstpDUSxBhRA/NnPfiZgiyEO6vrjH/+IzZs3y+df/epX8b3vfU88i/fffz/uuecevPrqqwLMeE2dOhUXXHABvvjFL8oJ2I033ig5iA888IAAvddee00AHUHaFVdcIWDzT3/6E5544gkBltwM+Td6MleuXIn/+Z//EXB333334bnnnhOAx4unUqtXr5a8QxLgnHnmmbjyyiuxYcMGPPjgg6iqqsKCBQvw29/+FhMmTJA+vP3220Jos2PHDgG4BML0ihKcEiiavUIhqTHrUQzEYurLsHX09aO9qx+/eroblY0OfOm0ZNzxWBdOm5eIi05Ixpu77Hhndy+OnRSPz5ySjA8POvD6DjsyrBZcuzrFL+GKP29eKCym4TLEa1/fKMDw6H9fEyA3+dPrMO3KS5A2yQkQmz7agar/vITWnftRvOIkFJ22HCkTCuVv/OnrsaG7rhE7fnYvrEV5mHbFp9Dw3mbxJiYX5GLGlZegactuNL63GY7uHsy46tOwJCXCO8zUaIiHa2yBANhQSGrC5bH1fgbC3e69O3eit78fp5eWCtijR/H5qipsa2rCL5YtwzE5Oejp60N1Zyf+uGOHeA+T4uNx5axZOKm4GDnJyajo6MDtH3yAEwsLcV55Od6pqcH79fWYl5ODT02dii2NjXizpgbpiYm4cvZsZ03EEMqNRGKOA62poYDvQSGmMehBCsUrZApMOE+7zIWgjoBse3c39lbX4OPDFeiy2zGntASzSkuQk5aGDR9+hMT4eMwoLkZ5fh4qGpuwt6YGTe0dWLtoAZISErCf3vM9e7H62PmIj4tzehybmrBs2lSkW6042tSMQw0NmFVSgsn5zmgIf4B6NPXg3lOCzIXHuh/FeTPbX1PA13AYQ4C46IwVWHfV1XJorfgYeJBAe4RgUeUcUhdMkWF+YqzKapIasxalltMaiHINBAKIZCIlqCPouvPOO4WcZsuWLfjOd74jYGz27NkCsrihUXby5Mn47Gc/K5udAogEePzbu+++KyDwS1/6kgC0f/zjHwIy/QFEeiAJIv/2t7+J1/C8886T+7z55psCYj/3uc/hnHPOcYNJbkofffSR9JfeTQJE5k5S/u6778a5554rnkZuzgcPHhRwSy8lga/ZyyxJjRilfnIOPQAC+qUO4u3Z/wvEWQFXiGmgfKn2buC5j23YVulAZgpwxjGJ+M4/OvGJOd4AMQHnHpeEnz7RheklcTh5diLmTYz3WZsvkBHtTVIDS0LI9f0CgSKnbeNpyPe2d8LW0obu2gbs/MV9yJo3A5MvPUsAImUr1z+PAw+sx7QvXywhoynF+bAkDvTLAyAW52PaFRej8d0taNi0Fcn5uZj2pQux548PIyEtFfknLpLQVLhCV0cz3y9UkppQwM9oy9Z3d4uHMJOn53Fx2NfaimcrK/Hw3r24++STJUyUn/1u+3ZMz8xEfVcXtjc349PTpmF5YaEARIan/u+mTR4A8b36egGX6yZNwq+2bsXUjAycUFSEOVlZ7mVnJKkZbT2EClqD9dcDIMbFmQNFYcqt8gnsnB323FLDWGLAFJgY4T4EAgg0+j84eFDCR9OTk7GnphaT8nIFyDGE9JnNW1CWl4dlU6ciKTEBNrsdmysq8fHhw1i7cIEAwIqGBhdAPBbxcRYPgMjQ1Z1HqjGtqADF2dnI4IFuGPVrCvyEWb9jPa+UAPH41WvAEFMFDuk15AE4bSXvnEOqlwymsSqrAaJZi1LLaQ1EuQYCAUR63p555hns3LkTd911F370ox9h27ZtuP322/GTn/wEEydOFG8ew1BJYENP48KFCyVMhgCRAO9rX/saXn/9dZE54YQTcNJJJ0mC9p///GcBbv4AIr/P+5I5lQYeAWJBQYFsqgR+c+fOlXIb9CCyP9xMGbL65JNPCigkQKQs2//lL3+J4447TvpHOTKxchxnnXWWAF+z11BIagQAod8USQ0BYiDPTa+jH5WNffjJ+i7MKnWCvrK8eNy5vhNNHf3ISrVIKOnMkngsmByPouw4CU9dtTARK+YnIiPFM8fRjMciEEmNAndmQNVQZB1dPfjw5juRVj4Bky5eIyGm9vZOHP7HBuz9f//ExHNXID45Cf19DsQlW5F97ExkzZ4mXkOGlO695x9oP1iJ5Lxs2JrakDqxCJlzpiFjZrm0kTV3OkpWfwIJ6anu8iFGYB9uL5paZ/7a9SapoZkd6T5Eyov2enU1Xj16FHtbW/E/CxdK6On7dXXY1dwsIacV7e14uqICF06ZIvmERSkpaOrpwS+3bJEQUgLNJptNwCTBJUNUH9y7FytKS/HJ0lJkJHqy7ZpZ64HmZyjrd6SeC2O7AVlMx6A3RuYoFICr5M2A1mHKdtlsOFRfj7q2dmSmWFGQkYl39u5DcVamhIjSG/jqjl0SSrps+jT3OAgQ39+/H6fOmY3CzEw0tLfj/X0HkJmSgj7J6Qby09NRnJ2Fls4u8ToeP22K5CTysMUUIB/m2Nx6H6kw5VBA50j1YYTa9Sap4UE3D8tpi6icQ8Vg6is/MdZkCRBpY+kcRLOWpZbTGohSDQQCiM8++6zkBPJhZ9mIH/7wh9i/f7+Arz/84Q+ST8gwTuYfErwxXHP+/PkSY0+AR28ew0W3bt0qHrwvfOELkm/IXEN6FgkQCeh8hZjeeuutqKurkzDUw4cPy33y8vIEaE6bNk3uRYDH9v0BRMbBM4+SYa7MjTTmG3JzJsAM5EFkfuXGjRslR4BXnS0Zv943BfXdFsRb+pGcZCAHCAAE5d0XAouprxc+Xxx1rX3YdKAX9zzXjUtOTMI5xyXJCTNzEN/abceh+j6kJ1tw4bIkpFst2HnEITmIzEWcmBuHyoZ+sMJSbpoFJTlxKMi0yPeNl/JwqD48VHYJ/l52MZId3UB8ChCX4BYfkPVa3BLd5a9d87IM//zwGz9GWvlETLp4NVInlaK7uh6HH/0vDjy4HoUnL0EfczjaO6VRa0kBik8/AQWnLEW8NQk1L72Lhnc/Rvv+CsSnWlF0+nKklBaiddcB9La2O8Hi9MnorKyWxM6EjHRYi/KRnJ8DS7wLTHvXnQzT2AbVs+wHbrx/AxZsP4jehHgk05vsJvIbrMvRZM4MBJacdp7//pJoprqrC08cOoSDbW0C7pbm54u3kOGm/DfzCZl/+NDevU6AWFCACWlpEqJK0Pgu85ldJDXnTp4sZDW7W1vR2tMj36VsVWengGt6HgkuSVgT52dNmgFy4fb8GcFoMJ0Fkq2w2fBwYz36SHBiZG0OBURpWaeKh6GHHrsd9W3t2FZVJSCvNCcbKUlJeHHrdhRmZkiOIR9n5g5OKyrEcVOnuD1/2yqr8P6BA1g+bSom5ubC7nBgT3UNqltahKQmJzUNcyeUoLGjA21dzLe2YFphIeyOXnTZ7HK4RU8icxmtPBiJcY/icOfC8IKKClZbBRDpQSTYUyymKqyU/SVA5Oe0Ueg95H4Tq7J0FpDgkBwPxpSl0TSBLf1ua2U0u6HvrTUQWxrwBxD5OP3+978XL155ebmEht52222SfPzII48IOOTfPvzwQ/lNLyG9gwRrBHJf//rXJS+QdQoZlkowx9xDgjueoN17771gjuNTTz0l+YsEYcxBvPjiiwX08V7sAymT9+7diw8++EDuQ8ZVhrLSm3nppZdKHmIggEiAy9DT7373uxISG8wwM84ePaj0kHLD45WQOxn5X3oIqfmTkeDpjHN/zWhsCq2My8j3tSooaySpoZ/R30XZd3bb8e/3GLoErF2cJGQ0PtuFBU9u7MHfXu/BredY0WkDXthix70vdqPXAZwyJxGfPikJ5x6XjKSEAehKfXt39+FJBIifGgQQnbL+B8f+qpaHKuvo6nZ5ECei7OLVEmLasa8ClU++iJqX3sG8b1+DzHlTpRcktdnx47sl5HTK5RcgtaxYDGbvPhAw7vrVA5jx1csENDa8twUH//I4eru6kT1/JiaetxIlq09BQkZqwLkY7th8NU4P4kIXQExCXIDV4AnCgr36PNakMoL9jG6kZekFfOzAAQF5E9PScPP8+Xiluho7mpuRmpCAL86cieT4eAGCBIgXlJeLB5GyPp8OiwVPHz6Mf+7fjxvnzUO3w4GXjx7FA7t3i1fyxKIiAZnrysokp9H7+Q/0vMWCrD+SmgDbziDGSC3rBIfD0UN1cwsqGhvR0tmJYydNElDY1t2DF7e5AGJWlrRPTyHB3VICRNdhytbKSmw8cBDLp07FhNxcpFs9Dx7VOnx1507xQs6bMAENbe3YUlmJww2N8lyQBGd2aQlKc3Lc7RqB0nDGZnxGvNlGdbvB147DbseyNWtx7rXXoaOjQ4CgOnT23n9ycnIEVBEwxrIs1wkdBwS70XBpgBgNs6D7EHMaMLKYkv2T4I1so++9954APIJDAjt64Aj6SFpDshpuXpSn55CMpGRBpXePMvzOzTffLLmA9DwSIDLcVIWeMgfxoYcekrDVX/ziF0IqwxMnhoYypPSSSy7B9ddfL+CTbTOklB5E/pteR4LTm266CVdddZXkIfoDiNyknn76abkP5U877TTJf2xqasI777wj/eVn/i7eb9OmTXKSx6uuJwm/3DMJdV0DHkRlVpjNORSjwGDqepPUuF+4XqfZLR19Ag4ffduGW85JwYLyeOSku1Cql+yuql68sdOOnVUO3Lg2Bevft2HL4V4cPyNBPIzv7OlFW1c/fvuldKQmO81uYwiesQ8P+QCInrIuafUllxVvBFDuHDBlgpmUlRBT8SAyxHSthJh2VdWgYv3zOPrsG1hy1/+Id5Eo3Nbchm3/90cJJ2XYKIGi8qio/nYcqkLjB9uk/MXUL1+M5i27hAk1b8kxSMxIR8uu/WjbfQALfnQTUkoKBwCwyf46FelaTUPQw41/fhoLth9wexC9w12VQWlcr4HyVaPNM7azuRkvHTkinsIl+fk4qagIkzMy8Nc9e/BcZSX2t7WhlCQOLFHS3S2eRoaOrmIo+8SJklvo7cnb3dIihDb0IF4zZw42HD7s9kQScJLEpt1ux8+XLUNKgvNAJZZ0Fqy/lXa7pwdRe4+cj0eE9XCgrg7bqo7gUH2DePKSEuKFkbexvUOIZxgiSq/ijiNHBcydMGO6ey2SzIaexTOPmSdhpPQ8uscAoMfhQH1rG/bV1kpYaXl+Pt7YsxtpyVbkpqVJqOKOqiophbGofLLn6yzCenChU90H52YtemAO4uIVZ+Ksq6+R6Co5MHW9swkWaRfxc178TXuDdlisytKWa2xs1B7EmEMDusNaA14aIEB8+eWXsWLFCikuz4vMWvTcMQSC5SIYislTrWuvvVa8cd/+9reFdIabHAlkaIiSIZR5gSSpIfAiICOD6F/+8hcJFX3++eclXJPev7PPPluIYggSCTL5w6KxBJ0kpbn88stx3XXXiTyBHD14PI3iffbt2yfyvM9nPvOZgB5EejLZBvMd2U/+8D7cfHkv5iVeeOGFptdEKCymvhr1lYt4iZDU3O5BUuPLKHx1mw2vbLfjSFM/vnNBKibkxkFFQXobvH97vT9Iv9EAACAASURBVBtHm/okF/H0+Um46z9d2FvtwA1rrMhNt+C+l3okVPVf38hEGgGiUAMO7jHb9cVi6nNsPuof+lOsv3wwb3nmEX54syvE9FNrxIPIcFICxMOPPINZ138OOQvnICEjDT21jdj+kz8hdVKJ5CZmzpo6ECbqavjof19H654DEqrK8NSqp15C7avvYcbVlyG5MBdHn3sDFY8/h+X3/h9Sy0rc3THbX3/GvFk9DIXFNFJzMdSxcWnRk/dBXR0+amiQEhUEhfTszczMlO6/U1uLrU1NONLpDBWmvgkWtzc1YWZ2Ns4oLcXJRUWYm5MzCNz9c98+AZLMRTy1pAS/375dyG4IFllGg+CT9RcfPO00CUU1OxeBNoVIrQczfQiYg6ga8FciwPfiGRyW519pkZUNJacywmOrb2/H0eZmCTNVxr/N4ZCcxNSkZJRmZ4l3kECQQHHh5EnITk1DS1cntldWSfmLdQsXIC8jw5lX6HwQRL/MOySJjZTDyMpCeooVGz76GJPz8zG9kKUx4vDMx5sxtbAQJ7qAZ8CX2lhZDxGe40GpHyafCwLEJStXSpkLetRox9BDSDuEa4V5iKrsBT/j33jFqqwmqQn49Ok/ag3EjgZ+9atf4bHHHhPAxJNIAih62ZhLuGbNGqlZqIDj//3f/wmwI1BkmCk9g8zTI5BkeClB5sknnyyDp0eRwJB5i9zoCOzeeOMNCSm9+uqr5XSJ3rl///vfcm8S3ixatEiAJL2CBH/0ZLJv9GYyD5L3YcjqGWecIfdjPwhgWeaCfaeXkl5Peh45Lnod6S3cvn27kNXwN4Ev4/yPP/54aecTn/iE6ckyy2IaSk3EYCymfFf09PbjF091ob61D6fMTcTKY5OQkTLY88fw0fbufvzsyU5kplpw5Rkp8vt3/+0SD+LKY51ENS9ssaGmuR9/uiodKUmBayJ6s5ha4jzJP/wBh+GQgrC0BWsddtfUY+cv70fqhCKUrDxZgF3KhCI0vPMRDj78lHgUCRBZuqLraC2O/OcV5C9fKIQ2iTlO8MGXcX9fH3o7uiRv0d7chulXX4rEzDRU/vt51LzyruQtJmSlS/mMpk3bsfjn30RKaZEbrJjxxIVDD6GymEaKUGY4YyM4ZM3Dn3z8sYDAyenpOL+8XMAbDS6u4pLUVGQlJrpDQLl2VIipIqlhiKlxTTEfkZ7BX2/dKt/9wqxZQkzzpx07xIN4mouo5pWjR1Hb1YXfnHgiUhhy7IOIwp9HMRZkgwLEUEBVDMjKXDkf7FEtZeF+aQTQWVt3tzsHkXmHeenpeHn7Tth67SjIzJS8xJqWFtS2tkmu4WlzZwuLqREc9jocqGltxZu7dmPJlHJhQCWT6Yvbt0tuIvMd4y0WbDp0CNOKirB0SrnH9we93KJwjj3m1LvDUdhf4/yY0S8BIkNMz7/+BhEnAGSIKUtZ0N6iB5E6UEQ1tGVUfmIsyhIg1tTUaJIa05alFtQaiFINEJzRY2gM3eIGxfAGeg2NFMz05KlC8wyNUKddNKQIArmpqZhzynJzI7jk39WGqBKxuSlyg+T/eW8VZkECG96XG6dK0qYc22I77Je6D0NA+X9FPkNwyJxDgkICU7KWqg1Wxf2rdrz7a2Z6hsJiGiwE1RhiqnIQjYYpC9/vr3bgR//uFMbS2y5MQYY1DhbL4BpvDe19eHOnHVsOOTCzNB4XLk+W6g3v7rHjqY09ePQdm+QgMnfxnKVJuOSEZCQl+iaTUX0IxGLqHe6ndDjcEL7a195D1VMv48gzrwqwY23DxKwMySuc9+2rhVimeetuHPrnBrTtPih1D60FeShd90kUnLIEGTPKneBDhfh0dqHh/c1o2bYXyTlZmHTJWmmzZfteVL/wlgDF3u4eZMyYjJIzT8LEc85AQma6G2Aa18ZwxxZIZ94spoo0wwxAHam5GG67DI+r6erCTe+8g1erq8WYtcbHuwljmG94y/z5OGPCBAGPSr8MFfUmqTHqobGnR+ogbmtuxozMTJwzebK0SSbUZyoqsP7gQSG1WZiXh7VlZZLLaMxBVKBXHSJEao7DTS7kFyAOg3AlKPhRAM1TaREhBHGDiVHsgxsgBOmDB0BkpExWpjCc7iZ7b00N2rt7kJqcJCGjcydMQL54D1VsuvM3PZJHmppQ19qK+WVlKMjKhL23Fwfq6rGj6giONDcLYGZ4KXMQy/JyIx5e69ooPV+hIYS2+jxMHEPr15vFVJHU0MZR+wFtHYZmettcsSjLQ3g6DjSLqRmrUstoDWgNjJgGqqurxWNItlJ6GemJPPXUU7Fq1Sq35zNcNw8EEAOVshh0KGooe2EkqbG46iAa5e2OfrR39WNrhUOYSY+dnIA4C6nPB8eEdtv7UdvSJ/mFmalxKMtzls1gCYzKhj4JM+3rBwoz4zC5wPn3OAOLqa8XtT+AOBwPYTAgSc9h5+GjTnZR10VW0YTUFGQvnIOk7EzYW9vRtvcQbE0tgMOB+JQUpE2ZCGtBLuLTBl68AgR6HeiuawA9k/HWZAlV5cU2uqrrhOWUbKhsl39LKSlAnFeZBAUozIC1ocoaPYgkqfFm3Rxqu8HAz0i2S89Il8OBD+rrBSjKvQwRzQSMZDJl7iFDQJV+yUJKltOytDTkW61CYGO8CDzpGWzv7ZWSF2Qu5ZpkCYyqjg4JUaX3kjmMk9LT5e9GfY7k+o2k57HC1oOHGxs8WUz9hRCOAW+MX29TFI6NbKQkryGzKFlGrUmJ4v1jyCjJbBiCmhgfLyUxctLS5N/ea6fbbkdXjw02Ry+yU1ORnJgopS86u3vQ1Nkh9RZ5ZaelSn4iay3GWtkL2Q+M77Mxtn6VB5EspjwA51h5IG4MK+UBuvqMB/Rc57EqS4dDbW2tBojhMjx1O1oDWgND0wBDGZgXuX79evEsMkz19NNPR3FxsTvxe2gtD/6WP4DoCxw6DWH/9Q9V64EAYjQYsaEAxGjo71D7YPSUjVbIYTCAONSxBQOIY7Vdf97PkQTEkV47/lhMYw0kmO2vX2/TCNWw85l3FoVg1Hny4sxZHHRFc3/VgVEwgBiLYzOQ1CxdtUpyEOkpZNSTAocEhvwhaPQOK41VWQJEst1rD2K4LE/djtaA1kDUayAUkhoz4JAD9mYxVUqIFqPdF0lNpI3gSHhkOCY1ZyPpJQwE1oZCUjMW5yLQMxDqc8G2zMxnqO1GYk2a0cOgENNoBgNhAC9j3dvk8RKMYVAUdByGsXk8e2Nw/dKDuOiMFVh31dVIJUuzi4SI6S4EUwSLChxSF0zdYVpNrMpqkpqoN2V1B7UGtAbCrQGzJDVilHrRgvoDjMFIaoxGYijGbrhkvUlqYBkIAwxmwIarD96gaqy2GypJzVjVw3DzHpWHUK0bBebC1W648whVf4fSrgdApOHpDcJCyAWLdGkImZ8Q+2sKTAyhXVOARrfr9FKGWQ+xlFfqXich6IEA8fjVa8AQUwUO6TVkfiGBoZHngZ/xIkdCrMpqgBhuy1O3pzWgNRD1GhgKSY0YfwFCTQfVQfRRLmI0vRuBSGoCGbbR4mHxXlT+PG4Kz3vXHjTjfQqXHrxJahgspj2EzhnUevCth4AspmPQG+NaDOZBinPxmAOiWnZgu4y0zkIBnWHwRJs6mAjTevAmqaGHkOGjBIAEh/ytGEx95SfGmiwBIvkgdIhp1Ju0uoNaA1oD4dLAUABisPxEbxbTaANWwVhMo62/aq5jEVB4AsQ4YXPR+vUNDjVodK70CpsNDzfWe5LU+DNsw2TwxlyeW4wBCq3fGM2n9LPOFECkB5Fgz1/OIT+nR1GVvYhVWTLYNzY2aoAYLsNTt6M1oDUQ/RoIRFIjB6Amw0qNssFIapwHq4NLUQwlHM0Insy2GypJjdl2x2K431D0a9SDGZIarV8nYNR6cOohJJKaULw0WnZEwill4YYQnqhlXbtqDOtMsZiee+11UvPZWA6Mo1MluFiuS73X6VGMVVmyr2qSmui3Z3UPtQa0BsKoAX8kNUMFh/xeIJKaaDCCQyGpiYb+xnIfPHMQ4zwOHDQocj7IWg+eeqi02z09iGMs59Bj+9ZjU5MfkZqTGswaVt8wACoB4uIVZ+Ksq68RBlN6CFUpC4JDgkL1Oe/IEFT+xKosga0GiGE0PHVTWgNaA9GvgVBYTH2Nxle46SWpD+H27NuBOCtgqIPom87dUEDO493loy6isdjcMGR9AUSfY/ORO+lvRv3lVI5mu5wbX0BfgRJfoZ7h7u9QWEzD3YdAT2E0zluw/vo6MBhLOguYg6gG6o8N07cifJdKiAbZUPLioqG/ug/+H8+xsiZNzDEB4pKVK6XMBcln+C6hh5AgkHsq8xCNNRH5N16xKqtJaqLfltU91BrQGgizBsyymHqHmgrI8ENUEwqL6Wjko3mzmFriEgdpNRbz/YYbojsScxEqi+lI9GE0CZEG8IyPA48hENWo9owspmNNZ0EBYiigKgZk3YyXDLuPgf56bJa6v051eOnBY0693y5jQGcqxPT862+Q0REAMt+QpSxSUlLcOYeKqIbeRe+aiLEkS4DI+tSapCbMBqhuTmtAayB6NTBUkhrxYvjJT/QmqRHZUcw59A7hC0ZSE239DQQyAoUnetdAHI1QRm8WU5V/FE3rYaj6HS4gH8o6M86hX/baKHveQtWvX4A4jJA49w4chSGdY70kwnjMOfQdLRP+chpucOrcTDwNjRFc694spgwrJRgkOFT7IglpOjs7YbVaB5W9iDXZ1tZWNDc3a4AYvaas7pnWgNZAuDWgAOKhph6Be8wlGO71mbSH8YOc7wGW4bc13L74+v7fJn8GD0++DHH9fa4+er1YR+Kmo9Kmn5jcCPblpvufxtKtB9AXZ0G814FCBLuhbxVDGmAO4kOtzbBbLD4Zb2NoKLqrWgNjUgP9fX1Yvu4sqYNIAhdfpSzoUaQ9ocpeEDTHqmxXVxdqa2s1QByTq1kPSmtAa8CnBurae3HXyzV4/o2NQld92mmnSagIQ0LiDGCxz+GQE0LJK1Anlf39PmWXJ76J81L+5Tw1dIMCp6wlLg7xcQPAsa/PAYer3UjJvlNwMt4rOsWtD4ejD+yHsbgvD1+derB4gOZYkuXLmC9l9ZIeCEuM3NhWv74Z5YdrZG0Z9UvlK2p046EE15iWdYZseeuBcN/W0yPPJske1DXWdNZiAd7u7oajv1/2Bvez6dpLqAf3s2nYS2JR1tHbC0efQ+YzIT5BsobHytjG8rwFGhvfY9x7mW/Hd+VY1cOU+cdiwWmnyT4l65e2gWv9+it7EauyBIiapEYb0VoDWgPjSgNMKj98+DBuu+02oaZ+7LHHwM2Qm73KGSDIoBxzBlJTU8VA5UXDVMtGrx6amprk5c0QHz1vsb9+OZecU85nenq6PIP62UyOaT1w/+S+m5GRIc+o3lNj/93CgzjWzMvKypLDOf3ejH37QZPUjCuzWA9Wa0BrgBowAkRSOT/88MMCDI3eHhowvHgiqsAhTwj5uZaNXj0QTNBYyczM1PM2BtYvwQR/CCQUQNTPpjM8PFb1wP2UuU2cT+6vek91elBjWQ98pxIg8iCHP/q9Gfv2gwaI2l7WGtAaGHcaMAJEGp+PPPKIO2dAMZD5yi+gN4PGjcov0LIJoo9o0gP7whNs5QnmXOt5cx6KxKIe+ByqsFM+d/RM6GezL6b1wD1D1Y3jXOo9NTafTeO8EeC2tLQIOFQHqOowNhb3Hb0m7SBArK+v1zmI485C1gPWGhjHGjACROZNPP744+7wUb7o+MOXHIEGw9n4gvOXX6BlnVTfWg9aDyoEW6+HAQp8/Vzo50I/F5ZB5R70cxH9z0V7e7t4hXWZi3FsLOuhaw2MNw34A4g81SYYZDibIjehR4phqASMkoDvurSsUxFaD1oP+rnQ+4PeJ51hv1oPWg9jxX7g4bkmqRlv1rEer9bAONeAN0AkSY0KeSIzmWKYpBx/1GcMO6FHUctqPXCN6PXgfFa0HrQe9D7pDOPWetB6GCv2Aw/GNUAc58ayHr7WwHjTgBEgsqgtcxAJ/JjjpGirKcPTYF70kNCjyP/zcy0bvXpQxYv5ktbzFvvrlzmHzBOmB58n8yqvST+bTkM8FvXAPvOHzyefU72nxv67he9H7r2cTxV9o/ff2N5/NUnNeLOM9Xi1BrQG0NvTgeq9b+EPv70LnV2duOOOO5CSkuJR+6+7q1tedMlWJ6U8L8U050u2NTkbrZkTPWR7unuQkmL1qK2ovI+KREW1q2Wd+h2uHlpbW8WjpRgvzeg3PT4BxfUtSOh1gDXaunt6kGINPm9a1rncR1IPXd3dQsiiypaosGZ5NpMHns2R7IOv9VDd2YEewKMPvb0O9HR3wyp7ibN0gb/+jmfZhIREtLa0ICU1Bfy31hn3vtheO3Z7L1pbW2Q+rdbkmHou0rOzUTSxTJ5VHlzwPcQ9R73neSCsiNj4blH7zliXJUCsqanROYjaZtYa0BoYRxpoPwjHa5eis267eANZj0udeiot8HOw5L0zpcJ98XNfss8Xr8J90640SoJNOL8/0Ih8Xz4yNtyvZUVz4dADT205b+b1W9jUhpseeBYFja3OXviZY+e0eS4ILetc8iOpB9W20r3z2RzduVjf0Ya9djtX2sDewJLv7rXj9blzVWpZ127YZ3zGtM6488X02mH/jc9lLK31pStX4ayvON/dKgKF4FDtN+QlYKQRD6m8S2ERJI5VWR62shyNJqkZR7axHqrWwLjXQPt+4OWzYW87DFjikRjvMtz65TXtGwTQuPPAHJ6yG4rX4PfTr0E8LIgbJCvQx2S7WtaFFYekM6OR4gTj3vM2WL+F9S341j1PoLCpHYgb8Pw4IavntPv7TMsaDlHCrDMnHHReXuc1PucnEnPxaEszdvd0I44HBvHxg9aNCzV7HQQJkh78mRNhjytZXwcKWmeGhR6D62HQuzMG1jojD5avXYfzrrseJGXxVUKHHkUCQ2O+9XiQZWh/bW2tBojj3mDWCtAaGE8acAHEnrZK9FsSYU1wmp3+jBZ/3hGjN2lD8Sr8ftpVSEKc02j0eNcPBof+7jecPqhbmunvWJUdBBBNzAUB4i13r0dha6fT2Hddei6cihhtPfjzGI7mM/RoUyN2d3chgeuL7MZeBwsaCLofIp+A2OeaigFA4bWxa7CvDjfUYZpxv40BkNtrs2HpqlU455prhcGchHSKh0CV6zGGs6uw0vEgS4CoSWrGk2Gsx6o1oDUA+ACIwzWCFUBMttCHOHANt93RNIKDgdxoHBv7JN7aQWGm/oFOQX0zbr37CQ+AGI1jG6ug3sw6o4zZ8F5vuZF4hjwAInMhgxnGypAeHLM+LkFGLHqbNDgM7OX22DNjABxyPgkQF52xAuuuulpIsJhjyItAkACJYFHlHHJ8JFRifuJ4kNUkNdpY1hrQGhh/GvACiMnxvo3PUIzSDSWr8YdpV8EIEEcyL8t3zqR5IzqUsY112aKGVtxyz3oUtjg9iHre/HsORyP/T21Q0ZSD6Bcg+jOMnQ+R5147jmVNgQmtM2focYzowZ1fHyP9VQDx+NVrJMRUgUNFRkdgaMw5JGDkHkR21vEgqwHi+DON9Yi1BrQG/ISYBvLQBPNCeHsQx3OYpxmP0Eh5eZT71oMkwQ/pjOqDhJgSIDZ3oN9A0z6c9eD9kOn1EBh0jtR6GKl2H21uxJ7ubmeIqfIgxojXxL02R7u/oYAf5wZsDmRr2YHtJ9I6CwUceh+YjMK89drtWLZmLc6//gbRGT2EDB8lACQ45G/FYOorP3EsyxIg1tfX6xxEbTFrDWgNjCMNDAEgBgs5HACIccJsMlKGqW43/DlxRoCIhIRBD4IGd2ML3IXjGRoEEH0ZxqNg8A7yUuo+jB5YigIApNdDYGIoBRDpQSTYo/fQV84hP6dHkUQ1fB+MB9n29nY0NjZqgDiOTGM91BjTgORUuTwgvgyb0RiOsU/Ks6ZCLsLZnxEbewCSGqedF5xkxjvULhhJzVDbDeTFGo1wv7EY2uoGiK4QU6PO9bw5AbnWg6ceTJHUhOJN0bIxFU4pD0QoHlAtq06ZnL+jJNyaOYj0IJ577XXo6OgQEMgQUnWx7AXBIHMO1buPHsXxIEumVk1SE06LVrelNRBGDRw6dAjvvPMOXnjhBdx6662YMWNGGFsfWlMMO9i5cyceffRRXHDBBeD/33zzTVxxxRUoLi52M4ANrfWBb5FeefPmzVi/fj3OP/98nHHGGcNtcuD7fkhqhmMEGz2I3uGNw2lXAfCxCMyiZWz+SGr0vGlw6O+wIChJTRQZwR4b5zjOe9R6iB5gFi1zQYC4eMWZOOvqa4TB1FjKguCQ7131OfvMEFT+jAdZgmANEMNnduqWwqwBnlwTKOzevRt79+5FU1OTABCe5uTn52P27NmYMGGCFDqP1osAh4VUV6xYIZtPKBfHvmPHDnz00Ue4+OKLUVpaGsrXR0SWidrbt2/HPffcg4KCAnes/le+8hUUFRWFPEZ/nWxpacGBAwfw1ltv4cQTT8TChQvDNx6zLKa+iuD5of0PicU0hHb9FXrzTRPvo1CcvzIFY7QPzoLT5kN8KVvY0IxbTLCY+lGZb1Ib31OhZV1Psc+w3QA68wbroz0XQQGir/BCXzuYv9IOY1k2lLy4sawHPTb/7/QIPRcEiEtWrpQyF/QcEhDSQ0gQyD2K9qYqe8HP+Dde40FWk9SEz+TULYVZA3w46eKm9+yNN97A1q1b3QAxLS0NJSUlOO2003DyySejvLw8zHcPX3MXXXSRAKlf//rXcuoULWGiwxlhTU0NnnnmGbzyyisC1M855xwsXbpUgHtMXCZZTEPJVQqFxTSUdsMl2+/oQ29nF7qr65CUl43EjDTEJSbKdDm6e2Bv64CtqQX9vQ5YEuKRkJqC5PwckbHEx8nnPY3NsLe2o89mFxlrYR4S0lIRl+jM2+uubZDfiVkZiE9KdIcRRTqHzxtM8P+B+uAdYhrp/oZrjo3PHsfQ2duLRptNftv7+oS/JzkuDgUpKUij4eOidJecmv5+dDkcqOroQGZSEnKSkmB1Efa02e1o7OkBf7ONzMRE5Fut7r939PairqsLOcnJg9oNx9jUuIwspuFo10woub+180hTw2CSGqewufC5cS7rZrwkkB5hnfXRlujtRVtXF1K5rlnrznVYK3+z29HR3YP0FCuSSEyiwH1/P2wOB7psdvT02p3AICEBaUlJ8n2un96+PrR3dyM5IUH+Fm+mHuYYrffoMafehsAIz7HH7ULQrwoxVSQ1qs4hS1nwYF/lHCqiGqbSqLIXY12WAJG2XllZmegiGi5Lv0p4iIbe6D6MmgZ4WlNXV4errrpKABaB1vz58+Vkh6GX9GIxBIChh2H1LoV5xGMRIHJjJHjnDzdMq9UaW+B3iCQ1gYCH0YOoclPMGKCRyu+yt7Wj6cMd2Pnrv6D80rNReMpSWIvyZbW37T2E2tc3omr9C+iub0JSdgZyF89D+WfPQerEEiSkpcDW1IpD/9yAmpffQWdVDaz5OZh2xaeQd9yxsBblCQDbd+8jIBAtPvMkpJWVwOICjpHUg3cNRDP6VQCxoLlDylxEsr8jGTr8QX09/nXgAD6sr0dtdzcSLRZMy8zEF2fOxOL8fORZrW7g3Gyz4eOGBvxg0yacVlqK88vLMS8nR9bHK0eP4rEDB/BadTVSExJwekkJPjt9OqZmZiIpLg4fNjTg3l27cEF5ORbk5aHA0K43aA0FvCtZ4xz6A+9Dade7b6HMhU+SGmcnPN8gOqTTqQ8vPUSyJEKnzYbD9Q14eccOLJo8CTOLi5Gbni7d6rLZcLCuHhsPHMCyadMwITcXaclJ7v4eaWrClsoqkeHMTsjNwZIp5chNSxNA2Njegbf27MX0okL5W4bVOjDecbYefEe1RHeZDm8WU9qUtG8IiNR+wBzEzs5OsXOMZS/Gumxrayuam5s1QAwzJtDNhUEDjH/ev38/rrnmGixfvhw33nijeA358PJkg+GmBIvMe6uursbf//53CUflyQ8fZIZjrl27VsJQKX/nnXcil5t/Whr27NkjD/qcOXMwadIkHDx4UMIZ+cAzTPK8887D1KlTkZ6eLvejPHMBP/zwQ2mLbR933HHivczMzMR7772Ht99+G7t27ZKRs43CwkL57p///GcpuLpkyRLZcD796U/j9NNPF2+bv3YXL14soaX0nB45ckT6ePnll+P999/Hq6++ilNOOUX+ztMdjufMM8/EscceK/cN1F9+j/31DnUlQxf78pvf/AYMFeX9udlTvw899BDIZnX99dfL2AjaCc5feukl+Tf1yP6xD1OmTJExUpf8O+ePIJJeRv79mGOOkYRvzgVDg9mXLVu2yGfsP/XJOdm0aZOMnaG1nHPmOvLzQO3yHqavAABxqN6jQCQ1Tvuo3xTwCLdsv8OB+nc3o/7ND1D/zkdo2b4Xc265AqVrThUPIIHjoUeeRuvO/ciaPQ2JWenoaWhG99E6AXsEielTy9B+sAq77rofaeUTkFKcj87KGsQlJaLg5CXIXXIMumsacPjRp5GUm41JF69GApP6451Fh80Y4uHyCAUDE77064+kJtxzEUk98F6vuoAdQWF2UhLae3uxs7kZiXFxWD1xIs6cMEHWZLfDgbdravCPffvwXl0dzpk8GRdOmYL5ublosdnwyP79eKO6WuSPdnaKR5JeyMumTYOjrw/v1tXh8UOHcO3cuZibnS1eSjMg26x+jWfG4WxXzcdQnk0PDyJJLbw9Rz5AkS+g5F4TUeph8endC8PY/HqbwqwHu8OB/bW12F55BJVNTVhSPhkzS4qRlZKKw40NAvwqGxvR1NGJFfPmobwgH+kEiBaLeBb31NRgW2UVphUWwtbbi+5euwDDY8vKkBgfj5qWFnx0qAILJ08SgMjPRkpn0d6uhH0bD0hC8OSN1tiUB5EsprRVHp2BfAAAIABJREFU2H/aR8awUtpH/L8xP3E8yNJupU2tPYimLUstGCkNcHFWVlYKOUteXh5WrlwpYJCgIicnR34I4OjBIjB75JFHBLDwweUDTSBHUEJQxNDOVatWYebMmQJSeDLC+i78PCsrS9rkCVFDQ4MATH6PnkmCRMoSJPEeqlAqgRMBzqJFi8Sr+fTTT2Pjxo0C+lTYAUHqrFmz8Ne//lWA57Jly6Sv9CgSCFHOX7vz5s2TPhEkffDBB9Kn3/72t/j3v/+N+++/Xwhh1BgIpAkMCTx5j0D9JajluLxzNtk+c/3Yxv/7f/8PZ599tvSP/b755ptFL//85z9Ft6+99pqAP36mWEY57k9+8pPiyaUeN2zYIH9n3xRtNDcZ5hISTHIuCAgXLFggGxBl2Qb1eeWVV0o4Me/x8ssvC80yDweo50DtMtzY9BWAxXSoQCUYi+lQ2x2OESt2nMOBhve3ovGDLWh8fwsa3t+COTd/GSWrP4Gk3Cy076/AgQceR29nN2Z//YtILsiVMNS6NzfhwIPrMfeWK5CzeB46DlVh24/+iMmXrBWvYcN7m9G4aRsKTlmK/OULUf3iW7C3tCNz9lQUfXLZ6AFiA+OmWcNfAOLd61HY2ikexEA6Nwtqhjtv4ejDjuZmbKqvx9L8fBSlpqKhuxsvVlVhQ0UFzp40CV+eNUtuQ1C4sb5ePIi7W1qwauJErJs0CfNzclDT1YW/7NmDrY2NuGv5cmxtahJAWN/djVuOPRZ7W1uxpbFRQlgJKksMJ+/hAsT+vMCjORemWEx1mQO/YMmvtymMOuPhBcFfVVMzappb0NDejvllEzGtqBBZKSmobGwS0EiZ2pZWnDFvrhMguryAHT092F51BLuOHsXqY+ejs8cm8nWtrTh51kzY7L3yf3uvA7NKi5Hn8kqOdMis14nbYK91GAB8yICN7xozADHKQCMB4tJVqyQHkQfVtAkVOKTt4q/sxXiQpb2rSWpMW5VaMNIaICD55S9/iddff12AD72BEydOFE8VwR5/CKQIvAhmKM/f9AjSo8jPCRAJPAhK+O/Pfvaz4iEj+Prb3/6Gffv24Vvf+pbk0FVVVQnYIzD93Oc+hxNOOEG8YARJBG1f+tKXJN/x+eefl9xIerQ+85nPSP94ffOb3xTDmN5GPlhf/vKX8cUvflGArTEHUXlH/bVLz+CvfvUr8eDxXgSSCiCyzwTNHAtPtN5991385Cc/wTe+8Q0Bn+xTsHapQ+NlBiBSn+zXH//4RwGJHCsBHr2LBHTcSKkb6usXv/iFeH6pZ262ZD39xz/+IfKXXXaZzAVBMnVHzyrBN4H04cOHBejTK8p7EXT/7ne/ExZTznOgdr/73e+aX55mSWpC8PyFRFITQrvhNIKbt+7Gpm/ciamXn4+i05YhMTNdAOPRZ19HYnoa5tz6FafXrx9o2rwTG2/4AWZceSnyT1wEW2sbdtz5J5SsOgXZx8xE8+ZdaD9QgfwTFyN9ykTs+MV9mHTBKuQtWyA5jqPl6ZFDC/SDTLJm++CPxXS0QH04wKGvNggQP2powN07duDMiRPxpZkz0Wq344/bt4O5WIvy8vD3/fuxJD8fKyZMEIBY192NB/fule99a8ECAZDbm5okX/Grc+fiiUOHxKvIsNXilBSkjFAdSY7HzHz6BB4j8LwNiaQmzN6xWPY+mgITwwA6BIedPT14e+8+pCUnCyDcXFGJGcVFmFKQj3yCORcYPVBXhxe3bsdJM2egLC8P6dZkUS1DU3ceOYIdR47iE7NmSi5ibWsrWru7cfyUKTjS3Czgc+mUychKTRXP4rgEhy49ejx7MbLWCRAXnbEC6666Wg6paTOqg28CJNovKudQRVXRXhoPspqkxrxJqSVHQQN8IOlhYs4hgQeBG8NJ+W+GmJ577rlYvXq129vGME8CPoZlEuzRS3XppZcKmCIoIWihh4rePbZx3333CXj505/+JOGnFRUVAvb+85//4Atf+IIAHP6fhCynnnqqtEX2KsZlP/DAA+JtIzgjUynDLtkXeh3pJSMImzx5snjlvElq2L9A7bJteuwIAOlJMwJEAth//etf0iYv9p8MpwSIZ511lpSc8Ndf1e706dM9wkzNAET2gV7G5557TsD69773PfG+Kk8j54phqk888QTuuusu8fqq2kEE7fwOQTdDVY1zQRl6HRl2SuBJLyE9nJx3BRCPP/54Od0L1C4BtenLJElNKEZpKCQ1obQbTlkFEKd8/jwUn75cwkGZf8jcwd6OTsy5+QqklBai394rwHHrD3+PKZ8/H8UrTkB8ihV7//RPtGzbC3tLG+KtySi7cBXSp5UJcc3RZ99A+WfOQc7C2YjzAgnRkjfmL8esqKEVt9yzHoWuOojR3l+zQMl77WxvbsbDe/dKiCjDRY/NzcXf9+2Tx4ZgcEZWFn744YcSWrqitFR+k7yGHkfmIB5ub5c8LOYvrikrQ0ZiIt6qqZGQ1a/Mni2/3QQfLlAWjvWrnmsjSU042g0l59Bb1i9A1DmHzukKogdTYMI5yZ7bukn91re1Y3tVlZDGTMjJQXJiAl7ZsQvTCwudADFzgPncH0Dku+1QfQM+OnwYLZ1dcoiSn5GOuaWl0l51S6vkMC6bPg1JzF0eRn/N6MxDESb1EMl2I5lXGvRwxORcECAev3oNGGKqajnzsJs2C4GhMedQRZDRBhwPshogmrYoteBoaoAeNwJChiISnNHjxDw1frZmzRoBiAy/JCDjvwl4CBT5m/l+DH8kKCGIIkjkxk+QRmBIYEfvFYEKAShBJr1lBIj0PNJTSGDEMhWXXHKJqIFghWUeCFgefPBB8XaxFAc/5+bCjYQAjt5KhoMyj87oQSQQDdQuZTkebkTeAJEA7dlnn5XwWiEG2bdPgOlNN92EdevWiby//qp26XlVYRQcjwKIn/rUp3DvvfcKK6l3iCkBItsmiOPfCBAJtI0XcyQJ8J566inRtwKxlOGGSsCuQkzVXDhtiX58//vfF/BJcMs5NAJEeh55r0DtBgoxpUf57rvvlnHyyktuwdWz/oP0pG70WRKRHA/ny914WYzVDJ3hMzR6fNLrWyx4ungVfj/tKiRbGKLoLLWgPFme7fJeA3dTZRkiIduyzehBXA5rYb6Au8onXkDjh9sEBCZYk+U3SWmO/Pc1zP76F8RrmJSdiZZte9B+6IjkLSakWJGzaA7a9h5G6459kpuYOrEYtoYWtGzdjf6+PmTMKEfWMTOQPmOyx5hFH5aR04OzeaeOzejXnYPY3IF+P6Vo/HkTfe2L0ShLz9+b1dV46ehRnF1WhrL0dMkvJAHNJ4qLsTA/XzR228aNQk5zRmmpAEheh9rbJXexoqNDQGB5RgZKU1Px1KFDSE9MRHl6OopSUvA2w8V7eoTldFF+vuQjkgjHeBnzCT0ft0FPoOwL0arfQSQ1FktU9zca16S/+ZXn10eoqdn10NzRiaPNzRI6ynDSQqaQ2Gx4cdsOIZMRgGgojXWgtg4vbtuGE2fOxKQ8ktQ4PYjsQ1tXN2rbWtHa2SV7P0loCjMzJOyUyzMnLQ2ZKSkgmU1bd7ccvJZmZ4uMamfwqyW21npIc+FUXMw88w67HcvWrIViMSUw5A/tOG/Wef7fGII61mUZHcbDe6YwKS+qzw05gh9qFtMIKjuab0VjnrXwmINGRil6+AgSCE7oNWPoJQEF8+74Ob14BB30+jE0kyUYtm3bJv/3BRAZAkqASBkFEOl1JEB8+OGHBSDSc8VwURaFVyGRBJL8LkM9GQ7J0E8SpNBDRgDLMEn2jf+nV4uhmAwx/fGPfyx5k3yB0AsaqN3HH39cvIaUffHFFz08iEaAyPkjQCQYI0AkuQ4Jc/z1V7U7bdo0Dw8iN0OO+8ILL5Q+MweR9yaIJnDjXFAnbJsAkLmeDOnkuAmKedLEeVEAmyDv29/+tgBszh2/TxDNeSJ4NoJ1tQZ5HwJfXwCRob70VgZqN1CNSBL63HbbbbLx8ypO78IdZ3yE3HSHAESrK+1MmaN8vfnzLqj+essOhJg6QzQ9jGLXB/7CHiMl27J1Dz68mSGmF6DotOVIKXF6oVt27EPj+5slr9DRY0N8agr6bDbUvbYR839wI0pWnixlMQRwuYx2CbdpacORDS+jddcBTL/6UjRKXuJ2dB6qAuIsSMrOQu5x81F+2dnO70aJHsSGMYSgDgUghmLcjqYscwMrOzqEZGZXc7OUtvj8jBmSW/jykSOgV/HUkhJMzsiQUhZ/3b0bk9LTcUpxMU4qKpKw0WQDaOZz0dXbiwNtbfjt9u3iaSRAfImheM3NYMkLlscgic0XmPPtYkI1rh0zoG80deZ+xv0AVP7dF4upbzjrA+y4DprM6EEdSmlZtXsM1oT3Xk3Ad7C+Ho0dHeIxJFBr6erCR4cOozQnG5Pz8zAxNxfpycni8T5QV48Xt23HiTNnDAKIXkhHylowN/HdffsFZE7MycG+2lrUtbVJCCo9lmRBnTdxAspcByxBAaJeD04VjYIeFECkB5G2DG0EdZDMLtGu4V5Ee4iH8jy05//HgyxtNaZt8aBfA8RoRkvjsG8EIfQSkqiEnkECNIZtcsEyjJLeJD60JIIhIGRO4e233y55cAx1JICj55GepaECRJLV0Nv31a9+Ve7DfEKCqyeffFJCRNlHejDZD7KW8j7cXOiFY3++853v4Gc/+5nk1F133XVCkEOAyTEEapeb1E9/+lNpi4DQGGIaCCCS6ZQg119/Vbu+wBTBH3MY+V3llVX5jwS4zCHkeMl0yjlhHiRJaahj5iByDhi6Su8uweG1114rQJBzR28ggSXnj6A7VIBI4MqNOVC7DP81fQUgqRHw4OMENFg4WjCSmqG2azRWg/UhmCwB4iYBiMxBdALEQeGU/UBPU4swnm794e+w4I6vo+j0E0QnRlkn+c0WNH+8U4DftC9eJPL9ff2Y/Ol1SMzKxO7fPwhHVzeW/uZ7HuByKPoNNrbh6Ncfi6k/cpRYCUElYCGZzAO7d2NXSwumZ2bihnnzBPA9X1WFB/fswXNVVWL0OgE8wH/xgGROdjY+N326lLsgSDTq91BbmxDbbG5sxNqyMvT09eG7GzfixnnzJCx1f1sbvv7OO/j1CScI4Y0Ch8Ndv8OZ43D3wRRJjbPDnttSFIYGKuPcNckx318Sy2yprMT+2jovfOesUcmQ02PLJmJOaQmsSUnwDDF1Akd/88aah5UNjRJeOtFV1mLDxx9j4aRJkr/IeonPfLwFx0+bggWTJg3cXx026PXg1EmU6EGxmJ577XViyxAI0dZQF20mgkGVLqNA43iQpZ2qSWpMW5VaMJIaoHubuYcEJgzfpJeKni56oXiSQ7BBIEM2UYIShhDy73yQ+XeGUBK0DAcgMqePGwHDPQmgCOpUGQ2CvZNOOknuR8BEMMu/KWZU/p0kNfTaMSyTwI1AkSCTwJPGkr92yTRKIEWvGwEhvXeKpCYQQGR+JU99grXrq6A9PZ9kSN28ebOEFdDbyXxKjo26Zk4kx0fPJ8Nj6XnlvRQ4Zj6oYjFlniRBI5liOQfUiSqFQb2YBYjU+R/+8Acp8cG2A7XL+5u+/JDUDMcANXoQPUJIDayaxv6NBshgiKiRpMZaXOABhgn6umrqUfvq+2j8YKt4Dclamjlr6iCGOnoad/3mASRlZaLwE8chY2Y5ttz+awGIkz69DsnZmdj1uwGAGM1gyx9JzXDWQ7gBSahrh6CPzKTPVFRIGYvjCgqEzZTeQUIWeguru7rkN4Eh54fhoffv2iUhpPQgnlhUJDUNWevQCO7oeVx/8CDOnjxZwlDphSRAJPjk/+ld/JoBII7GWh/pQ4igJDVRZAR7oSTfxvkY6i89fO3dPeiy29zRHC1dndh04JDLg5iPCTnZ4llk6sMggOgVFm3MpzzS1Iz39+/HrJJilGbnyD02fGQAiHY7ntnsBRA1OHQuwSjUAwHi4hVn4qyrrxE7xVjKguCQ+4j6nEOgPaNsmrEuS9tXA0TTVqUWjKQG+BASFLLMA5k5CTYISHjCw9BGevLIPEowSPDFkFL+5gOdnZ0tMjRMKEfWU9YjJFkNayryc7ZNBlCCMObe8dSIIa0ESh9//LGEps6dO1dCDPgZgRNDWwme2DZZTZlTR9BEef6NOZHcTFjSgUCIoIbeTPV36o+5jGTu5P38tct7k6iFdQAJxgjSfv7zn8vDyvYIPNUpF8NaOTZ6WNXYgrWrEqyN80lAzraZR0hPIUHkjBkzpI/UJ9lHeXEe9u7dK4CZ+iIQp4eRJSwI1ql/hpqSYIbzoQrMch5YqoLhCsa5UH3gOHl/AmjOMUmEOKf01pI9lnoL1C4Zbk1fZllMfSYc+q5pGBKLaQjt+k569N0HX7IEfQwB5U/Tpm2o2vAKchfPQ9bc6UifPhnFpy9D19E6qYPYcegIHDabhI7GJSWh+IwTBBwy/9CYpNnb3on2Q1WoePS/yJ4/E6VrT0W81YoDD/4brbsPIj7VivikJHQdrZXcxFnXf95n2Yvhjs0XCFM5h2YZSNmHwoZm3HL3Ex5lLnyCGpd3zXudRaNsq82Gxw8exB+2b5c8QXr2JrvAIZcfPYRkLWXuoHiHAVR3drpzEBk6emxe3qB5q+rokPqKH9TX47p58zAxLU1CS/+8axfSEhIkvNTW14d9ra34+vz5WFpQMDi/1x+raAD9eoN1P4+Q7/IqIzBvQQGir3INvjYof7T/Y1k2FIbLMOmhrrUNL2zb7s5BzE5NlbBQfl7R2Ii9NbWYnJeHgswMyVlk7qKRcIndIOhkXuPuo0exbNpU5GdmorWrWwCjAAkyYPLwpaNDPIpsww2M9HrwXx8yTHNs6v3vtfYIEJesXCllLmhTcR5p89H+5L5O+8ZYE5F/4zUeZDVJjakVpYW0BiKnAQJO9WDSW8f8OX72ta99TcDuWL4YysFTK+ZoEpAThDKXk+GjZJEN22WSxdQsyOCLJBQW01DaHa5sn70X1S++jZoX30Lz5p1uFSZkpAv4m/21y9GyfS+qX3hL6hqyNmL2/FnIP2GR/LDshXcfuusapcwFASCBJgEnr5Yde1H7ynuoeeVd9Pc6pORF4SePl7qJZjw6vgCfv88CyXqDiWDteoeY+vN4DXcuItkuS1o8dfgw7tu9e8BIdSpG/r9qwgRcUF6OWdnZiHOFVTMclYByakYGlhUWSkiq95hZK5G1DxlWelZZGTKTkiSM9cP6egGkJLLJT07G6rIy8UJOSHPmrhqvUPWgvqv64uv7weZ4uH3w1sMjTQ3Y092NBOrTGJIYCvgZx7Iyh2o9RkAPTR0deG/ffskLLM3JQUpyEvZW12BvTQ3IeKoua1Ki5BWy5AXzdY2hkPVtbeBPR49NPIisl9hjt0u46Y4jR9DQ1o7E+HhMd5XSIIHNeCp74TGngx84c2Glzgc5YrIqxFSR1Kg61rS5yJ9ALyHHxc/5GQ/XVT7eWJelHUoHCh0e1EU0XJqkJhpmQfdh1DRALxlDUpmDSLBEEh4yr9L7RnbPsXzRI/nhhx9KvUOGqDKflLmbJKkJREITsk785CCqdoYSEmf0IKpQGjOgKBKhl309NjhsdvT39g54WCwWKUdBb19fby/6evh3ByxxFlgSEhCXmAALf3wx0vX1g55JMpVa4uNFluOQz2y9ci/GdvHzuMRExCUlmgIIoQA7f7LeNRDN6FcBxILmDoB09UPIQR3O2vEGT+HRA9DDkGGHQ5r31kMyDZ34eMSTrdc1XtL4swQGP6M3RAxkw8U2eknQ4AoVYxvSNiB5jAxl5d/oeWFYKqn/2ZZRN0MZm7HvQ3k2R0K/vkhq5D5RklvlNXFRF1bqBhMR0hnXtp1rOy5OfjhPDkcfHH0OKV+hLj4Lsn5JzOQ1lwQElKU0nw2Vly1AgXuii4RL7uFqZzytB58HN1EYVmrYkNDrg8WU80lApPZFHlyrSChj2QuGoI5lWR7Os2qABoghW5j6C1oDI6MBbkT0oBEgcfMh+Q3DJwkOjaUpRubuo9sqT+jIWsv8RoJFjplhvorBNmy9CwAQQ/VuqJdIIJIaZaCbAR5admCWhzIXwcCEL/36I6nRczG8ufAGZkP1wKo5NQsuIzFvHh5Eklp4gWknco6cJ8TnvaK4D369TVpnzscmBvUgYd9GUO0vfDqKxqY8iGQxJSkL+0+voTGslNwW/L8x53A8yDKliwSDGiCGzfLUDWkNaA1EvQYCsJgO1YgNxmI61HaVLocClsJloMdSH4IBRF96FIB493qPHER/ICMS4GM8zlugMfvzAo/mXJhiMfWVdxZFxrHHPh1hY96vt0nrzH+uXjSvHVckQVCAGOF1FgxoEyAuXbVKchDpKTTWOSQw5A/H5B1WOh5kCRA1SU3UW7O6g1oDWgNh1YBZkhp/ZBrMn/EyZEIiqQmh3dE0goMBlWjIBfPug4S6gvlNA6GTgQAu/+aPxVSDej9kSKOwfs16DyO1JodEUhPNBn6EgVkseptGE1AHAzpB+xYBYObx7MXIWidAXHTGCqy76moh5mOOobxD+vuFFJGeQwUO+RnJaxjpNB5kNUlNWK1O3ZjWgNZATGjAJElNKEZpKCQ1obSrZQfnzwXzaIaqs6KGVtxyz3oUtnRKDmK05Ln5zP8cYp3OcOvMTLi0mfxPY7/8zZuSMZLUhDrH4e6vX4Co6xw6pyuIHkyBCecke75StH5N6dcUYAyzfiOdV2pmnQXTAwHi8avXgCGmit2dXkPmFxIYGnMOCRi5j5DBdDzIaoAYE9as7qTWgNZAWDUwBJIap80z2HOoPvP2IOqQUGXH+NeZ95yGQ2eqpoJ3LcpAAMGdg9jcgX6TJDXB1sNIjE17NKPHozmIpIZAJka8Ju61Odr9DYXAJBDojLD30xRoHa/9DQV0RsG8eZPU0EPI8FECQIabcs9VDKa+8hPHsiwBIsua6RzEsFqfujGtAa2BqNbAEABisNC1AYAYJ7SO2piPHmM+2FwYASISEgYt3XAA12B9UDcNts6MndOy/g8hRhrA+2QxjQKDdxB4Ga9ARc9FbOYyRnjeFECkB5Fgz1/OIT+nR1GVvRgPsqyNTdJADRCj2prVndMa0BoIqwYCkNQ4D0A9w5rMhBwGI6kZaruBgEO4QvjGeyijPxZTrd8BAKbXr2eosymSmlC8KVrWCWi0HrQeBl56I74eFIvpuddeJ2XFCAIZQqouhpoSDDLn0F0OqK9vXMiSqVWT1ITV8tSNaQ1oDUS9BvyQ1AzHCDZ6EL3DG4fTbiBPiG43PPmJ/khqtH7Do18zByyxdhASlKRGAx0NdCIIdDzeuTpPU51sBa3/SYC4eMWZOOvqaySk1FjKguCQoFB9zkYZgsqf8SBLwKwBYtRbs7qDWgNaA2HVgFkWU6HaG3xnXwZvSCymIbQrtZdN9kHLMrq3P6QQX4oXNjTjlruf8Chz4RPU+J4K37mpWlYeHD/L17TOxKfk8iwZPd3DbdfvwYvJeQsKEH2FyvnaxPyxS45l2VByH8eyHvTY/L/WI/RcECAuWblSylzQc6hyDgkC+Q4gSY2xJiLzEXmNB1lNUhNWq1M3pjWgNRATGnABRFtbBfotCUiKUweNA0jMWSpB3ACGIZH+2rfshuLV+MP0a5BoiXN/w+c7zhVF5Q36tKz/Q19BGd5T4Zco0Sk8OGx28GGyarewoQXfvOcJFDZ3SMFzX+DDLyDxASi0rGsu/YGtEHU2+Cn0eWYS0Xl7tLkJu3u6EU8gmJg4sLgiZNgG3GdjoA8ej3QM9NdD37q/PjdrN4up2TxCf4s4gvp12O1YtnYdzr/+BukNASDzDQkQrVarO+dQEdWQvMa7JuJYlSVArKmp0TmIMWHU6k5qDWgNhEcDLoDYz99SMW/414bSs/C7GdeHpa3h90a3EIoGWObiO3c/iaKGFh8oMpSWtOx40cCj7a3YabO5Di7CsYOMF83pcWoNRJEG+vtxwllnuwEiw0oJBlNSUtyHjMxB7OzsFMBoLHsx1mVbW1vR3NysAWIULVfdFa0BrYER1kBvdwsadjyORx76s5wU3nTTTXJHJ8V1H6zWZHcPeCrKZG1jqIkv2SMpE7ArfbpLNtEdlqJk+xwOJEu7TmOyv79Py46AHjo6OhFnscCaYjWt3+TuHkzfth/pffCYNzLc0TiQE2PXqXh/n2veEj3nWMs6H5mw66G/H2TTo8cpKTExauaiwtGL1r4+9Pe59ofEgVC0gf3BAWuy1e3u1LLONdLn6EN7R7vMpfLGaJ0NsCerUguxtHZsPTbYe+1IS0uT/LxYWuv5pRMwYcYMeV/4KmVBjyLf/8b8xPEgy7qPtbW1GiCOsD2qm9ca0BqIIg3wBXz48GHcdttt8lJ4/PHHJazEH8U1QQJfeioXQcs6jZlo1ENTU5P0jYaKnjdnuFQs64EHNKRaZ2gXmQS9w7tieWzR+gwJiHOF2o2Efm02G+idSE9Plzkdr3qI9WfTOG98p5LUJDs7W/LzxtLYCBrH475DgKhJaqLIcNVd0RrQGhh5DRgBIsNEHnvsMXAzJABULwIappSjMUMjhgYqP+OPlo1ePRAg0qhlOJCet9hfvwQqnFPOJwGF0/uun81Y1gP3T+67GRkZEsqn99TYf7cQRPEgJysrSzxt+r0Z+3uUJqkZeVtU30FrQGsgyjRgBIg89Xz44YcFGBrzC2jE8KXH01CCQ3VaSsNGy/aKgReNeiCY4LxlZmbqeRsD65fPIX8I9hVA1M+mM0w9VvXA/ZS5TZxP7q/RupfEqn5H453FdyoBIg9y+DMafVDEZHrewrM/aIAYZYar7o7WgNbAyGvACBD5MnnkkUckhFRRXPP001cuAj1TNG60bPTqgR4nAn1V7Fjl8+h5c+ZTxpoe+ByqMEflmdDPZp94aGJVD5xHgkJeHEOsrUnd38F7CUNKGTas8kqNpSFicd/Rc2wHAWJ9fb3IY8WAAAAgAElEQVTOQRx5k1TfQWtAayBaNOArB5F9U3k3fNnxRUdDhuFPfMH5y0/Uss48N60HrQf9DA3OVdLPhX4u9HOhn4tYtB9IDkavcFlZmYSCR8Nl6adFpi+tAa0BrYER0oA/gMhTbYJBhrOpcBWCRoahEjAqrxS7pWWdk6P1oPWgnwu9P+h90hnWp/Wg9TBW7AcS+GmSmhEyQnWzWgNaA9GpAW+ASJIaAh2CQoaP0nPIi3L8UZ8pohot6yRV0HrQejBSv+v1oNeDXg/6faHfm2PDfuDBuAaI0WnD6l5pDWgNjJAGHF0NaNl8L57b8IiERn72s5+VnB4CQJU7wVur0FJ6SJRHkZ9HSvbN/JNxKKkEDkcvEkmWo2rx9QM2uw3xXv3t7XWERXbewRocU1Hn1r6DIaQOh3hQlR6ESZI6i4/31JmWFb1pnTmXj9ZDePVQ2d+Ho4Z90a3fxCRY4lSN1SDPppZ17mdaD1oPAIrKp2DawoXu9xu9wAS5fMcZ6x/zM/6Nl3oXjmVZTVIzQgaoblZrQGsgijXQvh94+Wz0tx9APyxw2VVR1+Efzv0e3s4/ERY4DT9IuXBe6v+qy/zc12dDk73o2ffAHykO7wKlHsphFoD3574+ky5HWFaG7KWLSPch1nQW7f01zl+0rLNR0tmrnR14ravT+bT7ez6jbifTHdIaiE4NEASesO4snH/9DdJBxUNAMEg2VsVDwM/VwbB3TcSxKkuAWFNTo3MQo3Pp6l5pDWgNjIgGXACxp60S/ZZEWJ11390XXxoCygw4Q2VGD8YeIyd7x5xv4d28E5BocZbZELDlAwBJf50Wo3EQQ5Y9/7/v4vzn3kO/i9nVQzeu/4wsRDUMI0Toq74ZWUg99P6GD9aP3T4Yjz/CexQSezp7tb0Nr7e3gVuWJSkJcJXgCbhP+gPVvr4UAVk3yYTsW95PgJ9DJX8DjEB/g76DdB+cR5cuPfiY0cEqjBKd9drtWLZ2nRsgMkyeYJCkLGptMpKos7NTAKOxFNZYlyUrLcvRaJKaoDuAFtAa0BoYMxoYBBAHXmlOsOX5ivP1mfN9OLKyP5z9TbyXt1wAYiT7cB4B4vPvA4mJHt64SPZhqPpVHGecw1jorwf49mMwj/Q6i/Y+GHnrouXZHC2dvdrWKgAxkR0gQHTlS/v01BuMdo+9Owq8sM5DOO3tj7V5C9RfObwxvjujYJ0F02+vzYZla9bivOuuB0lZfJWOYRoKgaExv3Y8yLIEWG1trQaIY8bw1QPRGtAaCK4BPwAx2gBFMIA4Uv11A0QaoIYrFoBKMIA4UjrT7ToXykjowTin3g93LKzJcD5DIQHEKDbQfa6TKO5vxEPlzXpWo0VnrgSIoAAxWvrr0i8B4tJVq3DONde6660qHgJVvolj8g4rVbVZx7IsAaImqQluTmoJrQGtgbGkAR8AcSQM2+EazASI79KDyIDXCHo1z3/2PacH0QAQY8UQ194mzwc1VuZN9dpff53OpuCe/Wh8joONzVeYpT89vOYKMfXwIMZgjm0sepuizQsbzDsW6f56rNkYWZMEiIvOWIF1V10t5a0UUznHQoBEAKjAIT9jviFzEceDrCapGUtGrx6L1oDWgDkNeAHE5HjfxmcoRulIyBo9iGa8EOHqg9GD6M97Ew5DPlz99daNbtfpyRsrelDza2TQHStj8wV6A41tkAeROYhmSZmcDXufIPj+bIRlTYGJEe5DUADlP/F8VHQW7f11hw3H0LwRIB6/eo2EmBIc8qLnkPmFBIbGnEMCRj6vZDAdD7IaIJozJ7WU1oDWwFjSQIAcRA4zWrwQJKlROYhK/ZHwCCmA6Iukxp9+okVnoXhjtGz0rHU9F+bmwm+I6cAGYQ4EOh/k0ZUNBYBFQ391HwasAH9rJxRwGAVhtEJSs2atm6SGHkKGjxIAsv4x9yXFYOorP3EsyxIg1tfX6xzEsWT76rGMPQ3Q+OaJVkVFBdrb27FgwQJ3MfdoGu3WrVsl0Xvx4sW+2emipbNDAIijAYC8AWKk+hAIIEaqD5EExIHupQGx0SYcWVIm4/ag15lTG956CAgQoyy/y5THKwpAQsyV8tE68324MQQArwAiPYiq7rGvnEN6FelRVGUvxoMsbc3GxkYNEKPFbtX9GD0N8IFXL2OeHhlPtHmCpAqkcoPwSc3tp+tslxe/N9SL966srMR9992HnTt34v7775cY+Gi7vvrVr0pS87/+9S85gQtFTxEdSwCSGucBqLlcp5GWNUNSMxJ9CJWkZiT6MJZCJEMNI/QGSlq/YytkdjjrIWSSGufi8dxew+H90e36LTvk1zOrdRZ1OpMQU7KYXnsdOjo6BAQyhFRdPJinDUd7Sz23tMfGgywP+zVJTUQtU32zaNXAnXfeiW3btmHmzJm45pprkJ+fL11lyMFzzz2H559/HnS5f+1rX8OUKVOQnp5uaii33347srOzcd1113nEs5v6sktIA8RQtGVC1g9JTbQZ4sFIakaqv6GQ1IxUH3S7GhSpJ1kfFjg1QT2ERFKjAUnUARKPt5MG6mphj1pOJwHi4hVn4qyrr5GQUmMpC4JDgkL1ubIHaROOB1mCYA0QTdiTWmTsa+Dyyy/H66+/jmOOOQb/+7//i1mzZsmpEQuk/vjHP8bTTz8tp0s/+9nPRIagz8x10UUXoaCgAL/+9a/dMe1mvmeU0QAxVI0FkTfBYtra1YePDvTijV29PhubNzEB04vjcLS5Dwdq+tDZ04+cdAtOmJmI0tw4pCVb0Ovox2s77Ei3WjC9OAE5aWQjVXzgg5v1DidTADGuqweNG7ei42AlbM1tHl+0FuSiaMWJ6KqqQfvBSnRX1yPemoysY2YgY/pkJGVnimHZtucguo7UInP2NCTlZCKep6Q+a1T3wxsg+ipOrgzWQd4QH4XttezAlPnMITWps1abDduamuTnhKIiTEpPR3J8PFp6erCxvh5VHR2w9/UhKykJi/LzMSktDWmsZQlgV0sLdjQ343B7O6zx8ZidlYV5OTnItVplGRxoa8PO5mb5rMBqRUoCS7H7qfVpsr/y/WHK+mOlHW670TC2ofTBJ0D0tUNFSSHyYYdvjsLYenp7Ucci4Z1d6LLZ4OhzIDE+AfkZGchLT0O61SrAs8NmQ1NHJ+rb2tBjtyM5MRG5aWkoyclGYnw8Onp6UNPcgqbODvT19SPNmowJublIS0pCQnw8bL29qGholM+zU1Nh5bMazfM2CnNh6s0/DJ0RIC5ZuVLKXNBzqHIOCQK595CkRpWy4Gcqkmw8yGqSGlOrTwuNBw0QIL777ruYO3cuzjvvPJxyyikoKSlBVVUV7rjjDrz//vvyf4LHefPmIS0tTfIB6+rqJD+QmwkBZFFRkXgXGZbA0xeGXVL2G9/4hmw0ZWVlyMrKku8wAZgAlFdKSgoKCwvluwzP5OcNDQ1obW0VWuWmpiY8+eSTqKmpcYeY8jPeg3/nxsX22U5xcbGAW39hrYcOHZK+5+XlSbtqI2QbDCtQiddWq1XALcEw+9Tc3Cx9bmlp8VgS3CwnTpyIW2+9VfqsQkz5b/aX/ePF/lEX7B/bVpTSHCv7wfa5CavNl/Ll5eUyNuqB92Zb/B71RH1xvCGH75pgMa1pduDf79tw30s9zrH2O41dRx9wuN6Bc49Lwor5SXhpqw0V9QMA8aLlyfjEnERMzItDc2c/fvpEFybnx+HspUmYmBcPCwbncfkzFFWIaV99M3b99kE0frAV9pY2JGSkufWfPrUMM6/7HKqffxNNH21HT0OzvOQKTz0ehactQ86COejrsaHqPy+j6eOdKL/sbKSWlSAxfXCIsgIv7hDTxMT/3955gEdZZW/8ZNIDqbQA0nsVRECxNwS77trL2rvrfy1rd9e2xb5rW8vade1l1VXsoAKCoHSQHkogIYWQnknyf3433DAZZjIzIZn5kpzPJ09kcud+93vPvfc7733PPbfOwfex5yUcyXLsQ4a6H43vBRsm3Bqera7f1cgveXny9tq18uWmTXLDqFFyUPfuEutyydycHPls40ZZX1ws7tpa6RATI0f17CkHZWbKsPR0cdfUyJtr1si0jRtlK5n4RGS/rl3l6L32kgldupi/f7V5s/xv40b53aBBMiQ11ZBMp9jY9gPPLKatwW5N7b+NPVvAJDV1k0lwYaURLFuf8ZK5xWHt3V5aJr9kZUn+jmJDAiGIriiXZKamSt8unWVgt65SXlUl2YXbZUNenmzZXmQIYnJigvTp3FmG9+whcTExkl1YKPPWrJUd5RXirqmWlMREGdqju/TKyJCkuDgpKi+Xmb+ulL0yMqRfl86SDPEMJhw4gnZr8OL3slsDm3o7jQ6zsW0eBNEzSQ2+BvsN8UPwUeyeQ5uoBt/D+0zEtloWgoj/hs+Kn+WEK6rWc8nQCS3SNrQLBCCIkL0jjzxSSLZy1llnmXDTL7/8UrKysmT+/PmGON16662GIJLyGNL40ksvmX2BTCCEnl522WUyceJEQ8AefPBB+eyzz2TLli2GGHHdcccdMmXKFPn111/llVdekaVLl5rPhw4dKhdddJHsv//+ZmJatGiRvPHGG/LNN98Y0gU5ZSIaNGhQPUH8+OOP5aGHHhIIH39LT0+XYcOGybXXXiujR4/2GwZ7ww03yOzZswV185NPPjETIt+FqPGsTAy0YeDAgXLBBRfI5MmTTft5ltdee82E23peEL67777b/I3hawniq6++Ks8884xpH59D6EhgQ/v69+9vSCyY8qzvv/++UWlzcnKkZ8+eRm2lTY8//rgh019//bW8/vrrhrDTlnHjxhmsUXoh3CFdQSSp4X1W4RYpq+O2xomprhUpLquVP75WIoO7R8vIXtHywH/L5I8nJhlC+NMatyzZ4JYzJsXLPv1iZPnmanlrVoXsNyhWII6uKN9JPvwRGpukxhLE6MQESR8zVDrvP7b+cWurq6WqpExWPPqixKenGgKYP3+pFC1bLQndO8uAi06V4rUbJeebH6ViW4EMuuYciUlKbECgvEP4AiWpCYWAhbusLzIR7jbsyR4zX+GUELgdVVXy4MKF8m12tiGFVwwbJgd062aUvz/Pny+TunWTAzMzpWtCgszIzpbZubkysUsXuXrECMktL5cnli6V7ZWVcsPo0TIvN1cWFxRIXHS0/N+IEZJdWioztm6VRfn5cv2oUdItMdGQyGBJdkvj64mJP9La0m3wnF8i2YaASWrqgGg4HTowlLGeTDiwvfnFJTJr5Urp3bmTdEtNlbjoGNlYUCDLN282xG7K6FGyInuLrMnNlcoqt4zu00sykjpIYlysUQYhFeWVlbImJ0dmr1othw0fZggmhDG3aIeMH9BPUhMTZWtRkSzblC1DumdK/65ddl+Ic6Dd7LvQ/A5ir74h/w60sX0O7yym+Br4chAiO//ho+Ab4RN5HnvR1suyKM+ivRLEkLxLLdwWEYAgMvjPPvtsefjhh+WUU06RHj16yMsvv2z+H3URMgdBRNVasGCBIVcojhAUSBYKF8lkjjjiCDn00EPNnsZbbrnF1GvrHzBggCGMzz77rIwdO9aQIV6Wy5YtM+XGjx9vyM/9999viBCkk/2QrORA6rhskhruxT2IFYcgUgayRZsOOeQQQ8Z8XaiaP/zwg1x88cVGHcwg7KVDB/MM1IWKCMGFFENMIbyHH364bN68WdasWWN+c/38888GB8oTevvYY48Zpc8SxLVr1xoiTJ3UDfnkM9oHRpBdlEOeFcINIUWxBEfuTXnqBPsVK1YYEs0kTX0QSbK6QhLBMaSrEYLYmGqSXVAjs36tkh9WVMmwntHSOdkld7xZKved2UH6dHHJzBVVMvtXt5x9ULx0T3fJKzMqZGjPaJk4MEaG77V7cqNAylhDBfFliU1Nlk4TRkvXg8bXP251RaWU5+bL8geek4TMzjLg4lMl78eFkj9/icR3zpCBF58qa1/9UGrd1ZIyfKB03m+MuGJ2JUzy1QZPBdHTCQjU3kBONH9vaVUqEJkIRxuaE4ea2lrZUFwsb6xZIzFRUbKhpMQohWcNGCAjMzJkcX6+3DV/vtw3frzsj6IeHS3ZZWVyz/z5kpmUJDeOHi3l1dXy5NKlUup2y9377iuzt26VObm5ppl/3HtveXftWkMih6enyySiGHaGpQZ6jnD1B39hpv5s2dpsHEp7Q0pSU1dxcIQxzGX9qk0OaC+kb1vxDhNKStinu7paVufkyJqcXPPZQUMGy5eLl0i0yyX9unSRnhnpphz/tsSjrKpKVm/NkVmrVsmU0aMl2hUlG/PzZVNBoUwcMEAY1yu3bJXOHTvKXp3SJX3nAnL9mHMADqH2nd2iTVpBVl2rIJLFFD/G11EW+C74Zp77E9tDWXwy/CwliCF5l1q4LSIAgbPJZB555BGjXhFOsHDhQqP6ffvtt0bNgyCyujRt2jSjaKEGEl7JKhOEhn2M5557rklmw+W9BxE1DSWOjKR33nmnIV+8LFEjX3zxRUNKjzvuOCFpzvHHH2/IKQodBBJFDlJkCSKrOyhq/PD/K1euNMQPUsf3jj32WL8EESJJ6CyKI8/KJGjrgqBBYnlmwikOPvhgufTSS+vrYnKEjL777rumPX369DGKKzjxuSWIpEiGxEIoCUuFzP7yyy+mfWDEcR0QP/Z4onjyGVhCKt977z2jVN52223ywQcfGJX2qKOOMm2FhFIGrJ944gk5+uijQ+uSjWQx9RfeRWjp/LXV8u+vy2Vsv2jZp2+MVFWL3PNuqUwYGGP2HOYU1Zj9hoSYVrpFXppeLtdMSZTRfaIlOXGn8+DR0kBkyRLE6m2F8utjL5v9h+w5TB7ST2ISEySxZzdJ7N5VXPGxsvLJ18zfU0cMktKNW8QVGyMdB/SWzhP3ljXPvyvJg/pK96kHS3x6SgOHsVGC6JHNLRQnNpJlAxHEcJEaa+ZANg5EwtgzOH/bNvkmO9uEhG4pLTUhpr/p18/sQVyYny//WLxYXmBBqFOn+uqu+OEHiXG55PcjRphw0VdWrjT7EAkt3VhcbEKH+f5Re+0lr65cKcmxsXL6gAGSzv4o6+jurC3SmPlSVZsL30g/W6gkNySC6GAH3SfuDmsvYaTbdhRLdmGBFBSXSExMtHRNSZE+nTrJh/N+lqT4eBNuitzuioqSDvF1ewkJJSUkPCsvT35ctcaEpbJBoayySuJiY6R/ly5SVFYma3O2yfj+/Qw5jPVYtPO7D9HJpNHuN/ZUFZ3c3p3thCDuO/loOeHKq4wPR+SS3XOIT8SPr2Mv2kNZCKImqQnNtdTSbRQBSxBvuukmo9RBfiA2BxxwgFxyySXy4YcfGlIIQYT4EN4JQUxJSWmwB45VJsghYZS+COKcOXNk+vTpRnmDIBIiycuSiejMM880yh3kDnIGYZo6daoJefA+5oJJDJJHhlWUPNoKsYM8jRkzRi688EJDTn1dKIgQQEgYF/emfp4J5Q6Vj3BbnhNVjz2Z1113nSnLxMh3CfkED9TAq666SpKTk02mVnvMBXXyrJSjfRBH2ofSSfsoCzmdMWOGCeMltJfn54KovvXWWybE9rzzzjNK7cyZMw3W9mLShsA//fTTJgS2sQtCy/NYRzOmPEu6LL5Qqsu2SG1UrCTERNX/zV9YXX5xjXy+sFIe+ahMHv5dBxk3IFZyttfIi99UyPRllZK3o1b6domWq6bsTPqRUy0rt1TLBYclSLdUl5RX1u1hTIqPksQ4kfgY3yF8PIdtg01SU5tfJGteeFe2zZwvpZu2GoIXl5YsGfuOkm6H7yddD9pXNn30jWR/8YMULV1l9ij2OmWypI0aLOVb82T70lWSPmaYdJm0j7hLSs2zQiAJWY0mSYlrV0gafzt52o9y8hc/iXgQxEiG1QUiA56YBVKbPMuGUm+4y9JXyt1u+WLTJpmbmytD09LkkO7dZUFenry2apUhiCSTWVJYaP79xKRJMjojo77vXDd7ttlbeP6gQTI8I0O+3rxZPlq/XuZu22bI4LG9epn6csrKTNKbfsnJMrVXLylxu426AUlMiomRBJfLOL9OCTcNRKj9kcnW0n8D9bO2ksXUp9pUNzgbTuURDLPMKy6WpZs2y8KsDSZ8dMRePaVPp7rs5tMWLZJKd7VRFAtLS4UptFPHjmYv4bAePU15vr8wa6MhiuxB7JKcIvv272v2KxLGSgKcMX16m7BUxioX4eOxqFVeizSt4eiMBmMsgnar70BBtAGCOPaII00WU7vPzs4hhJXiZ9ljL5gD7f7E9lAWXxS/jUV73YPYRomPPlZwCFiCeNdddxkSc9999xl17Oabbzahjah2liCyJ/Cnn36SVatWNTgSwzqfhITaYzK8FcTGCOIZZ5xhlDYIGWGV55xzjlHHfBFEQj0hThDJk08+WQhdJYELiidKIspmsARx3bp1hrTyjJAtQjYJOaUulDpCai1BhByiUj766KNy+umnG1UPEgkxtucgvvnmm4a8ovwRlkv7mGR4Nj4HN54NcgyBpD4I4mmnnbYbQYQkozKiZLJH0/NiwiZEF3La2AVBheTbhEC90qvkubO3SNc0l9RExUq8jyMqrZtiHeNpCypl9soqKa+slYuPSDBk0F0jUlBcIyXltSZ5TVxslAk7fXl6uWzIq5ZTJsZJUVmtfL3ILdOXVpnyx4yNlSlj4mTCwLrskrzDag113P1iD+LcTvtJTE2tVOZvl6qSUnGXV0h1eYXsWL5Gcr/7SWoqq2Tvv99o9oxVl5abhDQS7ZLYlI5StHKdrH3xPel54hESl54qJWs3ysb3PjffTx7cTzKPOkC6HjhOopMSG7ThlGlzDEGs9Qg1rE8QYhvdCOBatg6cPcGBZDOEgi7IzzeEzap7EEZLEDtDEAsK5PXVq+sJojXL9T/+WEcQBw82oaOV1dVCFtTS6mqJjooyJBFy+MjixXJ0z55GTdxUWipvrVkj+RUV5t/H9OolB2dmCvfxvvbk2Robq1pv431nN4IIkfAgVZ4LJA3mSvsPh5T11876ZjqgvaiAqIg7CLUr2iEb8vNNqOjQ7j3k+19XSpfkZJOQJiE2RoorKmRd7jYTQnrIsCFGaWSRBdWwqtptZnj+nRgXJ3PXrDV6G+GpkExCTTcXFpo5fHBmN+nXtYv5vplDHIBDW25DdVWVTJgyVQgxZcEZUoRyxoXfxXxk5ySIoj0nsT2UZSsPggC+rOfZkMF51C1TSpPUtAyuWmsABCxBJOySfW4QNNQ4FETI0pNPPllPEAlDINyUEMgbb7zRKGJk1bQECDJEIhsu9jQyqaAWQmZQ6ggxJZyUMxInTJhgJqJ58+bJc889Z/YDQgqfeuopgTBCrvg+qiahm4SSQuQgPRBESBz7HHv37m0I7aeffmruQXhpsASR0E+e5e233zbKHolyUN1QFCGbJOv5wx/+YPCAJBPaSTtPOOEEoyDa1SVLEFH+vv/+e/noo4+Mckf7CN8lTPSrr74yCiHKILjxHDzrpEmTzD5NcAQLyOWsWbMERZe2MXGjzEJWmbBZ2eLZ99tvP4NrYxeqJvXZbKpp0flyUtq/JcG1wyiI8TEeq9Z2U/1OB5+F3R3ltfKvL8okK7dGzjowXkb2jpaUJNeuM7Z2lq1018ranBr5cG6F1NSKXHR4gvke6mJahyhJiBFZuqlaJg6KlauOrssKVu8oeYfmiMg9OwlibFRdeCplzY/bbZTBNc+/IwULlsmYB26WpB7dJCYxvh6Gsi25kvfTItny+Q8y8NLTTaKa3B/mGaIYkxBvEta4S8tk+E2XSnyXjJ1ead2vkz+DIM6tJ4ie6pEvhcafaqdl6/BsCg4cV/HG6tUmtHRLWZk5fgIlb92OHSZUdGBKilEMUfzITvrCwQfLPp071/eRK2fOrA8x7ZucLLE7+5e1JeQQNfKttWtN5tKy6mr5OCtLMuLjzT5GyOS64mK5Y+xYGZKWtqufeiWvacqz+epPxhn2QV60bN3ikcUh5CQ1HvNZA3XOV/IQLWsHbIPXSXVtrRSXlxtSSGjohP79ZebKVUYtJESUIy04smJ59hZZvHGj7NO3j8lMmuKVlbTK7TZq47JNm6VDQoIM6NZV5q9dZxaAyHqKapizvUgGZXaTkXt5vNN8vBt82rKuo+xqu9q4oT19YOOdpAZShJ/gSYhsBlP8QnwxG4La1suSrJBEPDbrvBNIhBJEJ1ihHbbBkyBCCFkh8rz++c9/1hNENu2iehFiitpGRk6IDQRq9erV5ogMFDwuyBHEDSLDXj0IDuofe+cOPPBAk4SGCQiixG8Sy7Afj6ygqILs06NuiBokkYkLgogKR3gpJIo9i4Rfou6hbDLBQSyDJYi0B9JHWOdhhx1m2oTaxv0gvTbzKOofJJZnh7zyLGDFpImKyBEgYICCSAgtWUlpJ+1jUmX/JaSO9hECC/kmNPaee+4x9UCWSfgDhoS6QgLJ0gqhZu8ihBIijG0IV6Xc+eefb/AK6Qoii6l1yDjfcN4at7z7Y4UkxEbJn05NkvjYKBNSZJ1/W7awpNaUKyqtkYGZ0XLEqDi55Oli6dvFJafuHycZHaPk+pdLpU+XaHnw3Lqsto3tgbJZTKMr3bJjdZbEpiVLfEaauGJipCK/UFZDEOcvkb3vu16S9upmQkbtlTNjrmxfttqcd9jjmINl86fTZeu3c2TQFWdJQtdOsuXz7yXrvWky8dm/SFKvzAbOeaAspu31iAHPPtbSe9cgiJ9u2CAzt26VNTt2nX0JsdtYWirdExNNiCjt+GD9enlg4kSzvzDe5TIJZ27/6SeTjfSWMWPMvkLvMNE5OTkmUQ22JLT0523b5PkVK+T3I0dK/+RkE9Z6788/yyuHHSbjOteF1e3pfsqWxsx7DmiL7Q1IEH0cSRNqspGgwjzrOkRwIaGtqCxkrbKqSraXlZnwUc42RP7jTMPvVvxqfh84ZJDMWL5CeqSlydi+faRjfLxR6/MnB3kAACAASURBVMlsCkHcu1evOoKY1PBogB3l5SYTKmcikh01o2MH+eSXBdKncycZ2K2bIYifLlgo/bt2lUmDBrZJfOvHqEP6jiWIKIioZf72HPI5fo499qI9lGVRnm1GmqQmJO9SC7dFBAhfROWC5PgiiBA6CBmKFqoZq0cQKI654FgM/o2qRqgkxIwsolyQJIgXyh7X7bffbsIyUe0genyXi/14l19+uSGNkCn2PKLoQbRYuSKZDRk/IVBkQEXFpD20CzIFiYQ8QVYJkT3xxBPNXkZf1zXXXGPIF+3iYrIjCQ7JYlBOUQ9RQckyChmDBF9xxRWGEHOUBfsGPS+OryAUF0UT7FAQqRPF8/nnnzftIzsphJLJBoIIISeTKW1F3eNZIZ5MwBA+fuO8cswF2LJPkXsTDsvnkG2wJjkOIcAhXY0kqaEeTwK0pbBG/vZ+qSTEiUwaEisn7Fun0nkrJ7zvNubXyHUvFctx+8TJCePjzT7Dy58tNkdgnDIhTtI7uuTm10qkX9douf+cDn4dbtuG+iQ1uQWy9IFnJWOfEdJl0jiJTekgOd/Nk+xpM0y46LhHb5OYjh12hTTW1MjKp/4j5Tl5MuSacyQ2NUXWvf6R5Hz7owy45DST6GbLlzNl43+/kglP3yMdevdoAF99FtMgk9R4Y9YYmdCyvhXFYDH7JCvLhJie0q+fIYSriork1rlzzbmHh/foIZmJifJ1drZJZMMZhzftvfdu/QwnmKQ1P+bkyM1jxhgi+QnJr1askMuHDTMEcd62bfK3BQvk5UMPlbE7k9/oPsSGap4dNOHc3xhykpq6Addwegxib1ZAR76N1osSmFNUJL+sz5LBmZmSmVoX6rlqa4754azDI0eOkP/9slBqamtMmCjHVOwoK5dlm7Nldc5WmTxypHRNTTGqoGcfyS0qki8WLzGqI+clVrjdpp7enTqZYy6io10ybeFiGdC1i+w/cIDaLQxHZLAHccLUY+Skq642foYNIbV2Q0HDl+FILjv/sZDfHsriB2qSmpA8Sy3cVhEg/BFihnoGKfJ2hgiLZDUFEgYJYtJALWMA2Vhte3YfhAmyycV+RVIF85sLkgSR5Dv2u3zOBESoJASQe6OQ8T1WcWgPCqFNt8zePT6zWUIpA6FiciPcE4eFuHFIma+LfYWQtJEjR9aTHRRDFD6eiQnQ1kVbIJ8QRhRKiCVhrp4XqiaEjTbTDsJraQPhpTwjoQpgQ9uol78RtkBGUluOZ6Ve2gUpRtXkOxBP7g855v5M2FyQZnDs1q2bwS6kywdB9BUqV1hSIwvXu+Wut8vkpAlx8tv946V7mstnyOCm/BqZt7pKpi9zy7H7xJlMprzf3pldLjOWVcmqLXVJCFAT2YPI/kRfDrcngbJJajgHceWTr0vJhs1SU14hnH3oSkyQlMH9pNPEvaXrgfuapDNc7rJy2b5kpeTNWWjOO+x79vESFR0t+fOWyNavZ0nBguWcui6x6SmSMnyA9DvnJInP2HWOZF2SmroQ09aYpCYSTns4E6NYgkiSmolduxpl8PstW2R6drZsLSsTwuHiXC45IDNTDsrMlDEeiWvAhr8vJLtibq6Uud1yydChJhkNexn/l5UlP+flmXDTlNhYE8bKHkb2Iyo5jDw5pJ+1lSQ1PkmrA0gnSiDJZeatXS+llRXmiIsaqZVYV7R0T0szZyOiDm7Iy5P1uXmypWi7uKtrJCbaZc42zExNlYGZ3cxeQ8bmzhesCS3dXLhdsrZtk7379DYKIsdpLM/ONsdfoFi6JErSkhJlSPfu0p/sqJ6Xkvp6LJuz70AQ9znyKJOkBn/D8ygLfA3mPfs5DWBBm5/2UNb6qKoghuRdamFFQBFoLgQgvYS3EooK4cUJgmhCsAmvJeQVgtislx+C6O0Ek3xmY161fLnILRMHxZjjLUhS4EsxyNtRI+tza4Rsp0N6xEivzi4TSrQut0Z+WeeW5ZurpbpazJEXo3rHSP9uu2fG8a7XEkRXaYXkzV0opVnZUlm4XWqq3GYvYcrQAZI6tL/E2aMrakXYdF+atVkq8gokJinJZDKl3sq8QhOmmj9vsUlsk5jZWVJHDJbkwX0lOj6uHl5fBNFkHPRhAJ/KiZat8wlbCIcVhYXyS36+jExPl16Ed0dHS15FhVEDOSORZDRpcXEyoWtXk5mUZDSeFwSRfYyEoZKshn2L/C6oqJA1RUUm7LTY7ZZO8fFmjyP7D73raKln81Wv3/2tLYRvOJ/N9JPa2t3JdyPP5pMg+poc/R0Z4YSyoYQXhrm92L+0olI2FhSY5DQkqeGC8GWmpZpMpQkxMSbDMIrg1qIdUsqeNVe0pHdIMmWSExIablGprZWSikopKi8zmUshhxyJQRKc7aVlkl1YaAgkK4p8v0tKijkqI+DlZBuH2W67kUZ/4HlhBkEcN3mynHDFVWb7Dj4AC+SQQMYmooHdc8hn/I2rPZRlYV8VxICjUAsoAopASyFAGAP7GiGJJNdh4mU/4+GHHy7HHHOMIYfe+0H3uC1eBJEspsEoJH4dOh9OXnOUtSGmNkmNfe6W3ltVH2IaG1tHdHzsa2rpNnjaONS9a3w3GHuGWm9rw6GttNf2hfoMpy003lpDf2h0D+KuCSK48MS6SSoiZQ3WdQM1Ym1o8B6JEA5tqQ0NbOr9knYovhDEiVOPkZOv+b1pMQTQHmVBlJLdc2gT1eCLEAXVHspCEIkYUwVxjz1OrUARUASaggAvFUI5PFfnmJQhinaVrin1NvqdEJLUeJKyUIhHc5S1SWo8s5g2R72BQlsDJakJRxsCkWF/bfBFJpzc3kC2aCoObalezxDecO73C2focGMLSp79N2CSGku6PCdAB4Yn1pOJVtJeA2cY9sQFRRgdipnPBRaHY+adxRRfBDLIdhg7h7KdiC04EEbURPt5Wy/LdiO2/ShBbHYPVCtUBBQBxyLQCEF0kjLmqSCGU93wVBC9z1hzuioViEw05og7/dka+vy7hya21WfzF2bq73nbKg48V0hJaiypCSZJTZjL+lWbHKo0+VRaw4yZ09uwW7SJvxBYB9nYKohkMYXwoRBCAlmk5mLh2uZ+8N6f2NbLch4kuSGUIDrWk9WGKQKKQLMj0EgWUyeRhEAEsaVIY6hZTJ2EWSCC2FKYab11o7QlcPCn5LVlIujv2UIiiA520P2qTXpMh++QW6eTUbvv2vusQQcuTngSbQjivpOPlhOuvMokHiT5jN1zCDH0d+xFeygLQdQ9iM3ufWqFioAi4GgEgkxSE2kH1CapiZWooPbUNVd7Q8li6iRyaJ/f9r1g9iE2F2ZOw8Fi4CRFfE8UUL4bjD1bgqC2FPFtSr0hZTF1MNlqjWpTg3eag8l3RPeVemRuDep4lQgTXwji2COONFlMCStFFWQO4QeCBFm0ew75zGYxbQ9lNUmNo71YbZwioAi0CAJBJqkJxSltibKhJqlprjZ4KohO3IcViPw0Fw7ehEbr3bMzHJtqN2/C35775G4KossVXJIZh+0Fa0DkHbhH0vQ5h2EWkKBGuL2tcV+pOQdxylQhxNQmw0M1JNwUYui55xDCyCIVuRHaQ1kliC3ifWqlioAi4GgEmpCkJhJKk3eSmnC1obEkNeFqQ2NkQtuwa3S1FYVQFdjgwnMDZjF10P6uZiU0EVaa6p+lNeEbCczqVtEavv4djJl3khoUQsJHIYCEm9pjLzifmf9nH6LnsRdtuSxJaji/W/cgOtqb1cYpAopAsyLQBIIYidA1X1lMw+FIB8piGo42BFKbtA3BEQol2g2d1UiM42BCY4Nd9AiYxdTBYaVBEYdIkBrFrHXue2wGu1mCiIII2fO355DPURTtsRftoWxxcbE5m1oJYrN6n1qZIqAIOBqBRpLU1C2ABnYqwxHmFkySmpZob6hJalqiDeHA17OPtvfjEwIRcrVxZMJrveeikJPUhKLoaFkNK901EdT9X7BqYCsta0JMpx4jJ111tZSUlBgSSAipvQg1hQwmJSXV+wUcg9EeynJGtSapcbQnq41TBBSBZkfAT5IapznBgZLUtFR7Q0lS01Jt0HqdQUiUqNfNPk7BIaQkNa3UaW8w3+v+RNsBfZM1tfEekXoI4j5HHmWS1BBS6n2UBQs09nOgtklq2kNZSLASxGb3PrVCRUARcDQCOwmie8d6kahoiXE5s7X3DL9NZnfaX1xkMfV0BGpFaoU8gA3Vznondg/L/mbaHPnN53NFdp4F5Ux0tFWKQPtDYHpJsXxXWiJmymJ8WoXHl9LjTR4aS2KiZX0TDcVsF0H1R0Zbcd+pcbtl3ylT5YQrrjTKod1zCBHkfcp+Q889h6iHXO2hrCapaX/vF31iRaDdI1BbslEqZ10tG1fOkdqaGhk4cGA9JhCvmuoas0ndM7yrprYGVlafvYwvtHTZFwZdJovSxtS3LVxtOGL2Ejli1hLhZbgbDjtfkDaLm8GhttYxZW2b7UHH9oXu1Pa2NnzD3d4ol0uq3W4zFrl3a+yTzYnZ/Ipy4cfnHFVTY5aNoslsuvPyO0dFsCxtMnu9+M/lcnx7LZb0vdaAbyTaW1Nba8ZpdEy0uKJ29b/WgNmogw6Ww04/3cBGe+mbEMSEhIT6PYd8TqIaxrI99qKtl4Ugbt26VfcgtnuPWQFQBNoRAlWVFbJp/Qq59567hTj7V155pf7pq6vdUlpaas5EiomJrf+8vLxMeAkmJSaFrax0zJCo2ASPNpQLJLFhG6qlZGd7Y2NimqVsLC/68kopLSmpwyHWE4dyQ6oTkzxxqHZMWewZFx8vKSkpBgv2kDi5va0N33C3NyExUQoKCsyKPfdujX2yOTFz19ZKRbVbSkrq5ihC3exVXrZzjmowNp1XljkWm7pc0cYJZ3+Xvfhba3621maL5mpvVWWlsWlKaqqxaXPVG47+wLssNj6+/n0B8WNs2QVi9iDiE/Bcnsde8G5py2XJYlpYWKgEsR35xvqoikC7R4DVwaysLLn99tsNQXzvvfcMJnzO6iEvAe+9CKwc2s+1bB0+TsSBlxp2giDyAle71bZqHLAfmfT4bR00HZute47C4SZ9Pk445NCpc4n2s+D7GXMte9bS0tLMOCWqROdfV6vGgXMfc3JylCC2e49ZAVAE2hECvgiiPf+IVUPvEBIcGlbqvc8/0rJ1Z0Y5CQdWsbk6dOhg2qZ2c7dqHHA0LUGETOjYdNZ4Y6zZULtgxxuheizkdOzYsV491Pm3LvqjteJAuy1BRO1noTXY/qBlQx9D4cAMgqhJatqRY6yPqggoAnUvYasgssr5zjvvmJcbK8Y2xTWKBeX4u01xDRHiR8s6FwccTxwT7Kh2axv9F9IP0behiDo269Lwt1YcmD+ZW1nEsaF8Oqc6d04Npp9RZvv27ZKammrekfrebP3+A2G127Ztk549ezYIG46kDxlVa1PxRbIVem9FQBFoswh4EkQck1dffdXsn7CH5PLgvOggGhAOm+AE9SI5OVnLOhgHiKFnQgFsqXarSxrRGnEgVJiVbELBGbc6NusS9rRmHEh+QRgi8yuLcjqnts6x6Wk37Mj8gl0Zp/rebP3+A4tyLOIwB9voqUg7hUoQI20Bvb8i0MYRgEDgpMyaNcu8zCZPnmxWPG3GS+tMs1ZFOJS97EtQy9Y5A07Ewb7IIPtqt7bRfyESNqRKx2Zdmv3WjANzLuPUMzzdiXMJc5y+A+rIayAcPM8LxK763gyMmZPHMWOUhXHIIUTRM6N7JN1DJYiRRF/vrQgoAoqAIqAIKAKKgCKgCCgC7RIBCD6LAnbPt1NAUILoFEtoOxQBRUARUAQUAUVAEVAEFAFFQBGIMAJKECNsAL29IqAIKAKKgCKgCCgCioAioAgoAk5BQAmiUyyh7VAEFAFFQBFQBBQBRUARUAQUAUUgwggoQYywAfT2ioAioAgoAoqAIqAIKAKKgCKgCDgFASWITrGEtkMRUAQUAUVAEVAEFAFFQBFQBBSBCCOgBDHCBtDbKwKKgCKgCCgCioAioAgoAoqAIuAUBJQgOsUS2g5FQBFQBBQBRUARUAQUAUVAEVAEIoyAEsQIG0BvrwgoAoqAIqAIKAKKgCKgCCgCioBTEFCC6BRLaDsUAUVAEVAEFAFFQBFQBBQBRUARiDACShAjbAC9vSKgCCgCioAioAgoAoqAIqAIKAJOQUAJolMsoe1QBBQBRUARUAQUAUVAEVAEFAFFIMIIKEGMsAH09oqAIqAIKAKKgCKgCCgCioAioAg4BQEliE6xhLZDEVAEFAFFQBFQBBQBRUARUAQUgQgjoAQxwgbQ2ysCioAioAgoAoqAIqAIKAKKgCLgFASUIDrFEtoORUARUAQUAUVAEVAEFAFFQBFQBCKMgBLECBtAb68IKAKKgCKgCCgCioAioAgoAoqAUxBQgugUS2g7FAFFQBFQBBQBRUARUAQUAUVAEYgwAkoQI2wAvb0ioAgoAoqAIqAIKAKKgCKgCCgCTkFACaJTLKHtUAQUAUVAEVAEFAFFQBFQBBQBRSDCCChBjLAB9PaKgCKgCCgCioAioAgoAoqAIqAIOAUBJYhOsYS2QxFQBBQBRUARUAQUAUVAEVAEFIEII6AEMcIG0NsrAoqAIqAIKAKKgCKgCCgCioAi4BQElCA6xRLaDkVAEVAEFAFFQBFQBBQBRUARUAQijIASxAgbQG+vCCgCioAioAgoAoqAIqAIKAKKgFMQUILoFEtoOxQBRUARUAQUAUVAEVAEFAFFQBGIMAJKECNsAL29IqAIKAKKgCKgCCgCioAioAgoAk5BQAmiUyyh7VAEFAFFQBFQBBQBRUARUAQUAUUgwggoQYywAfT2ioAioAgoAoqAIqAIKAKKgCKgCDgFASWITrGEtkMRUAQUAUVAEVAEFAFFQBFQBBSBCCOgBDHCBtDbKwKKgCKgCCgCioAioAgoAoqAIuAUBJQgOsUS2g5FQBFQBBQBRUARUAQUAUVAEVAEIoyAEsQIG0BvrwgoAoqAIqAIKAKKgCKgCCgCioBTEFCC6BRLaDsUAUWgWRCoqamRvLw8mTt3rowaNUqqqqpk/fr1su+++0rHjh0lKiqqSfdZsWKF5ObmysSJE8Xlcsm6detk7dq1pt6UlBTzmV51CNTW1kp5eblkZWXJjh07ZOzYsRIdHW3ssGbNmj22RVvGmf5aUFAgq1evlv79+5v+u2XLFhk6dKgkJSU1uZ95j4sePXoYG82ePVsGDBggffv2bcuw6rO1YQQWLlwoFRUVZl5p6vzehuHRR1MEmoSAEsQmwaZfUgQUgUAIVFXXSk1toFJ1f4+NjhJXAN6Gg4uzzAXZiImJqa+cv7ndbvM5ZX744Qc5/fTT5R//+IchdU8//bS88847MnjwYImNjQ2uUV6l7rrrLpk2bZp8+umn5t7//ve/5cknn5TXX39dhg8fLgkJCU2qN6Qv1bpFatzBfcUVIxK1CyN/X6qsrBTwsxcOFmSXH/BsykV9GzduNBgtX75cXnjhBUNunn32WXn44Yf32BZNaVOo33HX1kqNBNeBY8BM/Hfg6upqgzHYgqm3E2v7Nv1q+/btMm/ePHnooYfkiiuuMGSRPnfvvfcaEtfU/osD/f3339ePi5NOOskQz6OPPlquv/56c6+IX/TD6urgmsFCj8cc4O9LzAv8ePZvawf6uFMIBYsqjEX6QFPHXXDANa0U7aveOf8GqiHKFSXRMY3Ps9SHXRgbvi5rI8953t99r7zySsnOzjbzipNsGginPf27fR82dU7Y0/vr99s2AkoQ27Z99ekUgYgh8MCMIpmzoTKo+994cIpM6BXXaNlly5bJnXfeaVaKjzrqKLn44osNKcORmD9/vjzzzDNy9tlny4gRI8xnlB84cKC89957hig2J0FEicS53rx5swwbNmyPlJ2gALKF1rwswk8wV//zRPhp5EJBAtOff/7Z4IpjmpqaKqNHj5bDDz9cJkyYYJ4t1KstEMSXitbJ4sqioB79dyl9ZGRcqt+yX3/9tVHq+vTpI4cccojstddeDcrOmTNH/vnPf8qFF14oI0eOlMLCQkOqUVtRp/fbbz85+eSTJT09vcmEBptAPu246NSpk1HBnUQQq5cvl4o33ggK8+hhwyT+9NMDlmUR57///a+UlpYa8pWWlmbmhSlTpph+3rlz54B1hKMAc8mNN94ov/nNb+SEE05osAAWjvsHuseWdevk42f+JVUVgef0zL595bhLL5PY+Hif1UIOt23bJv/5z3/MvOzr6tatmxx22GEC+Qt0tVeCeMcdd5j+/Pvf/970F6csdgSyl/69dSCgBLF12ElbqQi0OgQufT9fpv1aHlS7nzk5Q44e3LgCR8joqaeeasJEcRxOO+00GTdunCEw33zzjdx6661y0003yaRJk6Rr1671920u1cpTQcRpj8jLePG9IovuCwpTGXWbyMjbGy1bUlJiMC0rK5O9995bkpOTTdghRCIuLk6uvfZa6d27t8T7cfT8Vd4WCOI9+UtlZnleUFjfkTFcJiV08lv222+/lc8++0y2bt0qV199tem39srPzzfK9N///nd58MEHDRkEvwULFhgyh0322Wcf6devn7FJc16EsTqJILrnzpWyhx4K6hFjxo+XxOuvD1gW0vXll1/KgQceaLBEtaLf88MiE2GJYVH/A7SUxYCpU6caZ//SSy9tslIcEJAmFli/dKk8e+vNUllWFrCGPsOHyyV/+ZvEJSb6JYiEnqNos3BiL/o9iyNffPGFCa9G5b7ssssC3q+9EsTf/va30qVLF7MAiooYkXdSQOtogdaKgBLE1mo5bbci4HAEWoogomp1797dEEWcbVaap0+f3oAgQhoJbcTJYIX6kUceqVcQcRBZvUYxY/UVJYUXKw4jzjo/lMEZ5+/Uz+rsPffcUx9iCkEkdJWwpiFDhoTPwWwhggg5vOqqqyQzM9PsE3z11VcNXo8++qghJzjW4JOTk2N+ExYGaQQbFEfwQaEBE8gloXI4eh999JH5jr8QU29bUBf1U09xcbHZy5iYmGicIP4WzlCq5iSIKHWoiI8//rgJFUUBt8/yyy+/GALD3x944AGjbhUVFRnc6KOEzNGfWfTgc3Dlc/osfRTbsJ+Q+ihL2BlEFDtA9inXoUMHgyFl2EvLuMjIyDD7HCGIECUWXPgOmNPvUdaoO5xOZ0sRRPYK33///QZD+hZ4o5wzplES6ct8Dl4Wb8YCuHHZvk+ftH0fnMDH7t20CyvYDRugxjNHUQ8ElL/zN2xow+Gpn7mMOgkrxg4oiBAj2sTeUGzMff3VG65w1OYkiP5eXYRTs5/wiSeeMAtW9E0WU5hbmJf5O3OLnZvp0+DEe8AzxJTxQV8OFbOVK1easYXdsBN2sWMPWzPPYTvs4W+OsnMh++BpL32B9jKO+Ju1KZ9DkqmH5+NirmNO5V70L3/jmHIozszZ9KE//OEPpm4W84gyYMHPX73BhOw63LXQ5oUJASWIYQJab6MItDcEWoogogjw8od84EgQ4skqtKeCiENOSN5TTz1lHAeIjg0xZaX+rbfeMglmcEBwyHhpEqb68ccfywcffGCS3PCyPfLII+Wiiy4yzvXf/va3BgQR0kNY4Lvvvmsc7rA40i1IEHGycFZxTN544w2DHWrGAQccYBxciMyLL75owlFxaHr16mUcWtRcSPaiRYvMfkyIDvhBWnCm2PfpjyB62+KII44w9UNQf/rpJ+NUY99zzjnH2CKc4YDNSRBxBumjPMdtt91mQgghDlxvvvmmSaiEY3jmmWcapxRlBaxJ8gOpI2warGfMmCGff/65+RwiA8YoY//3f/9n6sMRxTFk7yckCHwhEGPGjDH35h6oDtj2uOOOqx8DhFpSF7bDZtjhjDPOMLYPp0PZkgQR8k3/BiNLxi644AKTyApH/KWXXjJ4QDj47PLLLzckhXENacEeP/74oyEHzA3YdP/99zd7RblWrVpl8Hv55ZdN+DmLSOPHjzf1QAqYk55//nljW8YHCx7YhXEH6ScUFpvZxSmIyXPPPWfaTP/wVe+gQYMMmQnHFQ6CiNLOHMJ8w7xM/wP/xYsXm3n5k08+kU2bNhlMIPZsKWDuhSB5EkQWPvzZojHMGCOMLRKR0RYWBhh7v/vd70xkCosq2Ap7+JujIGj0F7Y2/O9//zMktWfPnmYc8zfsTIg5fY45AbsuWbLEmJC57pJLLjFRBPQDf+OYcvQ7Ig/oaxBGrj/96U9GhWYRyFe99FfaoJciEAwCShCDQUnLKAKKQMgItBRBvO+++4wDAZnDkYPk8RL2JIg4a3yOU4daaAkiL3ycPEgIDgZqJI4xK7mU4aVNnTgCKGnUywotL20cSJukBufvX//6lwkJJHQQ1ae1E0RWoyEQkApIC84NTgjPZh0OsLEkDVzBiM8OOuggEyKJs4ozTBmwnDlzpuk3vgiity3s3jsceRwglBmc+aVLlxpnCWcdRy1cV3MSREg34aI4cDwn+zvBDDL417/+1ZALksRAuulPX331lcEV0oeigXpCiCmkAmIIdoTjoXiAMxlO6c+QCvo2/R5HmB++D7k/+OCDjYJ2/PHHm7+zgGIXSVCJaRP14yBTL32csWadz3Dg3pIE0VNBhDzwbBALCDR4o1SBN4sS9HeI8aGHHmrmB/o2+NMnwQXMIRA4+ixSoTax6ES9hKyyYAKRAF+IAZ+hfDGuWOjg79gUuxBCid0hC9ddd51MnjzZlKHvMw64DwsDvuqFROH0h+NqaYLIPly2ChD5ce6555r9ofRHcCLJGP0dMkh/5DOIIvMCNmRcQRDffvttQ+D57c8WjWF2yimnmPcFxBM7owAyNhkPd999t5nbmI/oD77mKJKVsfjD3xl3jD/mVBZtWJTYsGGDmQuxPwsFRBTQ7+hHzBHUzfjme/Q3f+OYBRzadcstt5j+df7555v+Cj4oi+zH91UvhJtn1EsRCAYBJYjBoKRlDj4y2QAADpRJREFUFAFFIGQEWoogQiBwiCF6rLgTGgdhJFzM7kH0Jog4hyiAZNbEkeDly4uclWjUMJySxx57zDjQ7Gfh96+//mqyR6IQ4qCgWLI3hs/aGkHESUaJ4rlwMFA4bAgvJIZnJvsozitOCOVx0CCAEDecLogO5APigaMNIWKV3TpFNospdvBlCxzA7777zoQDs/cRJxm7slqPqgBRZ69NuLIUNidBZPCAK6oCagHOG2SXvsgz4dSCH/9GvcVRxPkDawgLGGIHMMApBntICWSQvk4/RqnCGcUmLHZAblB3wR0H15JFlENvgshYwMnkftSNwkgbaG+4FCowaimCiDNO36R/gzUEj8Uf+hjPS4g6JAOnn/kAsoZ6Aymjf+Pwo/QRGkwdYIO6h3POvAGhpI/ym9BVCB9Eg/5MORarCBuEHDC/QCSwJ3MMNgJ3iLnnHkT6eaB6WdRB6Q3HETstRRAhUhAo+r09zoX5hDBnIkUYL5AziCELenxOOVQ6iOIrr7xi7MPYgaSDKclv/NmiMcwgTyz0kfyFdwR9hQUb6mdeYoGAvcH+5ihsin1539BvILqoh7SJsQTRpw8w11EvijL9heeCIBI1wd9ZoKSvMTfQP7zHMfMHfc97DyILdo3Vy+IUzxausOSQnQb9gqMQUILoKHNoYxSBtoNASxJEHC4cO5w2/p8VWRwxfwQR5w/igtOGM8a/IR84VnZPEkdjsGpNggguXvYffvihCe17//33DTlkVbotEkSIBivQdg8bRJCVeYg4jhgr8oRG4Zx57gOkPAoGK9qQdUK0cHIbS1KDg+LLFoSoopZAcFBSCPMyqfWrqw1hxCmEcBICGA6HuLkJIqofRA1yTB/kaAmIC04jIcw33HCD6V+QFfCzfZS+CA440vyNH7Ci30LkwQJnlNBr9sMSjvfnP//ZqC9W5SDMF/WD0Dvs400QPY+54N4kZPJcDAmLOt6CBJFwOxQ5+g6LP5zLiUoESaR/Qxjplyxs8PyQbxsGzMIJ/fKPf/yjCf0jtBTCjvPO/xNmTt+HDGInHH7mFuqBvFMPocOQC4g7YaWQdfoAdrHKMCGongQRzAPVy/zHfNXcyYt8vYVagiCCkVVjic6AOEPgIIP0axb06IcQMsa/3RNK+8AHTOnLjCm7uMIYYlz5s0VjmEEQ6QPMdfaiPt4rhHETnskY9jdHsU2BSAD6CwQPu3PxroK8EvUCAaStjGPIJv2FcWuP/eA79B/eO6jczLne45iFIPDxJoiosI3VyzwDloyDcI3ptuPRtL8nUYLY/myuT6wIhAWBliSIxx57rFnp52WLg4HzgPPrjyDefvvtJsSOFzNOBc43+4hwRBojiOx7sQTRJhJpiwSR4xc4NxIHDAcClQrng7BF1FVC8GbNmmWcNxxae+FkgD+r/DhlEEQIe2MEkVBgX7Zgld0fQWQvJDZ+7bXXWi1BBBPCDCG7rOCTPZbjF1CkIMOQcpxRCCNlLdEAa5JOEI6IyoJqcuKJJxrVEEwghGCHA2sTejAWICeEOEJmKIOCBiFBcSdc2jPE1PscRAgmex1tXw+XM9lSCiL9EwIOOURRZdxDoFEK6bfeBBHlCmKHQw1BJFoBjFB6QiGIkAnqQVViPEF4+AylB9tgF5RiwnuZh4IliLbea665plUTREI4ITV/+ctfTL+EVBHSbheA6LuMCUgiau4xxxzT4N0FMUahY0wFIojBYOaLIDLvszhw8803mz7DfOiLIDJHoQCyHYFn4ll4plAJIoowC55gQn9hLHuPY9R+2sIc4pnFtDGCSL2UZZFCCWJYXKBWfxMliK3ehPoAioAzEWhJgkiYHE4rL2tCjCAwhOKRIRLy4R1iSvgeJJG9hoRy4YAT4odChkJFPewHYWUWEsSLlBAlHGTUM47KaMshpihQOLE8N86YdZohfDgiOD6E3KFSsY8FBwaVBQcX8oLTTKgdq99kYGQFHEJJeK4908+GmLIq7ssWhDISTooDA9kh/A9HhnujHPJ91BpfB823xAhobgXRthECjtMHrhBiwukgayxY0A8JVYTwkcyGxQyUQ8qDA44p2KOwgjH7mlCuCF8FM4g+ziT9HDwZI6gX4IbdCDFjwQNFrTGCGKkjXVqKIIKJTVLjeaQFOBMdwPxhQ0zt3lj2cbEPFMzYbwxJINQPpQdiSRgj5J5+b+0GCaEeSIsNMWXuYL5izyljhfBBS/hRISGILHjxGWOHhRoIAHNRoHptuGQ4QgabW0GkX4M7Y4DoBfojWHvueYVAopYT3o4tUH1ZoMJGKK6QQs4VxTY2xJR5G9v4s0VjmEEQGZfsLSckGIJKyCZ9gTawV5Bx6G+OwoacZUp/YbzxjmEc8h2iUYjUYFGTdw718v/0FxYeeCcxnplnWcggPJXntJmEPccxqjFhzJRhjkT9pm0QysbqJeEO9wtXmH5LzMtaZ/gQUIIYPqz1TopAu0KgpQkijh5KFw4aBIIXKA4Xq/H+ktTgfBBKihIDAcG5ILwHcolTwCo+KgxOOE45TgffYX8XTnVbTlJjs5hCLlg1h9zhdKCg4PgQykUILqGKhFqxPwfHm1A5CCb7hHDeKINThA1QXljl95WkxtsWZHzEnjjy1IeSgPODcobyxmc4X+G6Woog4hTTj+iHKFWo3pACQnf5N30T1QQ8UAl5dkIh7Z418ERt5MIJxiGmDKQRgo+KwP5PCAb/5m8olTih2BPyoQSxrhexyEFmTDAnSyUJaYhMYOEDJ5q+z1zAogah1Ciw4A/u9G36O+Tb027UA+4ovRBQyBtzDP2dMUEdLHYwt7DohOLEflHsRFg332UMQfYZWyi5qMq+6kVBgoiE42pOgggZYlGDvd0QGiIVCLuFnNkL0gj29FlCSMGHUEuIEfMR6jkkk7kZtd0zSY0dQ6FiBkFkXiNzNeMRwgURxZaMU+5NSDLqHjbynqOwLc/CQiX2RvXkmZgnCT8lJJytEMyfLOxANGkjtmbhgbmOi2fmM3/jGGWSuYGFNhY8GdssMNFfaC+Jk3zVS3+mz+ilCASDgBLEYFDSMoqAIhAyAlf/t0C+WFke1PcePzFdjhqY0GhZVldZQeblTCiWXWnG0SY7IMoLKiD74SB3hNSxes9Lmc8JT+QFjmOBA86/IZMoKqzqUz+ONIoCq/+8cAkTYrUWZxsCCXFiJZhVXV70vOD5N6QpLGF4S/4uwk8w14ibRPhp5GKFGpXQpvVn/w2OMZiBBw4IIaPghIMGscDRYWUf9QTHlpV/nBGcXdRWHCjIO04L5XCQcARxiknKAKH3ZwvUNJxqCD9qoj3m4rzzzjOkiJX1cF1/LVgus8vzgrrdLelDZb+ETkGVJZwRHFASWaBAuUWZshckAhIJIcdBhSSz8k8/RIGgD6KqQGYgKPRNbEOIG4ojTiYKBmUgLvRVQvMIccTptuOC0EecSX4TogdRsReEyLOvh6Vvswdx3jwp+8c/gsIxZtw4Sbz22oBlCWnmOZk37JmEnl8i3JN9W+CNIw8BZDygNLFXETLCGKdvYxvCsFmsgDRAEljQ4KLfghnhu5AVxgdjAPvyHcYTcwZtQXGHbKAcsjjAvGSP7oHcUJbxgh3JCIwa76teiCf2DceVtXyZvHDnHVJZHnhO7z10qFxw970Sl+B7TmchCDWc+ZmFKF8XmKGoggF79bABZB5CxN9QGyFjZ511ltlzy7zOO4D5CwLvzxaNYQZBRB1m7sdOEFTmOEgo5Iv7MqdRhsgVX3MU5I+2cqwSz8gCAW21kQ/MfxBA2svf6XeEQEMQIcBktSWyBfXS3ziG6HHZCBd+cxF1wDuL+nzVa6M/wtFf9B6tHwEliK3fhvoEioAjEViZ55aCspqg2jaoU4ykJ7oaLYuyRcgVTjGEzu5TsYeKo7KwomsPCkYFwPHCGWO1mpcvpNIe4o6jTlmcRlaLqR9iBDnkOzjm/N0eQo6zjnOAs46jjRPIZ95hUUE9cFMLlWwQKc0K7ttJvUU69Gq0rA2vxfHhOW2yC57fKoRgTaIEHBicGj63B33bA9VxhsEOBRbSiW1wXCkHVtiBz/g+Sq8/W+AM45BjG+yB0oCjDAmiHZ4JcoIDoemlstylUlRTFVQFvWOSJMUVG1RZ+h840HfAD9z5bS+en7Bcq5DYg9tRDMCev4ExtoKI8xucCGvk3/yN/s5vayewQ5myZ8phD7CGgDNO+C712wsn3LOvB/VgzVCoFptv2hRUTVHJyeLq2TNgWUgfz8m8AVbeCY7sAffgzf+DEQo4duE32DIn2IPRmW8IGaQf48gT2suF3cCMerAx/Z4xQD2QA/qzvQdjifkFu7DowbyErewYoiztxE70ee7pq17GRjjCS3m+itJS2bJundTUVAfEPCGpg3Tr29dvMimen2diDgVXXxfPRR9FWaQvYwNIOTbib8xZzM/MDZA5qzBiv8Zs0RhmEETsRtgv9+H/7RhlbHFf7ETb/c1RfIe28kN/YC5lYYdFS/ofSiQ2p73WrjwfF22jv/AbddTfOLZKK3iAH7+5ILZgggpOf/Gul3k6nHNowI6iBRyNgBJER5tHG6cIKAKKgCKgCCgCkUIA0kaIJ4qOXRzB+YdwEgZs1ZxItU/v23wI+EpSE2rtEEj6C4qyJW70IYgbGWxRJMN5dEyo7dfyioBFQAmi9gVFQBFQBBQBRUARUAR8IEAIKqGhhE4TBopyhbJHaC4hpJ5HLyiArRsB1D3CSkl609QLZZD+QqIvogRQDYlsIYycrRGQw3Ac09PU9uv3FAEliNoHFAFFQBFQBBQBRUARaAQBQkwJ9yMcm9BILkINCdUjnDBc+zPVSC2PAKGZkDfPTLdNuSv9hdBS21+ok/7Cj/aXpiCq34kEAqogRgJ1vacioAgoAoqAIqAIKAKKgCKgCCgCDkRACaIDjaJNUgQUAUVAEVAEFAFFQBFQBBQBRSASCChBjATqek9FQBFQBBQBRUARUAQUAUVAEVAEHIjA/wMR4frmmNg2QwAAAABJRU5ErkJggg=="/>
          <p:cNvSpPr>
            <a:spLocks noChangeAspect="1" noChangeArrowheads="1"/>
          </p:cNvSpPr>
          <p:nvPr/>
        </p:nvSpPr>
        <p:spPr bwMode="auto">
          <a:xfrm>
            <a:off x="130175" y="-2620963"/>
            <a:ext cx="57531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6" descr="data:image/png;base64,iVBORw0KGgoAAAANSUhEUgAAA4gAAAOnCAYAAABiSmgtAAAAAXNSR0IArs4c6QAAIABJREFUeF7snQd4XMXVhr/dVW+25Sr3CgZsY6rpvbeEGiChBJLQIQUSSMgfWnqFQEISSAgkIfQWegkQTLWNccEG915kySpWW2l3/+edu3e1Wu1KK2klr6S5PELW7ty5M+fMzD3ffOec8YRCoZDsZSVgJWAlYCVgJWAlYCVgJWAlYCVgJWAl0O8l4LEAsd+PASsAKwErASsBKwErASsBKwErASsBKwErASMBCxDtQLASsBKwErASsBKwErASsBKwErASsBKwErAA0Y4BKwErASsBKwErASsBKwErASsBKwErASuBZglYBtGOBisBKwErASsBKwErASsBKwErASsBKwErAcsg2jFgJWAl0DkJBINB1dXVafXq1dq4caNqa2uVn5+vMWPGmJ/c3Fzz3fr161VeXq6srCxNmDBBo0ePVkFBgXnounXrtG3bNo0bN06FhYXKzMzsXGPsXZ2SQGVlpVatWqWysjKjS/KVoZuJEydq2LBhys7OblfHHo/H6BBdb9myxbRjyJAh2mWXXYxOMzIyVF1drU8//VQjR4403zE27NV9EmBu1tTUaOnSpUZ/U6dO1aBBg4x+0fWyZcuMTtDdwIEDja4GDBhg5h/3rlixQhs2bFBVVZWZt1OmTNGIESPM/OZauXKlqX/s2LHmM3Rsr+6VQENDg7Zu3WrWzO3btxs9oRPWVHSIPj7//HOj36amJqOXyZMna+jQocrJyTGNYy1eu3atSktLja5Zp921l7GwefNmUwa9Mh6Y//ZKrQQCgYDRH3pgvayvrzfrIbrk3Th48GDz2aZNm8zajF7Rw/Dhw40+Kevz+cznzEPKMTZYt5nnxcXFpjzPYc1F9yUlJWY8oGN7pUYCrKXIHR1h3+y2224RGyYZ2whdNDY2incw87aiosKsz7wzWW8ZB6y9XDxjZ9lRlkFMzXixtVgJ9CsJsDhiSP7zn//Uyy+/bF5UvOC++MUv6swzzzQg469//auefvppLViwwCx8X/nKV3T66adr9913NwbOv//9b7333nu66KKLzKKIUWKvnpMAevnzn/+s+fPnG5DPCwodfvWrX9VRRx1lDIu2dIzBwovuf//7n9H17NmzTR0HHHCArrzySk2bNs0YLgCV2267zYyNQw89VKNGjeq5TvbDJ2FgfvbZZ/rFL35hjNAbb7xR++67rzE8mW9//OMfDaDH0GQuXnHFFZo5c2bEOL3nnnv0wgsvaPny5WbeXn755TrxxBONgYrhyZjBwP3yl79s5nleXl4/lHLPdRmZA95ee+01Pffcc2Y9xbg89thjdfHFF2uPPfYwcwy9zp0714AH5vHXvvY1HXnkkQYIst4+8sgjevTRR/XBBx+oqKhIX/jCF3T++eebeco8fumll/TYY4+Z9Xj69OlmPNgrtRJAN++++66eeOIJvfPOOwasA+LRE/o4/PDDDRh4/vnn9a9//cts1LC5w7r59a9/XZMmTTLzDXDIPH3rrbcMQAHoX3vttTrwwAMN2GTDljWXTbmTTz7ZzFOv15vazvTT2phL2D/o5oEHHjDvzx/+8IcGoGPDtGcbsY6iCzZWuZd5C5hnY4cNH9ZjV48867777ttpdpQFiP10kNtuWwl0RQIYLLfccotZ6FgYMTTnzZsXMSqvvvpq/eY3vzGGBy+oxYsXmx1wFsdLLrlEa9asMUYoi+z1119vFlYMVnv1nATmzJmj3//+9+ZlBGvAi+3tt982LASGCnpLpGOMxx/96EfGEGETAMPzG9/4htkJBXzAXAESAYgYrQ899JABGrNmzYrsjPZcT/vPk/x+vwFvzL0PP/zQgPFrrrnGAEQAwLPPPmuMkD333NPoG7BBeTYFjjjiCLNRgF4ZDwB9DBfGA/cD8Jm3Tz31lAEcGKQwFNbw7N7xhY7eeOMN83PIIYeYtRZQwRyEWWJtZTNg/PjxBuzBIrEWMw8PPvhgXXrppQZE3H333YaBvOCCC8w9bOpRD/OUtZn6GTOsx4BKywynVq/MGebPddddZwAb8wsAB0ME0GPush7/4Q9/MBtzvCvZuOGeJUuWGDDJ3GROf/TRR+bf5557rvHKgIWCmTzjjDM0Y8YMcz9r7j777GM2bGEVLYOYGn2ijxdffNGspQsXLjQ6vPPOOw2LiB3Tlm3kvjdZN1mP2Vhl3qIzGMOPP/7YrMennXaa2Uxn7f3JT36y0+woCxBTM2ZsLVYC/UYCGJbsWGPwn3DCCTrnnHPMDiaua+yoLVq0SLfffrt52WFo8kJkt/T99983Bg1/wx6y+GGsAkSse2nPDx/AOQYhDAR6AexhqMA0YISi10Q6Rtd/+tOfDGMIYHjyySeNYcOuKDvkjIGbb77ZGJ7oHaDIWEHf9uoeCWCAYvj/97//NcwhxgsGy4UXXqhdd93VGIyAAPSCfmGhMDTvuOMOw05gXKK/m266yTAWZ511lmGF0R8GDH8zNpj/bAodf/zx3dMRW2tEAuj04YcfNowS8/Too482socBBJgzZ9logyVGr4B8WF/mJ6CR+fb9739fO3bs0O9+9zvDLv785z83eoVNBjRwH/Vj+MI+nXLKKaZ+e6VWAjBEADnWVd55zEvcuwEEvCsB9QAGNuUAC2yyAhKZy+iH9ZU1F/1TlnnK3OXdy5rLPIXVB3CwHrPmAkLZ3LFX6iTAGsnaysbNq6++aubWz372MwMQAX5t2UbuexMWmLX0L3/5i5l/++23n7GBWL/R6THHHGM2XKmb8YA3z86woyxATN24sTVZCfQLCbBTCSv0ne98xyxauDlhrGDMYJTgBsWihmFD7APAwGUiMFhgIjBScCtllwxwYnc3d/7QQa8YGbg2sSuKC1siHbODisHJjiiubzCIMBUwiBg8gAiYClhK3Giuuuoq4/Zm3RG7T88AfgAgmzGAOYAimzAwCMSUolcMG3TlxgHDXpx99tmmPIYr85C5C0sB28u8RacwjhgxzFvc4QCHsE/26j4JsPkCE/+rX/1K//nPfwzQgx0EPPCD/AH5GKk//elPjcG5//77mwZxL66iMEff/e53zToMuGBu4lYKIwXwYP4yT3FzI74NgMF6bNnD1OsVgMh8+/a3v22AH14aAERAOwAQ8MD7FMaI73mX8l5Fl+gf10PWXAAf9cAgMm/RIe7gxAzjCs4cRp+suXvttZeJUbVX90gAVp75x9wEuGMDtWUbue9NgCSeN7gasx67G6cAQtZjNuQAiLwvAZ+MgZ1hR1mA2D3jxtZqJdBnJYBrErvPuLHxEjrvvPMifb3rrrvMjjZuSsS6wEi5MYgYLLwUiYViUcW1EbBowWF6DBXiWtAfLyPAOyCxPR3jAsWuJ3ESxCJyoVd2vzGIcJnhpQfQtMlpulfP7EYDANDdqaeeqr/97W8mFtF1McPI5Hs+d4E6f7PBA/OEYYKhAptBWdgOmCR0iZ7ZQGDesqkDSLTztnv1ibGJyy/ua4B7GETmKKwhjMKXvvQlw1oAFmCe0CuAwL1wHWUOYmhyL0w/nhtsAsEyMi5wZaMMGwvEt8FqWb12n15ZC1knAetsvrDxwibA3nvvbdZNNm6ILYTxv/XWWyMNeeWVVwyw5L3K3ENnzFM2gXAfhjXke8Ai44H3M2uuGyfefT3q3zXHAkTmZjK2EQAR3WEfMXfxtOLiftZj/mbjhnnLuxVGeGfYURYg9u/xbXtvJdBhCWC04NLCbmY8gMguGS8nguthkmAgcJ/AFQaXQ4wdXNgwcjA6AZSARgwUACTMhWWaOqyWLt2AsfLmm2+ahEMYnhgWgIf2dOwapLinESPDhZFCDBMvNpgL4qLQJ+ACAxegiJGD+xNjwl5dkwDzCyCOYQL7A7uHqyAGJO5OuI7CJAH6SICBQRINEIk/ZN7BRrALjo6IoyHTKUwSY4F6MFKZt+gXtpK/SaCCEXPYYYcZ9soyT13TZfTdyBaQTlIgQJ0b04sRiR4xMGF1kTlsBHqNBxBxHybpDGwy9+Eix3oMSwwDyTwlVg2QQRwcbBZjig0iNg5Yj1nL7dU1CaBPNld//etfm3h7PCpghJm3zDXeh7gQo0dcwGHy3Yu181vf+pZ5r5JADPaYecr7FJ2xzrIxxLuUdfuggw4yc5x1AS8Ons3cJSaV9dheqZFALEB0kxC1997EA4D3LZsF999/fwuAyHrM+xOAiK6Ys6y3O8OOsgAxNePE1mIl0G8kABAgdo0XGIkqWMi4YJ5gnHhJkUENwzHavQUDhdgXXE952WGEskjiGoORw0uMmClconCJs1f3SwCZwwBipOCmhOEBq4BBiGHRUR27u6AYKeySs0OO8Yn7G/rnebhNsWsOW4FBZK+uSQDjAWaIeEIYCBckACCYY8gfRgJGn7TqZB7GoGS+AuxxOTzppJPMb5JnxF64IuJGTAIjWAqMTupyASRsBjvezFv3SIWu9cjejQRgEGGAMSDZwIFZYgMAefM3MWgACWQOqEOv6Npdi8liChvIWgvIjz22gs053L+Zp25ZNvdYj7mP8cEPegV82KtrEmDuEZuNyyCuoMcdd5wBirh9szFHAiHmILHCrJu4mrq6JKEJTD7vVTfDdHRrAPrMddYBNlvZFMB1EbdV/mZDgDWXjSAYKnulRgKxABGwnoxt5CapYb4xb92NUhhm3LyZb+iQ37FJwHrSjrIAMTXjxNZiJdBvJMAihrsDMRG4L+E6CivE5wBE3Cbuvfdes+hFuxUCQgiuxyWGe4hVhIXAbQbGg79ZLPHLZzfbXt0nAQw/DAeM/8cff9y4JcEowFLgfoYx0Rkd02LAIYCC3XLcptgl52VHjCK72BigJL/55je/abJn2qtrEsCwfPDBB/X666+b3Wb3YscZgwWwjys3mQ3R69///neT+RCwDjOIwcgmD7/5PPbC/RAjFsDCvMUoYjOBzSF0C4BhXjOO3LMSu9Yje7cLEJlDrKWAcoAcGzgYjMwx4p5YYwGMgAH0ynwDdLAWM8fQPbFqbLjFsruAQ5hJnkE2TOY7z2I9BlDyHen70asb22g103kJME/ZIGW+MNdc12/mKOAfkM88RI8wRz/+8Y8NC8g6zbsRvaAf2PrYI6HYrOFdCqvIOs58Z83lPYrrOPMU9pHxQkyrvVIjgViAyNxL5r2JXjlS5h//+IfRN7GobMrACDM2mG+8H5m3sS7fPWlHWYCYmnFia7ES6DcSwFAkhToGPywhjBMLGsCQOBfcLHgJAjSiFzdc3jBs2K2GccCVxgLEnTNs2HEmmB73NUA8O8vsTGNIuAmHOqNjeoP7MclMMFBxgQO0WIDYfXoGIAC6cT3k3+7F/ALIkZUSN0EMfXasiRnGddCNBYZ1IDkG7EW8o2ZgLZjHfI/rEwyIBYjdp8/omtEn4IF1ldhPElUQFwpgBPiRWAhQ/8tf/tLoFfdiWEY8M2DtiW3DCwC9xhqaGKcAFuYpzDGeHxYgdp9eYWzxyoDRdRl7mH3mEvHDAAvcT3FPJDQDYAcYZBMH8AiLyHsVljiWVQLks2HAMSiMAXdTzgLE7tMnNccCRGyeZN6bAEQ8qYj5Z97iSQOryGYc6zFzneOJ4q3HPWlHWYDYvePH1m4l0CclgLuMGzjNi4/FDQMV44Qsa8Q9uUdX8LLDVQo3GhY8mEfcnXCBwyiBUXRfeMQ3sVNqXUy7d9igP8DC9773PbNLjSGB8e8akcQsESMIiMRAaU/Hbmt5OcI8wGYBOjCAiFklgQYuUOyWo2vYK3bLAaX26h4J/Pa3vzW6w9BkTvJvmF3i2ph/bPTAJLN7jcFK5rzoCxaKeUvsIvFSAETm+TPPPGM2gxgTsFLUA8Bg3loX09TrEndeDEf0R+wS6ypzCLYWvbFmsrbiTsj8QiesxW5Md+wcc2MbmaO4q8EEAzoBL3hv8Jl7UdcNN9xgGEV7dU0C6AZ3cDZuAHTMPfTJb3SKvlgTceVGFzCObN65MYYkJOK9Sqxi9AXrBLhkXnJ8hptAiucQPsA85r2L3vkO1357dV4CvMd4x/FDxmg2QHHrZw1krgHSk7GN0BnvYNZjLt696Jr1mGMueP9GXzvDjrIAsfPjxN5pJdBvJcDONrGIGC68zDAqAHUEwfODK5QLNmAqiL3g5UhMImwVFwsrrmkskpRhgWXHFNbJJqnp3qEF48QLjp3reBfMg3seGi/B9nTs1oEbIz+AfnZFGQe4P2HcYsTiygqIcJNfuNnbure3/bN2gB1zjoQVzC0MRBfwYaBiNLIxgJ5xPXOPvnClxRhxD1QHILpuhuiQOBvAJusAcXAYRXwfb8e7f0o/db1m/sAywSIBGgDkJJDBiAQ0ABTRp5t5Fjdi1mLi3NjoiU0w48Yd480BMGGeAgRxN3eNVtyTASKs1azHNklNavTJe474UZhbfjPHYPvcLKaAA9ZO1lverbxjYaXQI/pkPY2NJUX3zGuAC/VQh+s+Dthkk495ynuZtQCvH3t1XgKsqciVTbLozRSYfOYS7r3J2EYAd2LAmbdsrKIz5hzrMRursWeR7gw7ygLEzo8Te6eVgJWAlYCVgJWAlYCVgJWAlYCVgJVAn5KABYh9Sp22M1YCVgJWAlYCVgJWAlYCVgJWAlYCVgKdl4AFiJ2Xnb3TSsBKwErASsBKwErASsBKwErASsBKoE9JwALEPqVO2xkrASsBKwErASsBKwErASsBKwErASuBzkvAAsTOy87eaSVgJWAlYCVgJWAlYCVgJWAlYCVgJdCnJGABYp9Sp+2MlUD6SoAztkiNf9NNN6VvI23LOiSBn/70pybDIWep2av3S4BMeZybN3PmTHN4ur16vwTIbolOya7IOYr26v0SICs0OuUw9djjEHp/7/pnD8gqzhmY6HXq1KlpIQQLENNCDbYRVgJ9XwJXXnmlScXNGUH26hsS4FyuESNG6A9/+EPf6FA/7wWp1zlo+7jjjjMHsdur90uAY2fQ6Xe+8x1zBq29er8E3n33XaPTBx980Byqbq/eL4GnnnrKnFHJcVAcR5IOlwWI6aAF2wYrgX4gAQsQ+56SLUDsWzq1ALFv6ZPeWIDY93RqAWLf06kFiH1Pp7ZHVgJWAklKwALEJAXVi4pZgNiLlJVEUy1ATEJIvayIBYi9TGFJNNcCxCSE1MuKWIDYyxRmm2slYCXQdQkEAgGVl5frhhtu0NatW/XXv/6165XaGtJCApdccomGDRumn/3sZ2nRHtuIrkmgpqbGxB4efvjhuv7667tWmb07LSSwevVqnXfeeSZO+KKLLkqLNtlGdE0Cc+bMMfP097//vU488cSuVWbvTgsJvPjii7r22muti2laaMM2wkrASqBHJNDY2Ki1a9fq5ptv1uLFi3XppZf2yHPtQ7pfAgsWLFBWVlbaBNV3f4/79hOampo0f/58FRcXa+LEiX27s/2kd7W1tUanY8eO1ejRo/tJr/t2NysqKoxOd999d7NBZ6/eLwHepY8++qgFiL1flbYHVgJWAslKIBogPvHEE8rLy2txaygUksfjaVVdvM9tWUdM6SKHu+++W9u2bdOtt94aaRf/iNVnIl3aso4u00UO+fn5uu+++zR79mzdc889aTPO7PrQ+Tk/ZswY3X///cZz4+GHH7ZzM43mW2fXyb322svM0+9973t67bXX2n2fpsv7ws7jtucx6y+uprNmzUrWvOrWcjZJTbeK11ZuJWAlEA0QN23aJI5GcC9eXLAWPp9PXq838jluqXyXkZFhy6axHEpKSox+cCHmamhoMHrLycmJ6C0YDKqurk7Z2dkt9GnLOiJKJzmweTN06FCjL46ksXPTMeh6sxxYQ8k0XFpaqurqajs3+8AaxVoKc4hOYYjdy743HUn0Rjn4/X7T7n333dccHZUOlwWI6aAF2wYrgT4sgWiAyDlrjz/+uOktwIEfdhUBh+7uIoskl/u5LevIJx3lgMGJAVpUVCRecFy0NTMz0/wbw5ofdMlnfIfBbcumpxzQJWCfDZvc3Fw7N/vAGsV6iksioIINADs3e/8axXuUhFKsu+jVBUX2vemAw94oB96JgH3AoTtHd7ZZaAHiztaAfb6VQB+XQE19o95evEF33/sX+RsadPvtdzgvtGBAoWAwzCo5LqYhhXfrvV55vb6IZGxZRxTpJgeSmqCnvLxcYbTwYssIg0Pa2xjeFTWMYtiNGJ3bsjJjvzNyGJq9Q1Myl5vx4O465+QA5pwxEgyGVF9fZ3QRbWgkUxbwXlVVJa/HawxPX0ZGpN4Ik+b1yeuLYfuDIVsWr4celsOW/DGqyB3SvE4Ggs1rqjseAkEDJgD82TkOmHDmZqMxpp256XxG+5vHZLP3hi2bvMy8wZDGbi6Xr2pHRL7u5icboq5848/NnMhGaVtl8TpgPuOSSAy4OzcrJdVGRWtEmDRfRrOODSMekI93bOw8xlulk2V9mZkaMmq0snNzIxuatMsFbK43EJ+5n0d7DvX3smyksuFqAWIfN4ht96wErASaJbC2oklffaxMK8sa8NdSZlZW85eEX8WGH8b7zEGPtmyaycHEttAm0AmxPbGxpCa8Lt7ntqxjkXdcDsfmvqZ7hlwbnkOh8LyImUTx6kUPZg61XbY5JtIotuVSFrfeBIPSlg2jrjg6dpTfZfn+ccpVeqnkpBY6irtMmrg7TwvVJ56arWPCbdmwKhMuZ80yy25o1I33Pa8pazZ3rxkQZ369XFujef6G9p+b6B0b784kyxaPGKGLbrlVxSOcsAMuvIcAx9GhIgBGfgDI0TGJ/b0sgN8CxPaHri1hJWAl0IcksKaiSRc8Uq7VZXXyekLKygQgelqYnjCHjjnabJC6n9myjmysHKwcGAXH5L6ie4ovlz+UZXbqM1wyr1k8LQFDPHzSRtnIze5UTFA24YZNHFxpy4almmiTq5Myu2fSFXpxxPHKCDZKvizJ08zshpdUg/ENloisrYk2JWLwakJUGFmOmseZLRtBkNkNft34p2c1Zd1WyRf2ggknxmmJ0J03XGSDzZVmMmVh4aLVFd70eaGqUvMa6g2b35NXMBDQwGHDdOkdP1FxSYkJHQEEsj7Fho+wAeV+ThttWWfOWoDYkyPWPstKwEogLSQQAYjbauTzOAlMWsJDx7U09jMaH+9zW9a1RazMEo2Rvjx2js55WXcNulL1wRz5fF5l+cLu2SnKBuzsRUQxh4mYwLjsZwK2zJYNT9ok2XQzgNsve8+ky/TS8GOUFfBLGbiKNrvlR99uWGEPK6wnbmZam+XSVU/XM2oDEG+49xlNWV8qhYFad8i3hfdG+E3/QmWFPm6od9z82/EUiBgHSYyz9soCEIuGDDEAceDw4WaM8YMLKSwh/wYIxgOHtqwDkgGIhGxYF9O0MFttI6wErAR6QgKxADE3J7fFYxOBQGOnxri42bKJwWE8FrYtoGTl62xA9DY5HJPzSiuAmMpjRFzC0AgmkfEYCyJt2eY1rQdllgggtt2Elm7DqRw70Qt7f60319+kG+59WpPDALG75BBvbkYAYnQYRw/MzWBTkwGIl9z+Yw0In8sYG3NIjB2fuQnX2oo57I9lAYhkj7YAsSesUvsMKwErgbSQQFsA0TKEbQM+y6padtmdxO5cASDeOeiKCIOY6U3u3EnHTowTXxbzWQQgpoBZaMViJMmMtcdY2Hod8G4A4ohjWzCIidVmz5rtDiYvdl7lNDRGAGIozKC1B5yTnZuRtSCet0AoJFxMDYPYIs6/fSa6q/PNAMTBg3XBLbdp6KhRrdxKYcgAh27MoZtUJ54Lan8tCygmmZQFiGlhttpGWAlYCfSEBBIBRAsOLThsYTjFcTO27sStx0gsQHRdTNs0HpMEh8ZQtSCufTYw1n1vJ8nsnknf0EvDwwDRl6OQB5e+lqt6M2BMjjm0h5m3fZh5e4fbRwNE18U0VXMzEZB02cRWDGIPbfK4DOLFt92uISNHtTiyKp5baaLjrfpzWZL02CQ1PWGR2mdYCVgJpI0E4gFEa/gnBoeOkd46vtDKzMoMCXQGIHaUOTGSTiaGycYnhgflzom9jHYxDfly5Ik6GqgZlDjZTBx4mNp41fbAUlvAqKNjsrcAV7KY4mIaHYPY3XKICxB7cG66ANFNUuPGFQIEYxPSxIs5dGMU+3NZm6QmBSarG8zJb/cg3/aqJZsSwZ+UT5cDKFvsnJtzaZpMkCrt41ybvnC5bgT4VXNArxuwnKhv7KC4ZaPTIve0LGg344U2mDOietHlLr6ck8QLNdn2M/a4h3OV3BiBVHU72SQ1jvkSs8udACjZsmkSPxfOuNfKULR6M9OnO2JmEwHE5uMpkmOKHAzYumwkaan7XbysiqZzCVzXOgIubVlHjp2UQ3tJatxqg2GXxLaS1CQaD/HGiC3rsIzx5JBd79cNf2qdpCbVMoskqYkaO+0mqenkOIvYAgnmfHSSGjeLKTZtMkdZYMvbsjL2l3Ux7YLVyYTYsmWLnnvuOa1evVo//OEPkzKAFy5cqGuvvVb/93//pyOOOKLVS7ELTUrJreXl5Vq8eLEee+wxHXLIITrnnHNSUu/OroQB/+abb+qnP/2p+dl7773N4cuJrv/973+644479JOf/ER77rlni7NzerIvgFTGy/77769LL7005YCpO/uCzLdu3aq//vWvGjlypL7+9a8n9bgnn3xS//znP/W73/1Oo0ePTukc6UySmraMaxuXlz5xeW4q/Wgj0rKfzpTrLjnEy2KaSjYGMBExZnuQhXCE1v3xUm0au72sDckmqTEA0eUQ42wK9BZ2zlFP1zONJhOL646TjpbNCSepcRnEnmxvh5LUpHCsRzOIJKmJzmDq6gwQmOjYi2jyoK34xL5cL7Zbv0hSw44AQO7TTz/V0qVLBQCCjYGdGDZsmKZNm6YxY8ZowIABSRmvbiHqXb9+ve6//35T79/+9jfDTLV3vfvuuzr++OP1wAMP6PTTT087gx+2asOGDZozZ46mTJmi/fbbr70u9YrvWRDQ0wv1IgKEAAAgAElEQVQvvKAzzzxTY8eObZPBffbZZ3XJJZfo8ccf10EHHbTTmFR2cRgvxxxzjH70ox+l3XhpS/ksMMyR22+/XRMmTNCtt96a1Fj54x//qF/96ld66aWXNHny5B4DiIncJuMdIm3LJgYe7jexB5t3t8xa76K3Puitu9vQeoD37TYcHZPFNF6SmjBCjXPOfXzjOvpQtQhAdFBiMuKND+wclNyqDXFBoC3bLOcOyKxFDGL4mIt4GNsFiMm6hMbTUSKgY8uGVRcWfHtJahIP9QTAN+4Uis9exgWIiTZ54lkGnSzrJKkZootuu12DS0qM/eB6ImG3J4o5dDeibFnnHMTa2tq+naSGRaS+vt6Agg8//FDLly83gZeuu96QIUN06KGHGqYMA7YjV18FiB2RQV8uawFi17XbmwBibzxiwLzQ0tQNNlhboUDNdgXqq6RAozk025OVp8zCYfLmFsnjy1QoGFCgrlKBmnIF66sVCjTJlzdAGYVD5c0baPrWVL1VgR1lCjTskLwZyiwapoz8wfJkOu7WTTu2mXu5x4NR6g2fdWXdSsO4LH78aKrGTmezmCbrgtomQEyhW+nmiqDKdwS1o54QCykrUxqY79XIQV7lZHpUWRvU1sqgquulxqaQfF6PCnKkkcVeFeR4lOHzKBiSNm0PaltVULUNIfPZqMFeFRd4TB2Al00VIdU3hjSsyKucLI85i9VcycZYpnHZ2CymITnnIMZ2LdrF1H3LJDseDKBJ5Eoew+YF/Y2q31qmph21yhs9Qr7cbLNJ0LijRjtWrhPfx16UyR9ToozCAgXqG8z9/ooqAzIyCwuUO3KofIR6eD3m+7r1m5U1aIAyi/LlzcpKmJnXBR/Rz0vEBqaybDRArJO0vqZGlYRwBINOU8JzaGBWliYUFqq8oUHbGxpUyzEQXq9G5uVpUHa2cnw+07ctdXXm3iE5OeYz51h1dwi3PK/UzWLqy8xUVV2dav1+NTYFWmzS8Izi/Hw1BYOqa2xUQ2OjvB6P8rKylJ+drczw2Y11/kbV+huUn5WlrKjjKSJ9iBpobhbTC28li+nopI6yIPQL5jCZYy/6Q1kIlT6fpIY4MlzcvvrVr2rUqFH6yle+or322kt8vmLFCi1YsMAIAXaGzztyWYDYEWn1vrIWIHZdZ70FIFpwGLYVUngO344lb6h68cuqW/WhmnaUyZuZo+yS3TRgvy8pb8K+yigcZkBf7fJ3Vb3gBdWu/kiB2u3K3/VwDdz3HBVMPdI0quKjR1S14HnVr50vX+4ADdz/XBXOOFlZQ8Ybt8mqT55T3eo5GrD3GcoaMlHenMJwEozW8aPGhkhTQB2vXb2hvZ1NUpOsEdzCxbSldR0fVMVDJEkAyQffrNfz8/z6ZE2Ttu8IacRAr46alqlvHJujcUO9mr20SY++16APljWprDpoQOGe4zN01fG5mjHOp0EFXjU0hfSXV+v1zJwGfbo+oEH5Hl1zYq5O2DPL1AFS+svr9VpbGtSXDszShOFe5WeTsSVhqs/mHnchNjBSSRJy6ErZ2CQ1SpDF1LD4HkZ8c5KaZMdDsuDQkAOl5Vr7yPOq+GSpdrn6AhVMGms2pbbPX6JPbvqN6jdtbfWSK5g8TlO//VUN3ne6dqzZoDWPvKDStz8y5QbP2lOTvn6OCiaMUUZ+rgGZS3/7gEqOO1jF+05XbsnQuHG0qe6bg+vis3axoDMaIK6ordXvFi3S25s3a1NtbYu+HzZihO7Yd1+9tG6dXt+4UUsrKwVovGK33XTMqFEak59v+vbA559rXU2Nzhg/XuMLCpQXPi6ixXPD48xlEMme+t6y5fp882Ztq6pu8dyi3FyduOcMVdTVasWWrVqzrUy5mZnabVSJpo0ercEFBea5K7eWasmGjZo2ZpSGFhUZABkPHPJZ5BzEO35iGET3wu6nruicEoA9fpKJT+xPZftFkhrc81auXKkrrrhCBx98sL75zW8at1I38UdlZaUBi0OHDjW085IlS/TKK69ozZo1psy4ceN00kknaffddzfxatT1xhtv6OOPPxb3FhQUaN26dSouLo64mJaVlRlXRupZu3atqbekpESnnnqqdtttN/NdtIspz//ss89MfByAFRdP3B8PP/xwHXjggRo4cKDee+89w35yfeELXzDusNy3fft23X333Zo+fboBuLit4tIHNUxyGUDxiSeeqH333ddMClwUmQi41OJCyiCgTQBkXG3pP+146623zL2nnXaaYVhXrVql1157zcQmIlPkddRRR2nWrFkaMWJEXCQBAP/oo4+MSy910EZkStsAX/T529/+tpFhbCKS999/X7/85S+NnOgjMZ7ojfZWVFQIGTPR+Yy+nXzyyabt//3vfzV37twW7UE3bBDQv88//1y//e1vjRymTp1qXI9hl5H7tm3bjI4nTZpkdM4Y+NrXvhZxMUXf6B7321133VUnnHCC2XGibciS7yjDuTH09ZRTTtGyZcvMGOiK3rg31sWUGEpksMcee5j+ohPGDG2in0VFRUbO6O3VV1817tWxemNcIQcWveHDh5syyBSXTurgXnRInyhLLCrP49+JLsoyTpEpcwX2Hv0uWrRIxx13nH7wgx+Yehlj8+fPN2ODsQSDzxhhnjAWol1MmYOMoz//+c/m/l122cXMKcY/uhw8eHDSsY20O5kkNeYFbDN3Ou/fTsqhcu6Tqt/0qbKGTjTADhbQv3WFGrZ+riHHfksZRcNVu+pD1S6brYyBIw3g8+YNUGbhcGUOGiVf3kAF6qpU9vrvFWxqUN6E/eXftkqhxgZlj5iior3PUFPlJu349DU1lq9X8RGXmefAMiaTpKYrfXPHv83k2nYW047GSyWVpMaxjpMDVR0oe9fzddq4PahdRvpUlOvRZxsDWrctoMwMj755cq4WrG3S6wsbNX2MTwPzPdpSEdSnG4KGNfzyIdk6YJcM89ltj9casDhjrE/LNwfUGJBmTc7QSXtnaUN5UI+/36DGJumqE3IMOPT5kgSHaXKURau1P0oXbSWpcVUBJnTHRaIkNS4AStYFNXac1W3aqtLZ87Tlv++rYuFnyhpQqOm3XqfCyeMMi9hYuUOVny43DKALMkKEIr3xgeo2btEeP7hCmYMGqPSdOdrwzGsaefKRatpRo4ZtFfJk+DT+vFMMQKxY+LnWPPK8xp9/mor32UO+nJY5DXoy3i+RzLIb/LrhXidJzfLaWv1qwQJle72GLdwl6l1emJlpWME7Fy3S4JwcTRs0SCuqqgyzt+/QoTp+9GhtrKnR02vWqDEY1DemTjXgEAYw8mx3cITHagQg+nyavWyZquvqVZiToxEDBzrMo0fmfT8gL0+L169XZW2dpgwfpvKaWvlxE83N1cxxY1Xb0KDV27ZpfXmFZk2eqAG5ufLx3AQuqLFZTLEXsHMSxRzGZiu1ZR0X0z7PIGKgYtB/73vfM4YqSWEAPgAsDEt+CgsLTdaiTz75xCTGYHCwMLlgBjBwwAEHGMP5oYce0saNG015ABi/MYipjxhEAMO8efOMUc6zETJluHBnPfLII03dLkAERABSAHalpaWRYFpAIkk9iP/D6AeQvvzyywYEAQ4AeAAnjOz77rvPgDXqfOaZZ0x9MDcY0IAIABRgE8OaMsRe0g6AFqCIyYMRfvXVV5u/33nnHfOszZs369xzzzX3PPHEE2awELhKf7gHoAAo/eIXvxgXLwAE3n77bT311FO68MILDdik74AFkpBs2rTJxJnFA4jcc9555+nyyy83ckOOgBieXVVVZdqOfvjtypWssIBvgA4XzwecAYgBm7QVAElbXnzxRQOM0TnyYwwADt3DQb/85S8bQHXZZZcZgDh+/HgDjomJY/wA3NlwQB7IHEDLuAGE8xljAzAFWAQIp0Jv0TGIZ5xxhtEPmwWuHpERsrjqqqvM+ADgtqU36kO3yAeAxnhl7FAPsbSAb/RM/Xx+2GGHmY2EmTNnxtU3440ETP/+97/NJge6Zj4gU8YpY5AxRptg9ZET9/AMAC2A/eyzzzayiwaI9OU///mPuRdZsynBPbQXXTJP7rrrroSgNfaLZACiNfzDdlMccJgssKpbM1dNtRXKGbm7AW4Nmz/TjiX/VfWiFzTs1P+TQkFVznnMAMX8KYcoZ/QM+fIGyWMMDo9CTQ1qrC5V6Uu/VGbRCBUf9jXVrvxAdWvmKaNwiIoP+7qqF72kxsrNxr20aMbJki+jFUOYbHvbAn12PCQeD/GS1CQyVjtj+JsnR4OjbkpU8/pCv/C6mzY2wwDAuSua9MLHfvH5ny4rNLboqq0B7TMhQ8WFHq0pDerVBX49+YHfsISn7JOlNaUB3fSvGh06NVNnHZit2Usb9f6yJs0Ym6GzD8rWMx82GDfWicN9Om3frJSDXBfsJMVIdgA8J1tve1lMmxPROgC/rSymXUlUA3MIS1gxf4m2vT9foUBQ0354lQqnjFNmUUFrjBsIasfKtdr8+nuq31KmXa75inE/3fD8m9r04lua+dPr1VBeqfKPFqrqs5Wa+s2L5a+sVvm8xQo1BVRy/CGGVYy9UrFB0hU50J54AHFKUZEOGTFCs4YNizQZl9K1O3bolnnzdNCwYfri+PF6b8sWfbRtmwGLMIb/WbtW2/1+wxyeNGZMi40409eYuRoLEIPBkEYXF2vSsKHGjZQxgIfAjvp6fbBihXE/PWr33bSufLvWl5eb+g/ZZYpWlZYa0JidkaGpI0uUk5kZXpDibxRFZzEdOHy4sRWjE8rwb2wIfidzlEV/LIsdiB2HDZsupy14Qi5vnrS5135BDFFYttmzZxs2BIYIpgLDk39jmGKowpD9/Oc/N9lFMZhpCoCAzykDq3T99dcbJgRDduLEiYZ5evjhhw3YASACXgAUjz76qGGfAGUYyAAEPgNMAVRcgAhQo44bb7zRMIzUCyPHcwGZtOHOO+804APw+uCDD5q/AR+AH55NGerBAEeh/AAQMerJREr/99lnH8MA8Vz6TtvIigmIoF30kbIAIYAnhv4999xjMn3CJsE00TaAEYAOJo7srQDsRMY5BjyADfYWwHX++eebe+kDz4Xxuuiii+ImfwEgUh5gD4iGwQUA0i/6BzvGv2FpAW6AVZ5D+5EV3wEmYJ74m3oAEnzmAkQAJ4ARgHjNNdcY4AEIfv75540sATEAVDJwUgcsLt+TiROQ5LoYA3Ipe9NNNxmgTZ8B2K+//rp5LhsUqdBbLECkLYAm9Aiwh7UDWKFPNjNob1t6Izsr48HNLko9MKGMAxi+73//+wYEI++nn37a6Iw5cNZZZ8WddLCBtIGENIxnNmMA3oBw2sV8417axIbL0UcfbcYPYwl5odO//OUvBpz2JEDMzclt0Z/uOAqgLZBi3ql91e2RlzBAr3Kz6tcvVP3GxQpUb9XAA76iho2fqvzt+zT0xO8qa+gEebJy5fX4jIuoNzvfGA+NO8pV9upvjXtq0Z6nqW7DIjVuX6fMgSONS+m2V3+rzMHjVDj9RAM0PZ7oiJg0OXojhW670QM1XdyicTG9a9CVqg/myOfzKsvnbK6m6jgC95iLNkFKLIhsC/wkWXbphia99LFfj7zr173fKDDupNFtWF8W0OzPGvWnV+t1+bE5OnXfbMMQ/vDfNZo6MkNH7pGp+asbtbYsqBnjMgxovOOJWh2+e6aOn5ml4QNbjtW+cExHsllMXfU4qujaMSjtjbMVf3tCW9/6ULtee6FhEKMBomtuBhv8Wvv4S2ooq1D+2JEaefIRaqqp1cbn39SG597QLld+2cQhVq9YK395pSZc+MUwAF2qCRefobzRw5WR1/weSdb9090w6U455IazmE6OYhCH5eZqz+JizRw82DCABRkZ8nk8Kvf7dfu8eZoyYIBwOV1QXm5iFqcVFxvQ+IsFC3TI8OE6etQoDc9t+d6MN36jXUxnf77MxBcOKSzU2OJByvD5THwhvxubmvTRylWqwVadMF5bKqu0vabGxBruM36cPly5yjCG00aPMgykAZdtzOOIi+ntPxZZTLlct1IXLGKX81kyMYf9sSwAsV9kMWVAAAwBVLjM4RKIGyaGKawdbAxGMoAKo5rjKgBgAACMcFgkBggZR2EyAC64NMKOYDQDDKmL34A9wACMIKyIi7zdjEAYzoA5FyDOmDFDHKcAGIQxwx2UegGav/71r0XGUwx+GEqM6H/84x+GLaQO+gCYBRjhnscZc7iGwgACSGE66RMMKH0EFPJcwM/NN99sGDPahVEOgAYYASxgjFyACFsGkAJM0Bf3rEf3jEDYTRijeBdypw233HKLAQe0GTYTMMbRBQBOgDf9jb0AiBdccIEBJvQNVokXASAfVpKEQ9QNiwYjSpZRwBhZV2k/QAe2FzAMoOP51OGymTCIlEVe3/3ud839gGj6z6YB7eM7wCQgFv3TTlxiAfDIAYaRtgAE0Q/PZ8EBGNNO7kWufPbII490WW+xABHXWTYLXOYTWQFo0SO7PgD4tvQGMI4eD4wfxjNtZZzzPbJgjjAOAdfHHnus6Ve8izED4EYe6JyNBcYJddIOLgAn/3bPAUWmjEFkxsYJrsdsIuwsgNhZd0pXHpZpCtvQYeYxUFuh+k1LVPbanWqs3KTskbur+JBL5csfpOqFL6n8rXuVM2amgnWVCtbvMOCwcNrxyp96hLJLpgpKZ/vsv2vH0v+qsXytPBnZKppxknIn7G/AYPWnryl33F4qnHaCPN6wAR9WhtVFS13EztlUjfXOJqlxjeP2AEIEIHaDW2lboPPx9/16Z2mjSUaDOyisX7QR/O5njXrsvQY1BUI656AcHTI1U7X+kO58vk5vLW7UhvKAsjM9uvDwbO05LkP1jdLzc/06bb8sHTU9S75ofNjDfYufDbbrbruxSWqIQUzctdYZabuDcYsAxOsucgBiYX5Y7c4mBmDCv71KC2/5vYp2m6ix55yknKHFRte4qa55+D+q+ny1WYsG7DFZY8850SSjwXUVV9Upl58rX15uBOimg1tpdBuiYxCX1dTo1wsXal5Zmar8fhVkZhqgd8Lo0Tpy5EjjdvqHTz/VO+EYxSyfT+dNmqQZxcWqDwRMfOLJhD+VlBhAGXnvxTvqIxSSm6SGGEQA4sqtW1VZV6dMr08FOdkaUzxYu5QM17DCQi3dtFmfbdqssh07DBicOGyo+cn0erVi6zYNzMvV9LFjwq6p8bIZN49fN0nNBbeQpGaUAYHuOsNmP7Y9dpn7GfJKdOxFfy3retP1eQbRHcQwFABFGDIAGK5/xG/B/mHMYvTDdgC6AFXuoMHNkvIARAxlEt0AjOIlqQGYYKADYGC+AInuxSDFCMYYdgEiQBS2hnph2ficC+VwBh/MHoY/SsJ1EpBIXBvsC8/HkMbgBsjBpP3rX/8yLBagjsFPWfoM4/WNb3zD1A8DCovjvqDvvffeFkcKRANE3AypD1YUYBqd6ZX6YewALokung2wADzAFuFmSnthq4gLBAzEc6FwgRz9BbwBKHAZBbygP9oB0wRIRn/oCgaPeDbcGQHrgD2YYH7cAORogAgghN0jdhCwh17YMaF+2Fx+Ay4BRXwOEP3xj39swCbPZvMAMAQgR04ATS4WIPRJX4mbA2TxjK7qLRYgAlT/8Ic/RPTIOHHZUZg7Nh3a0hssXux4QJYAfuoCYMPywo4yrmGrGXcXX3xxXHXD1gKqmVNujGd0khrGNLqgTWyMMPbdizHAmGVeoatYgAjYxXUWAEm7O+JiyqYQ5ynCpHPVZgzS3JEXqCFzgDI8irtBEXlxhIGOYWtaUBnNIrBlHVnEkwPxgk015SaJTGPZWpOEJthYp/zJBxuX06qPnzZJZ7y5Aw3TCKBs2LREeZMPUtGep8iXX2ziFgGHJLrxZGQpe9hkBRtqjHspIDJz4CiT/bR2xWyFmvzKGDTagMackXs4mU6t3kwcaXfJ4ZjsV3RXscMg8o7L9DlJCqONLzdkozVIbb9srPoi7wsXeeA+luAF1JmyZB/9aHmjXprfqMZASGcdkK3dx/hUmNNslH68KqD/LvKbuMQvHZitvSdmGEaQeMTF6wJaXRpQxY6QyYSKe+m6sqDe+tSJXyTraUVtSP9b0qhAUCbmcf9JGYahJOtpC9Ca4r5F0Fo31Rt9zEXIl2MyF7unZDSPB8ez1s25E606d9MiubHjZOdtr+zKBxwGcZdrL1IRLqaFBRGGG7vBjVfEJXXIAXuq5ITD5A2DBzKYVi9fo/rN28w92cOKDchc//Rr8vi8Kpg4xoDJsg8XqG7DFnlzslW8zzQNmDZFuSOGthiV3dE3Y8OF31GJ5JDtb9R3731Gk9dtVVUwqIXbt2tTXZ12kDE0EDBZSTfU1GhSUZGu3WMPLa+q0rodO1Th9ysL1q642LCIgMY9Bg1SSV6eyYL67pYtCoRCmlxUpH2GDNH04uJIPKI7zlwGEXluITSotlb1fsJKQqrxN6i6vt6sS4fuOsXEOm6vqdWOhnoDEAfl5ZvNmcUbNpospwPz8sznxCI2NDWZDKejBg3U8AEDjOtptC3hMogX33a7CooHR8K8KIPtwMVahc3Pb/fYi+iQsP5e1g0ng4josy6mdBJDHyMXAx8AgXGPEe8mpMF4h6XCqIY5ASC6LoSwH7Ah7DbAGuJ+B4MIgID9IJ4OUAab5TKJsFMYybCFuJjCzABOKQPQA+i4ABFGDdaSOnABpV4GLc8FXNBGDHUYKvpBLCIujQBYAAJs6A033GCYGtwtcUOF8aQ/tI++0UZAXjyAyCSIPXMuGiACAHkW9WKg4zYI6AVMwd6xKAGAEl1MOJKVwEbRbwAGfeJ3othF6ooFiMRSAsQAKbCCnE8I4CTe84MPPjCJgr71rW8Z9hCQAvgHyOA2Gg3SowEiAAW3SMA/AJExQtt4BgfSMx5wKaYel4XG5RbASJ8ZQwAn4imZQG6cK3XSBlw0cb+lDTDLXdVbWwAxWmaMP8AWzHRbeqNMLEBEpwBE5OQCRBhE+skYbQsgMs7Y0MDN9LbbbjMgkHHP57grI0+eR5vYbGEDhfnAHOUZ/IbVjZekhnkJOwo7DwvJgo7OGfvc01YMIuw+wJ4xy1WfPVhLJ1+upuxi+bykq2/NYMeCHfMijmfRxAFGtmzzsQoRmYWCxs20dtk7Kn3l1xp08FfN0RQ1n7+lEaffoaxhU4xuGrev19YXfqrsoZM0YN+zlT1iF3nC+nENIRLXkNym8qNHVHz4ZeaYjNoV76mxfJ3jrJuRZZLcFB/6NWUUDLZ6i8kUGbtWd3WsH539cjNAxMXUZcZMjFlzQhID4sLApNX+fxtlE7U3mppqb24mW5bspEvWO8loYPymjfWZbKNen9MXwOPKLQG9sajJHGcxbKBHFxyao8GFAJX4b8HtNSG98kmjXlvg13dOzTXZTd/7vNHEMMIi5mZ5tPton645Kdc5CiMsJ7fCVPWtJ+ptncU0iiaN6Dh8kF4Y1cdl+glPIw45zEy5GxydKesAxI+0y7UXqijsYurWG/D7tf3jT7Xqwac1eP/pGjxrpop2nejoIE4bzLEXW7ZpxX2PG7Zx0F67a/Ors1WzeoMCNbXy4DKZl6vRZxynIQfMjJvgK169zv5N6+NoUlGWGMTv/ulZk6QmFPbWYs4HgkHVkEOjqkp3LV5sEs/cdeCBKsrKUkbUYCbm8PUNG/Tmpk26Zo899FlFhT4oLTUgEsDGURdTBw7U5VOnmn9H0L/HIxcgcsxF9MWzcSFdiCffpi36wj57GddTN+ENZUlSg6vpR6tWaa9xY+XzeE0sYkVtnYlbBDyS7XS/SRMNeIwHEC+94yfKHTjQeClhM8QmQ8TWxk524xPdvCG2bL2xl7BxsdHwvkuHK+UxiMRmAapgenAjhX2AbcMYheWDoQLA4doJSAAc4kYIa8Uggf0CbGDsArr4DsOW5CAYvBjEMDUMMgAijAkGMIAIEIMxS+IQDG+eRdIZBO4CRNg8mMHrrrvOuGBSLwCI59JuymLcMpC5MIphtegXcXmALFxGYX7oI8b5lVdeadrLM3FPxfgG2HQGIML08Zxrr73WuKnC8GCQUycABNlRb3sXcWkkJyFWEHAA2IlmkGLvjwWI9Bemlf4BzmDKAB/IFPDCggezi4sjCWMADiSh4Xl8RzsBcdExiABH2EaAN/pG7siXTJnE2lGedsN4AcZxJ/39739vZMF4AWABXEkaBPjFdRZmE0BEO0heRF3UnQq9dQQgkkUVFrMtvbHRkUqAiI4AcsgMN23GOvPBnSOw57gV0yY2RtgM2XPPPc1YAuTDNiNDXGZjNy2IyWVcM/+Ig2WhRx8ARljJ7khS49gIrY9K6K3HEbhzrEdi1wACgUbH6DGJY7wKhQKqWz1X6x+4VMVHXK6gv061n7+tkefdaeIITcICf622Pv8T+bLzVTD1KOVO2M+caxiti/r1C1S3dr7829er+MALVL3kddV89pYGH3m5fAVDVb34FVXNe0pjLr5PmcVO4ggbVxrGHd1wNmSiYy5SFYflsoMt2EAzIJLM/plk2Xp/SO9/3qinP/KrtCqo8w/N0bHTM5VlyAmP/IGQVmwJ6qG36k220wOnZOiiI3KMG2mkKXH8Kd9d2qh5q5pUXRcyR2b84eV6k9302hNzVFzg1f1v1GvuqiY9/p0i5bt2WIr7FqHrurne9pLUuKqIPgcxlfGq0XaEW28LF9NJY5VR6BzXwNVQWq7Nb7ynZX/6t/b6+Q0aNHM3ecNgJt74rdtUqm3vf6zq5Ws1eL/pyhlSrHk3/EzjzjtFQ2btqabqWn184y80+WvnaNy5p6Q0Fjde32I/c+Tbcl5k1/t1w5+cLKZBn8+4igIAAWOUhbn7v7lzTYKa2/bZR6Py8x2gF77e27pVn5SVGcbxkl131V+WLjXZTS/fbTcVZ2frwWXLNL+sTA8ecYSJZXQWa6cNLkDMyMw0z+F5xA8a195gUJ+sXWcA4JKhz0YAACAASURBVHHTpmnEwAFO8pnwHCqtqtaG7dtVVr1D08eM1rbqas1bs0azJk1ScUG+NpRv15tLluqs/ffTyEFRmdVJQBMIqGjIEAEQi0tKzLPwYErmKAtb1lEhGAlM1KddTHFNJPYQ9gMgBhig4wAuOk6iGVwBAT0wPxi4sH9uRlFABGABI5/yGKSwVhjD1IG7IcY/rpIARJA2zwGsAUCph4EJQIFNBABynwsQ+Zs24UIHsIERpH0whjzTPZ/RjdMDkMAswhYSJ0d2Tihg7sE9lrT/lGEiAI5ctrQjADE6SQ2gFUMeIEZ/YDYBZhjxsIswirjGtncBDgFayA6QRd+QWaIrFiCyA4R+YKKQE/2l37DCyIZJDeCEjQU4sBmAnGF+KQcLCFjHDdJ1w8R9EmDiuq1SB/Lic4AMOgaU0G7cUWGAGR/IGWCDiyzlAcowtYBNdl3cozKQG/fBWqdCbx0BiLCWxJ+iN/rIHIjVG2MvlQARFhtwzAYJTCw6Yv4wR9A7GxmwvLTJPbaFBQh5MZYBfsg0NosprsJs0jCH2QwAdCJTNgBwhaXergDEZJLUtAUyYgFjfy/LOWOGHVz2PwX9Ncrf5Qj5cgrkL11lYgm3v/9PDT/tRwrWV2n7ew9qwF6nK2+Xw0wmUtxQS1/+hXJGzdDAA843TKDH05Lh3f7eQ4YtLJp5mjlCo+KjRw1ALD7ycmXEAYipirWLXatsvY5E4mUxTWUcVotzELshgylVNjYF9dDbDVq0LmBcSclIOqXEp4F5Hnm8HjU2hfTqgkaTtRQPtRNmZmmvCRkaNtDLeenOlSDY7hfP1Imzwb+wX5Yml/jE38s3BXTtyTkqzo8CiN8uVH5OTOKaNurtrjjCrtSbbJIaAxDDm2/txaC6866z8YltJanZ+OJbKp+zyDB/488/VfljSwy4STR+yVq6/M+PaMzpxxow2VC6XfOu/5m5lzMSm6prDECcBED80slJJeBxVBw/qVO88JuOls0JJ6kBIK6tr9dfP/9cR5aUGHdRQOJHpaX6x/LlBhT+ZtYs5YQT1rjt4tzEplDIxB5OKizUbxctMgDxyt1206BYgBjDFLoAEfnOW73GuIWOHVxsgOCmikot3bhR6wnpmTnTgD43synP/nTDBq0vK9ceo0ZpcGGhVpZuNXUYgJifb8BjK4AYnoPRx1yQpMZlCJOJObRlnTAp7Lc+n6TGDbTEqMdIBmRgxGOE4qKI6yXupIAVhAHYw9DH3ZAL9g+2A9AAa4GhSqwfxjfgAzbSBQUAAoAZsWnExvFM6gHcAFYAo7BxABqMXYAp7pu0kfIY1wAw6uO5AB6MYECQO7D5DgCKAU6bYTNpF4PaPaKCuDoUDMNJH7kXBgwGh+fSDo4scC8AMaCLJDmAYO6HrSOWEsaQGEzYSNwkkQ+g2zXqaX9bTKD7DNxMaTO/YRABcLF0f7QBhpxh+2C5AA/0DwAHsCBLKCCW/gP+kK17VAJtR4bRF+UAhwAN9EG99BUATXlABwAOPQD42CygT+gRQHjmmWeaNjBhAPBuPCUgF+DPJgBsIfIBhKEvxhXsq5uoKFV6g8VGn4BWngOT6V6uzOgb7WXctaU3+hk7HgBsjC/qYnyyUUGfYKgZnzCksNOJLvTiHjVCXciTOYKM2FBAD7SJOQTrinsvYwn2lg0UmE/mR+yYpByxhLDq6IWxzTgmrhNZu7G77W1U8H3sMRfRADFRYhMngKt9NjFsKfbrsqFQ0ADEqvnPqn7DQnN0BbFIxA2GAn75cgdqwD5nKNRYb9i+pqqt8mTlmUylCjYp2FivvMkHqmDXI8znkcO0A375y9Zqx+JXDCeIm6o3I0c7Pn9TO5a84aTN92YYFpLfQ469zoBOqzdny6K75HB0TBbTTHMefLwkEq2akNAQj25uBCDSjSTrTXQ+WhwxGPBXWRPSjf+q0QfLmjS40Kt9JvqUxwH2ZD/0eXTAlAz9d3Gjnv3Ir4Icj2YCDgc0H/TO98QhlgxqBni4o3IsxmPv+c3nFxyWrZxMieQ3ZD8FWGb6PKqsDWrYAK9+cEaecrJiWdHWMutI33q6bHQMojKIQYyfpMYFiMmCw3j9SATiKMuRFJWLl5mf0v/NUc3ajSreb4YKxo8yzB9gjjKrHnxK9ZtKNfZLJ2vA1ImGXUxUL+xh2dyF2vLqu5p82bkmFrFuc6lWPvCkgo1N8oazDtVtKdO4L52k4UfMavE6aqu9seM6lWWjk9Qsr6nRrxYuFGcekqCGq7Kx0ZyLSFbTcyZOjGQI5diL1dXV5tzDEbm5OnfSJAMi+ZvjLwBzJJAh2Q3nJ94wY4Zyo2IBqbtFFtPPlpm4Q9xCuZc4Qi6yku45doxz8H0YnBOrSEIbYhRnTZyo7CzOEN2uJRs3mnu4vykQNHUcsusUDYZsiNqgcZLUDNFFt92uwSUlDnMZPq8RW9GNOYxNXuMsMbYscnATa/ZpBjEZg9GWcQJ3XWCL8Q7rxAABgMCg2stKoK9IIBFA7BHXyygh9lW3R4wbgCAMYt2K9+XfttokpuEsxOyS3VQ4/SRlDiwxL3R/+VpVf/IfNWxdLhLacL5hwR7HKWf0dGUMGNHCxZc66jcsUtP29QZ05u96hJEmx17Urp6r6oUvKOSvV9awScrf9XDjnurLcjIWupfVsbuF4ThupsKFurNZTJN1QW0TICZKkRkPTCYo62+SynaE9Ovn6jRnhWO0Rl+ZGdK5B2UbsPfO0tbfU/aMWVk6ae8sTR4RZrvJnF4b0serA1pfFtS4oV4dupvjPrdsc1D/W9qo5+b4TQbUmeMzdMz0TB08NUsZ0WR5CvrmKDm1rrhtuavGZjENKeweHtOEaBfTyNwMx3gnAxrbGzu16zdry1sfauubH6qhbHtkay97yCCNOPZgjf7isarbuFUb/vOGQsGQplx2rmER3YLx2rBjxVrnmIuyClMHdTXtqFHlkpXa9NLb4ntfbo6GHzlLQw7YS/njRjavOynsW4v1LIl6owHixoYGPbl6tZZWVqq0rs4kmRmZn69jRo7U/sOGGSDIhXyrGhvNMRcba2s1hkzx4fMEV1RXmwQ1L65bZ9xGSU5DBtQDhg0zgDGq05Espsj20w0btWl7hcli2hgMqDA7R6OLB2nCsKEq4ugKF8CFQtpSUWkS2ni9Hk0ZPsL85qzEjdsrTKbTWr9fRbk5mjRsmMYMLjagM3qsu1lML7yVLKajkzrKAlKFzelkjr3oD2UhTMAEFiD2Fcu3C/2AJYK14dgEXDRhdEjQgospbJS9rAT6igTiAUQLHFIPHBQKKmQyxjkHEhujy0PcSziRAZGBGDjhMg6745RxysVhbMMHHrt1Ockr3J+AU59hEn3hMxGjUrH38fMIUwX4WhigScgsUQxitOEfz+B2sEv7Z+C1cDFtaR3HBz+dAEUMm6YgQzF+PlTIITNUE6RLJWEGZUx3wkZ7CDYk6HK3IccV1TAkUsAMeyezLPdwf7Rt3VvPRGydpIZ52PLNYaYrsbAmaY3zZXuAr6OgyCRDgikKBMIybm4E2UcjwiaNLGrJcBKVtDkmTZ2UQWko2xm/PCdEPSYBU0hen08elBnueLv1RnWuO8pGA8RQRoZJTkMv3HkFG+f+uEmlXLBlNvvC7QP6mf7izUW29vBazL0ceRGduTg2i2lGVpZzMH2MEeHek2h9aKGP8PMcjTmXiWd0/4gaaJFzEO/4iWEQ3YswGJ7lnonI54A9fpKJT+xPZSGILECMGbD99U8GPhlAcQHF3RLXSVwQcVHl3/ayEugrEogFiIxvG0eYIIteGwle0lFmCQ2seBkCe1nfjCGdIMnMztRFWwCxo/FS8QzFVklqHESRHDNmyzYv2z0gs7aS1LiqwKJ3x0V0ptLY90sqxk4qYviS2cRw+tZ9cYRdaQNZTG+410lSw3mE7pXq9pr6YsBadJKarsS2mmo7MH6jYxDdJDXYuLCDsW6ltNv9nMcAZG1Zx8XUAsS+YvXaflgJWAkkJYFkAKI9ZN0RpZWDlUP0pIo3HuIlqUlkMHfGkDbPj6ahuiFRTUIDtIOGaUeM2L5Ytr0spq4aI0x/1FEWLcZZvIPX0xiEJYoZTDUI6wy4iwcQu6O9EYAYNVfbBIjdOI+js5gODLvG0j5cSCMsKIxmHHBoWFNb1gBE8o1YF9OkzEpbyErASqAvSKCtJDWJQJF1QW0GSsZeTyJhj5VZ/5AZDOJdg65UfTBHPs5B9MXPAtlZ97kWbmm9MC4vro9lLOhtC4j2orLJZjF1u+t0rX03486OnfZAZ3+oNzecxXRymEFMBFq7qot4Gx4RgBh7jl43z+OIi+ntPxZZTLlct1IXABJjx2fJxBz2x7IAxD6fxbQvGLS2D1YCVgKpk0BHs5haFq0Z6OxMV8ZE4L0tUG/b2/0scGeT1DggoX23vAhA7ICLWV9k5yIrYBrLITZJTaIspk4XWme6TWY8dIZF68/1tohBDDNo7QHnZOdmW7pgDr5QVamPG+pFDGJPjl83Sc0Ft5CkZlQrt1LcSAGHyRx70V/LuidAWAYxdbanrclKwEogzSXQVhbTZJgxC0ii3vVpGBNngWTb+kn1+O1MkpqOGKAGIKYxKOrJ2Kp0l0OLYy58OQp54iepcbBhcsyhBZLxN1KSnUPRADE6BjHR/cnW2x44ZF60YhB7aB67DOLFt92uISM5S9cZa8QWxnMrTXTsRX8uS0IfG4OY5sasbZ6VgJVAaiWQKIupZZu6n22K1WQ6Jl2xALNjALMzALGjMVCmRcke1xD3rESb1MbIsJsN9NgspmQTbjXnw0dyOiZ7cxZTCwS7BgQTAbbshkbdcO/TrZLUpAIIJprH8bKYJj6TM/VzMzZJjetWChCMTUgTL+bQZGrt52VtkprU2p22NisBK4FeIIFkk9Q45kucoxbifGbLOuByp8shUar6BEznTm9vOsisi21IBBBTFd/VKotpWMdJA8aOgEtbNnJMR2fk216SGle80ecgdldMnK3XeRln1/t1w59aZjFN1dyMBvUdzmLajfM4OkmNm8UUl8lkjrIAGNqyUkNDg3bs2GGT1PQCm9Y20UrASiBFEuhMkhqz22rdKR0SIo3l4B601cJwSeP29gXWOl4W044yhG2xRy3OQezGzIfWVTQBw9gB5jHZJDUGIIY32pJJUtOdbFdfj0/MCSepcY+5SOXcjH4lx6u3Q0lqOjDOnBdRYuYxmkEkSU10VlJ3LAECEx174WY77c9lAYg2SU2KjE5bjZWAlUDvkEBHk9Q4vQr7RUV1MVHyGlvWFVLPy6z1znjPt6H1LOjbbTg6JotppjkjvHUCkjhTKG6SmtjpFgGILv0UK+DW4o1vPMafxrZsZLrGMbg7KLMWMYgZOUqUpMYFiMmCw86OneautU6GlGBZT2pM9qZ620tSk1jF8WUWf7qFvUdi5n1cgJhokyee+dDJsk6SmiG66LbbNbikxKxHbrZSGMLYmEPXpdRZYmxZ5ICLaW1trWUQe4dZa1tpJWAlkAoJRABiWZ18npCysrLD1Uac2WIeE+9zW7YZOJvXanrIrIXbktVbYh2lbvwem/Oq7i6+XA2hLHk9XmXEAYhdYS1c0G/6kkwcorF4Ux/X5AAKW29bcrhn8hV6ccTxygw2Sr4sheTEILZUW0hBxMh/UctGWx6HsXXYsuGZHZ7G8aaFKzNiEL937zOasm6rQl5vUseKOEO9/QzD0UDZBVeRFwFZTKurNI8sppmZyTe4uVLnX211LkFZXEwHDBmiC28li+nopI6yIIENzGEyx170h7IwrDZJTSosTluHlYCVQK+RgAsQ+W0vKwErga5J4Pi8V/TnIVd0rRJ7d5+QwN1TrtXzI0/pE33pK52AQbz5T89ql9Wbe7xLL9TWaG5DfY8/lwcSe3jJHT8xDKJ7kZkThtA9E5HPAXv8JBOf2J/K2iQ1O2XY2odaCVgJ7EwJVNc16pUFG/WXvz2k+vp6ffeGG+SLOhPJfWnwmx3F5k3KkAJNTbZsKH3lgEsMO8B5eXkRvfFSJ54iJycnsjvMl3yGsZAVdUaXLeuIrSNyKNZmTQ3NUU5OtrxRWSvjy7dJDQ3+pMvW1zcIow4doT+nbWzseFrMzWAoqEBTQBkZHKvgjdK9LduTMluVP0Gbs4e2qQsIoZqaGqNPDPX446E+PDdd7w5H77Zsx+XQWFev6VsqVFTfGJkXqV77mgIBwzZlZ2UZoOW+N7cGAtoeaDLric/XfO6gOyZhkb0t3rHBlJXNyc/TmKlTlZWdY1xKaUOimMPYzKa2rONiahnEnWmp2mdbCVgJ9LgEMDjXrl2rm2++2fjYP/roo+aFBlhwYxHinX8ULx02Lx5b1kkJng5ywPDB6MzNzTXjCjcZ9+wrQAaGAO1kDNBm9I5BY8umpxzQEbpCR/ykyzhLh7HeW9vAXCP5BfOU+Uc/7Nx0zufrrXJgna2qqlJ2dnakD+jZna/RSWLsO7Z32BoARDZyBg0aFHlH9rixFvNAT6hFwMHObo59vpWAlUBfk0A0QIRBfPzxx00XXQDIyw7jJZlYBFs2ZOSWTnJw40gwTnjJ0T4XMLptdRlF19XIls0wcyAd5eAmlUi3cWbXh66tk6zDXHZu9v41ik049Gnfm+n1LuzKGsW702Yx7WvWr+2PlYCVQJsSSAQQeclhjPKSc7PruUZpPNcUW9ZxRUw3Obi64+XmMk/uZwBDwCxGKZ/xQ/tt2fSVg3suWbqNM3dTKVG6fNvettcHNnKi11o7N52MPb1VDrCH9r3Zd+wH1jV7DqI1pq0ErAT6lQTiAUTXDTE2FiE2HTaCsmUdQyZd5eAmEnANUHcXFcPLdXWKditlPNiyTYYBSEc5uCywnZuOG2JfkUM022TnphM325vl0NYxEun8voh37IVtr9e8D2wMYr8yjW1nrQSsBKIBIszRY489ZlikWMMrXsyhGz9hyzpxh+kmBze2kJ1skmC4DCGg0XWDdcGh+xn9sGWbjD7TTQ7ozI0rdZMJJYprsnPTiaFOdzm4Brkbb2fnpsPe92Y5sLFEuEZ0LH/0v9N9TMbGSNr2emySGmsqWwlYCfQ/CcQmqfn3v/+dVIpr19UtmXTYtqwzrnpaDpWVlcZIGTBggHm+6yKM8UJmUze7Hp+zOQDAdbNj2rJOltB0kgNJpNAdLsH5+fmmffFS1ff0OLNtcOZ3Z+TApk1FRYXRJyDRzk0nbq03ywGWv7y83KyxuJpGHyNh5+bOeRd2Zm5G642NOeti2v/sY9tjK4F+LYFYBpEkNcnETkTvMkYb0olSZ7s7qLask7WtJ+TACw0A7wJEXnIYKC5bQTvYqccYo1ysm5st67i5pYsc0BFgAv1hfCaK97Nzs9nlO93XHcYWOkW3bM7YuZk+862zunABYmFhoQGI7nrvhiGk+5i07fWazdJoOfAesElq+rWpbDtvJdD/JFBW06T7Z2/WMy+9YQzOM888MyIEDM0Axx9ELZYuExYKcS5i8xlrtqwjtnSSQ6OfODqvMVK40C96y8x0snQaXXLMhZ+jE5oz1fa3sgfnvKcDsmY7R0iQsTfqLLKmpsawzJzjP9zxvzPKAuDrYXrNcSQZCgTCbs3hDYfI3OTMUm/U3FTIlmVu9rAcZhfP0meFU1ucN8pgYk11DdBQKCjOt/RyYHlmhjIzosaZOYLGbz5zY9oic1OhflF22vIN2uOztfLHm5uNjQqJ9axZZiGyNe/kssFAwICJLNjDqLWEzQCuaF3SfspHAxJ3Hqeq7MZgQJ/7/ZG1q616x07dTVNnzTKbYlyApLbiKV33075eFtCPB4c95qL/2ci2x1YC/VYCayqadMEj5Vqz3S94reiXV6xQeJk53Ff7ly3ryGhny4Hnm5d3+ypLi/buDJldN+BOXVf0eynqUPkkxWWLWQkklMDdU67WCyUnycOuTLtjK9kZ2r8EftbLH4ofRW149C8JdL23c+vr9ELNDnnakSFgb9aJJ+m0K68yniXuEUlmTWZjIxAwjXFdL90Y3/5Qls1Vm6Sm62PR1mAlYCXQiyTgAsTV22rk84SUm5NrdtodUNFstDifhFp85nxiy6arHCLH6Hpa6jJd2+uCw54eZ1cV3Kmri+6RfMQderCGHGAfxcy5RpKZEdGf93BZGN94bXAmbAzIAJjEaa8tayze1rJxlJwymd0z6TK9NPwYZQX8CjG2PLiXN78czJNCzhpqjpkJr7fuvI0ef05Zp1z01dfLnv7yBzr91TnQhM747uH5hnw7M+fNfeH27uz5Nre2Ri9WVSojyt3VeZ23HOtNfr/2OfY4nXL5FUnlIXAzZCeTh6C3l4VBtACxFxm2tqlWAlYCXZdALEA0mRvj8E3GiIn5PN5nLviwZcOG306UWTzjMZF++rPeAIhXFd0dAYgR4y5qesX7LAIa4wHJWLAW3oWPCzo7UDbCCMeA1LjgME69xiiMByRtWcdgTqEcogGiMhyA2BLcufsRzQAxXcZZ7DjdGWOdNnzxJQDiR1JWVhjTxAfJ6dJeV78RYJlo4yaF4ywyphKM37k1NXqxOgYgxikLQNzv+BMMgxjtVgq4S5RbIDZzd18tawFi121NW4OVgJVAL5NAMgDRAkFHqVYOfVMOEYDozYnLHO4s4zh2KWlmhKNpqNSCmvaMTQswwxJKAmi3BRCjb292A3eO5ujqJkK6gaUWoKmDmykRgJiZmfZzswXjG495bBZEj27SzK2tTR4gnnCCvnjVNaaliY7QcT9P5linvlIWgFhTU2NjEHuZfWubayVgJdAFCcRzMW2xy52kW2kiABXPBdWWbZZwImbWbDwnwT5a+TaD1s7KzAWIIa9zVmSL8R92w0rGaE/I2CbpGtgWEDV983jCDt3tgBSncMtVIRGgsWXbdjdNxm3XUVwrmScCiG2rovX4S/cxGTtfUtleFyCGMjPTfm7GLBzJuXwnGDttukB3cEy2cDF1GxmnjqbGRu0XBohtxRy6Z+i6LGN/KAtAtFlMu2Bo2lutBKwEep8E2gKI1q20GXwkA9baAr7WbTd9GdhYF1N3Fqeju5/LNlkmrx2Q3IMufIl0YQDiiGNNDKLrYpqYeGydpMayiWrlYprOc7PNtqXYfTliaSRRbwQgZmXFT1QTrsO4mJ5wgr5w5dUJj9CBESRJTTJHNfWlsoBiew5i77NvbYutBKwEuiCBRADRgkMLDlswA304BjUeQExHcOhsQMRnq1IdP9cRA9SWjc/W3jPpG3ppeBgg+nIUiklS01KVyTGHfcl9tD3mke9jYxAdmbV2w030eTqU3dlzs02AGAUwAYj7Hne8Tr3iysjxFrFnIsa6lQIC3aMw+nJZjjWySWq6YGim+tZ58+YZSnfWrFkm3W68hTEVzySotrS0VLNnz9Y+++yj0aNHR9L4dqX+Tz/9VJs3b9ZBBx3U4rDUrtS5s+5FRuvXr9ecOXNMf4YNG2Z0sjOv3iDfDRs26P3339fhhx+uwYMHd9sY7ooeEmUxtYxX+jJelqlsHvGp2Mi4uuCuFklq0tnYjBuHaEFj1IBInyQ8sVlMPd7W70zjwWyyDHM5/08HUJMubTj95Q9bJKlJ97kZ105NIl61zU2WJFjCtu5vM4tpFNNuspged7xOu+LKiM3tHmUBEEwm5tA9F7GvlbVJarpiZXbgXgYQdC0Cdw5udnaDGFBQ16TMBXxcd9112rhxox588EGRWbGt89k68PhWRRsaGvTuu+/qggsu0K9//WudeuqpysvL60qV5t477rhDr7zyih5//HEDDnY2oOpKh+rr6/Xcc8/pW9/6lh544AEdfPDBys3N7UqVXb63N8j3qaee0oUXXqgXX3zRAOvuGsNdEWaySWoc8yVml9vGJzoGXbrKIVH8XLq2N86RKT0h32gGsTnze3KMjpkXSSTeSFV8Yqsspm0d19DBWKUW64it1xFHF+TQXpIaZ+xI5uiS8DEXidxKe3qcpTKO0B1XnelbNIOYqjnUE33rcBbTLoyz9sClAYjVVS2PuUiUxTQqSQ31Agyx05M5yqIvlwUnWBfTrliaSd5bUVGhzz77zACOxYsXa/v27QYAlpSUaK+99jJsy9SpU3XDDTf0CEBkUKP45cuXa9y4cSZLUSoM+d4AYJJUmVkk0NPq1as1efJkFRYWpkRGyT4/XrneIN/eCBA5BzH6spk7w3ZiHFDVFnhJBwbWzWjS8jw1e1xJrN7aSlLjYIT0ySwJmIiAhS4yCxEAlExCGxcs2bLxj8PoQpIa52zLMIeYxGZDuo3JFu+LFLt/tpWkpjfKYWfEDrdiEBMwmtFJapAtnmOsfdEefC7Bk+jYi75aFoBok9R0xWJP4l78eOfOnav7779fAwYMUEFBgXG/5KqqqjJ/Aw6PO+44/eAHP+gRgJhEsztVpDcAmE51LE1u6g3y7e0AMRE4dCKh2mcTXWjVl8s27ShTw4bF8pevVaB2O29VebLzlDN6urKHTpY3t0j16xfKv22VAtWlCjbWyZudr6yhk5RdspsyB42Sx+NV4/b1qlv3ifylK43YMovHKn/iLPnyi+XJyBLPqVn2P2UP30VZxaPlzSkKz8TEumi94271Fm9MRh9z0Tr7Z6uhntAFMM60SHnZCEB0UGLr1bi1ilsAmrWlAc1b1aS124KqrgvJ55WGFnl10K4ZGjPEpwJexx6PVm0NaMn6gJZuCJhyowd7NWOcT/tNzjTP/HxTQB+vbNKyTU3KyvRo15E+zZqcqSFFHmV4PVpXFtA7S5u014QMjSr2qjCnc+2N2a2KXUraOLuwtd4Sx4J1T9kWMYjhcxDj2eYuQEyGiXZAfcv2BuobVLt+s7a+9aGK95mmgkljlVmY33Koh0LyV1arfM4i1a7bpCEH7628USOUkZ+rQF29yuctVvWy1fJXVCuzIE+DD9xL+WNHKqMgz7Cbpe99DNWpol0nKHNgkbyEmLQKvYwfG9iVeRF9OCSQAwAAIABJREFUzEXseI8/1BPEJ8ZVcXPZhkBAW+vr9cbGjZpSVKTdBw7UwLBtGg1EK/1+zS8r04Lych02YoTGFxZqQFaWAqGQPiot1ZKKCpXW1SnH59OBw4dryoABGhg+w3FOaakq/H5NLy5WcXa2Mr3exOM3np2VaEOonbKdSVIDKeAsMY53HxefxcYcui6lfb0sHo+1tbX2mIvutP8Bgc8884y+853v6Pbbb9exxx6rkSNHCnS+ZMkSbdq0yexWHHXUUfr+97/fAiByb1lZmUHxo0aNMsqi/LRp0wwDyUAFgBKbBgsIG8i1aNEiU39RUZFhwdgVyc/PN88FpEKdU/cnn3xiwOnQoUPNMxYsWGBcTbOyslReXm7qLy4u1vDhw819xBdu27bNBK5yUXbIkCEmhpFJFQtgaC+xjtQ9YsQIw8LBXNIH6qBd9IN20X7+HXvRBtqyZcsWwcTyNwB74MCBGjt2rGmrG0ybqF7uoW/ch0svfae91AFAp01ue3AjpV7aWllZaXQ0Y8YM039XZrjPcvE9dSM/YhQpw0U7iMWj31y0kfqol/rRCTqDQXbPmqHv6I/6kDN9RT7oCj1y729+85sWLryx8kVXXPQHuaMrxgH9ps3ogOfHY4tT1bdnn322hYspiyt1IxN+8zdjkb7TXvRBe7du3Wraiy5pL/qh74xP/m5Px/HGTqJ53VaSGrPoJwEE+/NRCw2bP1PFh4+oqWqTgvU7FAo0GgM7u2R3FexymHJGz9D2D/4p/5blBkCGmhqMVDMHj1XehP1VNPM0o5qaZe+ocs5jCtRVKhRoUmbxGBXufozyJs6SJytPPKfsv3/UgJmnKXfCfsooGNKua2s0QExbN9id5FYaPR86ksV0Z7u5tQkQkzjK4n9LGvWPt+u1rSqkusaQsANzszw6bs9MHb57piaN8Km0KqQ3F/s1b2WTVm0NqrYhpD3G+HTU9Cydsk+W/E0hPfOhX09+0KCK2pACQWn30T6dMDNLh+6WIZ/Xo/eXNeneV+v19aOyDUgsLiDQrn8dvRGbxTQkJwYxVgzRLqbuuExqnIVCqi8t147V61X24QKt+edzmnLl+RpxzMHKLRnavDkRCinQ0KiyOQu09tEXtWPFWu167YUGTGYNKlLd5m1a/ud/q2bNRgE2eScOP/ZgDT14bwM2g3UNWn7fo/JmZmjUaUcrd8QQeTOdjYIOtTdcOKm+hcvGS1LDV51xV03U3tL6eq2prta8sjL9fdkynTl+vM6aMEFjCwrMLSYOD4AUBoFPrFqlNzdt0ndmzNChI0ZoZF6eqhsbdc+nn2rR9u2qaWwU8OqYkSN1REmJAYR1TU36x/LlBoR+ZfJkleTlKScMvLp7XrSbpCY8KE0W0+NP0GlXXmXsLWzxZI6y6A9lcbO1SWoSWZEp+pyYwieffFK33XabHn74YR1yyCERBtE9UNPdsbj22mtbAMS3335bzz//vFauXKmrr77agBWYyCeeeELjx483AxoAed555+mYY47RTTfdZFp9zjnnaM2aNTrwwAP1+uuvm8MuAZWXXnqpeT5ggUQiJ598su677z594QtfMK6U/L3bbrsZ0Pfaa68ZP2yYzfPPP9/E4D300EOCISKZDhfGO/dec801ZlL9+Mc/bgFgPv74Y9N32k+847777mtAKX2AVQXgAHwuu+wy0/4xY8a0kjoyeumll/TPf/5TyIM2AUgPO+wwXX/99Qb0IAPalKhewAV9A2QDROk7oO3QQw/V9OnTTZu4n8mAO+mNN96ovffeW++8844uueQSAXqIp/vggw9MPfywgJLkh7rPOussnX322aYM19/+9jfdfffdRqaUAzzut99+xoWY+l999VV95Stf0de+9jUDBhcuXGjAIRsE9JeYx7feesvoDfC5//77m3sfffRRc68b4xkr3xNOOME8HzDMGMGlmUQ7APCTTjrJADee7zLY0cJ2x0NX+/byyy+3AIiAaOT297//XR9++KGI7dx999118cUXm7EFSJw/f74ee+wx0142AtAv+kFXjE/GBeCxLR3HGzuJpnCiJDXmnWHBoWPQtSGH+nWfqPydv6lgxonKKdndsIG1K99X5UePKGfMnhp02DdU/sY9yh6xq3In7K+MomGqXfG+quY/o2B9tUZd8EcF/XWqmv+sqhc8rxGn366mmnLVrZkn/9YVGnzMNfJm5at+3XxVffIfFR96qXLGzkzYruj2Nic0id+H9voWMf7SAMR15yZER5LUOLbUzotPbOFi2tLiTerctVc/8evx9xp09kHZ2qXEpy2VQT3+vl+frG7S2Qdm68S9s/Tk+w16fZFf44f6dOFh2Zow3Ke8bIcZpOtbKgK67/V6fbImoN9dXKCF65r04bJGlVeHdNOZear3h/TuZ416eX6jbjo9V7v8P3vXAR5XcXXP9qJeLFty7za2wZhiOphi0zshJCSkB1PSSfkhJPnTSPuTkEIISUghhRJaghN6M7YBFzDuVW6ybPWykrb/37lvZ/V29Xa1kiVrV3rv+4TRanbezJ2Z9+6Zc++ZKgORuQzArA59ZNS3mDefNWWTRWqQQsVUNm9iOYgKkGQyzyLBIPY9/pz81K9ch2g4gnnfvB1jL10E95hR8XkaCYbgb2jGpu/dh6b1W+GuKMPUT1yH0gVzYHW70LJlJzZ97zeYcO0SAY2Nb29A0/otqDjrJIxedAradu5FzbJXkDe+EhNvuLTHUQl9AXx9LdsXkZpMbGZk3yeqq/HIrl149sABYQK/NG8ebpo+XQCiai8/Jwj8/jvv4LXaWnhsNtw8ezbOGDMGJS4X9vl8+NaaNTi5ogKXT5iAVYcPY11DA+aVlOD6KVOwvbUV/92/Hw6bDZ+ZMweWQcw51F4O3c+otCI1urIiUnPBYlx689KMcg7pc6uNe/0zkX4gf+eGt7pyvawpUjNAIDBdNXSI6ewTPJGJmzx5MqZMmSLAZurUqQJaFPOjACKBDp1qOu1kXS6//HJx7AnO7r//fmEkWY8CiAQodLbvuusuacrVV18toIkghGCQDBxzIAkcvve97wkj9vbbb2PJkiUCRq666irs3r1bficwIstJkEiAw5xJgpaPfvSjAkx4EVhxQZCpZP233HKLOPSsW4nUkCFjHwhUCSKnT58u/0+gQLBEW3BBERBs27ZNcjFvuummBFOyf1u2bBGAxnYQvPA7rIff+9znPicsIIED+5GqXoJi9u24444TIErAxvrYfoKw8847T8aDdbLd/PuVV14p4EovuMLxYD0E4ATMZAVpIwI8jse3vvUtaf/evXvlcwJgAlralvbnGNK27C9BPe02f/58AYFqDhBEvfLKK9JXMm3cYGBb2Vfa/6WXXpJ/k+3LvhFQkZ389a9/LTthM2fOlDrIJtJmbA+BJvuXfFG0aKD6pmzGvqk5x/9X4JSfkV3lBgPnHucNx3rOnDnCLHIcaAfakGCbc5G/pxvj5LmTbk1mIlIjL9VhfMzBkfQt3NmKYNM+AX4EcmFfE9q3vCzhoJ7xx6H0zE8gUF8NqzsfNk+R2LF9yyvo2PaaDMvoK/8XYX87Wtc9hfb3/oMx13wfYV8jOqrfhv/gVpRf8DkEG/ags3o1XGPnwjPpBLlXRuC9DyI1I3mMkxnEbMo5TMSACiYngdQ+qCTWtUZwsCkiYZ95bouAulXbgvjtC124ZIETZx7jwOcebMcFxzpw7lwn5k6wCzhkKCqvSCQqoJIAcf2eMH71iXys3xPCym1BHG6J4q5rvHh1UxDbasJYMNmGU2Y6UJof+7LqTB/aOxQ5Wz2el/1sbzqRGg2oaHGPar5xTRvNPQVqemxMRCLoPFiHrto6NL2zGTt//yim3XwDKi8gg6i916KMWtmyS0Ckq6xYwF6wpR0T3nchSuYfA5vHJX/f+N37MPH6i1F20rGof2s9mtZuxKizTkLJcbOw64+PC5NYOv8YFM2ZlmCePrW3H/mJyQziYKzNgx0dqOnowJbmZty3eTOunjhRGMTx+fniY3FTZm97O/68fTsKHA4c8Pmwu60NN0ydKmGkBIj8+zfXrsVp9JcmTcLKQ4fwdn095paU4LIJE/DA1q0oc7mwoLwcJzDq6iie07nGR5GalsxEamIMoj6slP5IqpzDZLXS4VrWBIhHASDyFnTOyaxQFIZGZzgcdxroxBNYkFkjgKLzTjBAJolAgGXoWF900UXS0j/84Q/4zW9+kxFA5CS+++67hWlkCB/vf88994hqKQETAYYRQCQwIrvDdhGcEGwQPDA8lvdn26+//vp4yCkByKJFi2T3hSCYIJb/EoASHNPpZ/vJJP373/+WMEmG07Jd7D/vQSBJ4MTv6S8uPIK4hx56SFg+Mo0EUyoklGCP9S5btixtvWQB2VeCEfaNbB1ZK4LV7du34/vf/77Yn4CQDB2ZOYIcghgjgMjxIQgnmGH7+X0CQbZTchdigIxAkaGiZH4JIsmMsT6C9w9+8IMyFgT2/JysHssR/FEB9FOf+pTYiPOF92BfuXFAsGxkXwJl3ov2IltNwM4jTPg5ARfnFW3FNqpQZL2tFUAciL4pm5Edfv3113HvvfcKwOW4s5+0L5V62bdbb70VP/7xj2WDgCwzbcoxIfPMjRUCRL4gyS72Ze4cKUA0hWo0C6a0QzQiwJC5hp371iHYdEBAnHfyQuTPPFu+y9BRMoK+XSsRaqqBxekRxrFw/mWIhPxo3/QCWtc+Ac/EBYj4fRKqyjrypp2Bzv3vInB4F0rO/BjsBaNgtWt52wngwQTwKceot/mrz0EUn93AeRsMxzSl45/GkZZO6tt3hEI1zEl87t0AXt4YkhDTKaOtuOmXbbjmFJeEjdIeDpsFkyusmDbGhgnlVrR1An9/owsvrg9i4XQ7DrdEBOhMKLfh3LkO/GddEL6uKD692I2SPAscdh3jeoTt1QY5e46ySEJLCWPTm4qpGsa4Mm0KgJgJCGvesA1rv/h9TLnpKmH9FEBkXmHjuk1oencLxl5yDprXb0XLhm0SKlpy/DFwFOZLaOnWn/0RrvISOEuL0HW4Aa6yEpTMnwV7nhe7//QEJlx/sbCL8dzGWMcHe13ocxAHe23u9/lw2xtv4NyqKlwxcaIwiHwWEAyura/HG4cOYfHYsSCgfP7AAVwzeTIWVlSgwu1Gvd+PH61fL3NzXH4+anw+yTOcW1qKyQUF+N2WLVhUVSV1FzE8N5Nw6wGa62s6OjIHiDoVUxXVpxeqUTmH/DeToyxUHbleVqU/kXigf58NlyUajxHKhuYMXBs4aQgYGG65c+dOAY1kpAi4CLDI0H3zm98UYMhQQTr0ZN7IjLAMc8n6AhDJiBHcqYv1fuUrX5FjGxieybYYAUTmSi5dulS+xjaTFSOwI3tDcLpv3z4JQ2VIH0EkWSEyoQR7BC5sI0EmwTBDXHl0B9vPkFKGEZIBJcgjgFEXF9L73//+OAOqPuf9CW4Y2kqAyzBZgg4CJ96ToI52IqhKVy/ZOvZV9Y31Egw+8MADAsoIVphPyb4RKP3jH/+Q8SBANQKILE+wqWxEkMNQUbaD40TA+/LLLwv7SbBIQMjPGVrJsgxlZb3skwpLZV3Mw3vyyScFxLGvBHLsKxln9pVAi+NgZF/akH1iaPDPf/5zuS9zF9XFhz7ro52MwjEVQByovhHkMr+TII91f+ELX5DzPbm8aVfOCzK/N998s5ThBgHHiRfzNxlOy3lHgMg50Ne5o1+5BPqc7yoJ/aDPiv9ZlYeDrSHYLFG4XYm5r2bumma9dHageEOgbida1jyG9k3Pw+opQuHxVyFv+hlwjZoi3w807Ydv80toXP572NxFyJt5NvLnLoGrchasVjsYqsoQ0o49q0WEguxj0UnXCdgkA2mxWlG44GpEg52IBv2AxQqbpxAWV56I2GTEKA7zUFHBTv0Ii9YA4i8QtbolRFh/GYXEqcPqM5HLH+iyCkykBUpiiN7z/XxdEby9I4Q/v+rHxAob5k+yIRAEPvtgO44Zb4fLDtQ2R2C3WTBvgg3nz3PgqoUuAXzLNwfx5Ft+CSX1uCwCLi87wSniNztqwyjLt+LaU11o9EUQDAF2K1DktSDfY4EzGTBm2N4jOXIiPqZHMbTVCCBq8yFdFGz3uAlfLGV7hjRrJuv+vBsgXi0A0T26DOGOThx45hX4qg+gcM50jDrteNQ+vwKHX3sbY684D6XHHwP3qFIRptn3+LOoX7EOnbV1AhIn3XgF7F63CNq079qHsZcsgnfsaATbfGJKm9cNe0EeHHndR4L1pb2Zlk2nYtrXcNVkm8lQ6DZjegDEggLJJ3yxpgZr6usxp7hYQkopUvPXHTs0gDhqFMbm5SEYjeKRnTvx8sGDAijJNH5w2jSM9Xqx1+fDjpYWyUecXVICCt1wHnjtdimXb7f33JQawBDUhBDTbico4TnHtaVXMaVdGBlHP0EfKsrPSQDQZ1VHt42EsvRZCRJNgJg4bQbtN04yTkD+8P/JspGxIphiztoPf/hDYcOYc0bGiaGlzFOjY8+BYj7WfffdJ2wKQUO6ENNkgEjgQIaSeYoEiASqvQFEGoKglUCGzjrDXQluGS6pD60kY0Wm6gc/+IGASIagMoySgIDAgKCOjB1BKsETwQEBnv4imOBETL7YRwInhmkSzPG+/Jcgi/cjK7Zy5cq09TLENhkgUjTlt7/9rQBMBRAJsAja//a3vwnTmAlAZHsJqAkQH374YWE6mf9HcEjAQ4DHNvJzsrZkDlMBRN6PbVV9ZJ9pRzJq7CvDdwmWjezLhxcBLm3MvNNTTjlFzrfUX3zoEZzrH37q70YA8Uj61htAZDj16tWr8clPflLCRwkQGbrLKxkg0rb9mTuqb9ycoN0ZYitX0VhYLrsXjpIq0G8zYk+Sj0lQxycYPRxGalkyfswpDDYfRFfNRvg2vyhKpmWLbgWsFhGeifo7JL+w68AGdOxYjmgoiNFXfhtWlxfg9wM+YRPFKSTos9pR//xPYS+qhHfKyQi3N6Fl7T9FsIZKqAXHXoy8WYtELdUci9Svqt7m5G0F9wpAjMQAonK7lQOaAMp0t9HyxrRrKMvGmxQT00hliYS1HY1KKOhz64N4pzokuYLlBVYJFf3OPzvxmYs8WDTXAY8T2FcfERAZCkdx93VeUTRlv31+oCsYhdViEaGbtq4IvvNYB06ebsexE2yoaYrgT6/4UV0XwegiK64+xYklxzkxcVTswPg+tjfVOLC/yX3LhrJ6kZqozY2obvMhce7IDEr5WDXKT0wu3bJhO9Z96R5MuUkDiGQG61esRcvmHXCUFGL81Ysl33DfY8+i7rXVCQCRYaih9g6EuvyIhsOA1QpHgRc1y15F05qNwh6GfJ1oWPUODj67XJ5l5aefiMrFp4saavKVSXvVd3ore/Wzb+Gq51cj6nAkjHFv3EnCmldgK8XCUGUJEG+NMYhXTpyIqrw8LKcuQmOj3PuDU6ei0OnEs/v39wCInG8Ek53hMII8VN5iEfD3em0tntqzBzdOnSp1EGg+uns3QpEITho1ChdPmIDzKislN7G/67i3ua4XqTEMbY3dOBwM4qQLL8QVt9wmPjl9BPrnRhc33OlnKcA43MsSc/Bi+pOe0En91hn8vww7BpHOLUEVARnzxJhzSLaKxme4IMEN/58hnAxVJDAkkOO/DC3k4FBchv+SWfrZz34mYJIME5kROtn8LvMQ9TmInMwM3WOeHNkTOuwMUfzpT38qwI2AJROASAaRgIff484K2UDWTVaMbBbbzjIEgQyZZNlvfOMb0l8CFoIRtp8Xc+sIyiguQ5DD/EWlnkmAyXbpL5WDSIDIezN3jjl2FK0hCKK9aBeCunT1MoctE4BIYMLx6CtAZC4hASeZR4ZUEkzTPgTjtBUBLQE6y5A5TAUQCQZZhjs37CvzI1kfWVn2lf9Pts3IvtxEYEgvQ0w57pwfFBciEGc9HA/2j/mWnBPJVyqA2N++cb4RHFNYiPOCIaYMk+X84SYBBZs4dxj+y/nMnE6Ccm4UcOOEebacoyrElPX1Ze7o+8f5wzmjHvxNES8eajkJLUEnbNYonA5n3FXpDxuj7jUimUdu+If8CLXV4/DT34CtcDRGXfQV2NwMVbJpICIaQaitTpjErr3vour9P4O9cBQsNkcCS8ncRrKSre/8SzsyY8xMNL7+B9jzS2H1FgORMDr2rEHJwg+gYM5iDaSYDGG/7EAG8bbCX8UYRA3yKWahB2OnoREpoweHdP6GoqzeqTRkDXXtVWXbuyJ4bVMQb+0IIRgGTplux6kz7PL/r2wM4u6HO3HPjV5cNN8Jpx1o7YziZ890ovpwBB85x4UFU+wo9iaqkta3RbBhbwiPrgzg4gVO+fsDL3ZhQplVmMN2P3MdQ5KjePosR+owUYP2pgwpzfKy+mMuCBApUqMmTffc0aZT4tyJjVSskHoOd89JXenY/7Zs3B4LMdUAos3twt5Hl6HujbUItrQhf6omete+az+6DtXDO6EKlUvOwKjTFqBgxmQBL+r5QcDo231Ajs3w1zVi6iffJ+qnPEqDzKTN40brlp0ihDP7Sx/vbnwf2ttth+T1lti3q559UwAidGGZqcJatenQfwGp/e3tuHXFCpxXVQUCxDFeL/66c6ccfcGQ0RlFRRJWyXI7WlvliAsqlTJ0dH5ZWXyTSLWhuq0Nyw8dkiMxbp09W9jF9Q0NwjhS5GZnWxtsFgu+dcIJ8ChBl0FguFOqmCaxlBSpOXHxEly29BaxoxKWoV35//xM5SYSJEl+ZiQyIsrSP6NPSR/bDDEdJPDLUFI6xGQKyfoRrKgjKshe8WKeHsNJv/71rwsopFNMZ55sIpk3Os/M36K4B8EChWSYt0bwxXIEjgQeeoBI1ooONylxdewCc/cYZslwRSW4kixSow8xZdsI/gh8yCSS2eLFe/OBRTBFsMuwSTKWBCZKpIbAT7FZbD8FZAiaGNZJ8RQCSh4LQfDCPlA4h0qg+os7OrQdbUAVS9qPC5QMJllXgg7WQzD9q1/9KmW9tNfRAIhkEAnQqDxLBpFgjA8V9o8gUQGiVACRYJ9hlwTW7Cu/y/lDtVSGBhPkkG1jKGuyfc855xz5Dsed48DdLYJDKphykdN+tCdDOjkH+woQ+9o3AjrmFXJsyH5yzAkY+aDhvOf8YagymUOK1HAuq+NE2H+CQ84XsuZ8QNEG6cY4ee6kW86pVEyz4aD3bG8DWUMeXcEwUB5LYXUXAOEQQq2HcOhf35Z8wbLzbhfRGR5LYcsvg8VqQ7C1Fk3LH5Scxaobfg57QTksNg2Yqz7zPMTW95bB6vDAM/EEWGx2HHz0DhQvvAGeyQuFrax97KsoPesTKD75/XFglO0208/F3nIDj1bZvqiYZkN+ooZOew8hTQZWPNLiYFNYRGVWbAuJ8My8CXYJDXXYICBuxdYQPv9HH754uQcXz3fKuYbtXVHc+58uVB8O46PnuHDcJDuK8hJDcdftDuGF9QF4nRacM9eB2uYovvyQD3dc5sb8yXbsPBTG0gd8uO+T+SKGkyt5hL0C8DRiI8kqplz7yZcSqtFvOWSSc6jqUWW1EFMyiMxBXAh7fh4Ov/ImmtZtEiEbdXiib2+NgD7P2NGovPAsVJx5Igpna+yWuqiOuv+pF0X5lMqlYy44HRv+9xeIRqKY+P5L4CwuxNZf/kXOTzzx3rv7JqzTR6GavqiYHunaJPC7bcUKyROk0AyPonjhwAG8VVeH6vZ2zTzRqAja7Glvx/i8PFwwdizOGzsWJ5SX97DD03v2SLkKjwcXjR+P+zZtws7WViydPRslTif+vGOHhKv+ZdEi5PUGEI9A1CatiqmuXlExXbwEly+9RXxl2TSI8iiciPyb63mE7EN/8ylNkZpBAoX6aumwU5RDOdhkFGl4sjgUEeHxAwwFJGi88847Bcwxd5C/E2QQcBGgMX+QYIigjGGGBBl0uJnnx7w1skUEd7wooEIWhoCBAIMO9tlnny3hqswbJKgj0CDrSKebiplkGa+55ho5ToP5d+qic0/Aw/BXAhOyWMwJY/sI/BgGS3DLi0wRc+8IcHlPAkqCRLafIX4MbeVnPLKCoI9sIBk2fk4bEMTpLy5ShlmSTeIP+0LQRHaMdmP7yTwS/LC+VPUSnOj7pnIbKVJDG9PetAnBOUEa+8nwUJZj+Cjz4chu0qa8J8N8aTN1kRGlTQi2uevE8eAYsU0EY2T3yByTweI4ERSzXt6H4cTqUmJGnCv8fz6sCPIo8kMARNYtnX057pxXBGUMQ2ZoMMeVQkLMfyQYY64nbZZ8qfkwUH1TNqNwDu1GVpahngSrVC+lHcgosi1kXCluxE0LPpAJHDV/0CJ5l9yQ6G2Mk+dOuqWdiYqpyUzFfIMkhi7c1YrOvevQuu5JFB57KZzlkxEJdMC37XU519A1dg6KFlyN5jf/BjcVSCfMh8Xhlr91bF8ueYSV1/0IFqeW9xlnCsgO7lqJ+hd/gVEXfB7uscci0FCN2sfvRMH8S+EZP1+EbOqe+b4ce1F04rXGOZJ9UDEdyWOsVzHt3lTvPxMxWAyHODixxRx3hvuQq+QPRPHMWj9+/5Ifo4utuOYUJ06ZxtA9jQ512S3YdjCMzz/ok3MPGWJ68jQ79tRH8ODLXaJg+t0bvBhVZEvII2To6VNvB/DwCr8whNPH2PDmjhDu+rsPnzjPjWPG27CnLoI7/+7DvR/Nx4XzMxTp6EPfsjE/sTeRGu25rp2vp0It+zp3oswTC4TQ/N5WvPv1n2Hi9ZfI8RTMF2SeIHOXNVyj3WPPw8tQ9zpzEM9HyfzZIkyTEI4ZiUieIVVNC2dNkdBUZ1EB3vv2rxDxBzD20nPhKMoXZVOGox7/469mlCOpb4P+fdRbHqFexbS3sn2pV182EA7DT12M9nZ8+c03cVZlJS4ZP15EavIcDmH51MU2LNu3rzvEtKIC4/LyEsAhx5Nhpt94TTtcAAAgAElEQVR75x0Bfp+YNQtFTid+vmEDtrW0SKgqf/9ndbX8/vuzzoJXhZhmuvGjJk9ipw03jgQgtrVmpmKqE6lh1fT7uJnOzWz9PDE6ymI4l2UkG0klMwcxnTd5hH8jYCAgIBuiYpYVoqfjTgeZA0DHmM48JyFBHCcmnWkCTDrHZIKoAElgyN9ZL38nIGDeGoEIFSB5ESjwb2QkOchkZwjEGLbIz3kvDjxz2wgyeX+WY4gjmUDmqamLoIlOPsEp+8D7s42sg/fmd1XuoDoMXYnWsE4yXfwe28fy/IztV0dAcNeGbWMd6qB5vclpAwJJ/vC7tAvBHO3GEFV+n4uZNk5VL8Fsct8I0lmeYbq0N/ujVJtoT9bNiwCVjCtDH5XNWF4PsgjmaBOVV8nvs262iQ8ZgloVu047KOCr6lX9Zf843krUhp+z7bwXATc/pz1T2Zdl2A/almPGH/aJn3k8HrEv+2WUgzhYfdOPDe3BvrMttAPHnW1R48u+044Eq2SIabsvf/nLMm97G2OjuZNq6RoxiAnvHAN1THnZm6qZiAS7RGG0ZdVfEWpvRDTQIQ68zV0A7/Qz4J10Emx5JWha8UcE6qqF9SPryL+7x8+Hd/rp8E4+SXIN9Zf/0DYBnv6aTSg57SY4yydJ2Grbhv/Ct3MFQi0HYbG54KqajcL5V8Az8XhDcRaFJhIcQHPcNIdZZwcFEDWRmiRmLs2h3ENRNuEcxD4qgta3RfGnV/347uMdokzKw+vz3d2cM89A5PEWbR0RPPduEJsPhNERiKLAbcFxE2046xgHzp1HtlE7DzGGPPBOdVjCVQ80RnDzYjdGF1kkHPXp1QG8tjmAutYoCj0WzJ1gw01nEzAmzvfhyiamAojJwyYAMRZzmUmIpAJbBGiHXlyF2pdWoOHNd9Gxr1aOsvBUjUbxvBmY+ZkPwzWqNAG8ECAeJkC8vFukJsHHqGtE8/otaFy9QVROx5x7Kkg1H3pxpYScEohyvLyTxgn7OOFa7bxhPYAayHWRTqRG2aEvNjMq+3JNDZ47cACv1tYKSCx0OCT/cFphIe449lj5V3+vZ/bu7ZGDqK+XIjRUPSXzSAXTq6lSb7Vi+cGDon7KMxJ58RiN00aPxoemTYNTn4PYbczMIgW0xqUs24NBTFFWL1LDKulX6xk3ZQP6H6mOvVDM43ArS3+U/rEJEFN5kjn6OQFiskhNjnbFbPYwtwAfvMwnJZNLAMyLQJGgkAw7c1W5kTKQVzqAmCoEUIUrJTgGKYDkcC4bjYQRajssoaLhtjqEA1T4s8DuLZG8QXtxlUCRrn3rEWyuQaSzFdFICDZvMZyjp8NVMQ1Wd2EPUMIQVdYb6fLBPZaHWRcgEuxEiAI4+9+TvzEk1VU1C85RUyV81Wgseu64xw5e0zt0I3Dckuek/piLnqGbumTDmN1ShQAKIO8R+akxNz2ufpaNA0RWmGG9ynnk0RMUpHlts7HwxNzxdgGCPB9x3e4wdh8Oo60zinw3MHucDTMq7cI86tCAtGFfQwSHmyMIhqMSfupxaGGpexvCWL0zhMZ2DWRSCXVGlQ3F+vBUAzsYOrvicfa0bzaX1ecgwq7lIBr55gogZgp0lB2i4Qhat+6SfMCO/Yfiw8L8Q/focow+9xQ48vMS5iRFazr2HkTBjElwjx4lSqXd4wkEfT50HjgkeYvMMfSOr5T5yzBVHpnRtm03IuEI8iePkzryJ43TTYeBneusWH/MRfJ8N54Oxm1IV5bnH25ubsautjYtj9BigctqlWMqGELKEFH9mmf+4camJswsKkKV1yvCNfqrIxTCvvZ2NAcCKHW7MT0GMA93dmJ7S4vkJHLMeRzG7KIiTGNuo9FaTn5opNoQMnIIdGVT5iCq78XKMsRUidQolXN93iE/UzmHBIj6EFTtcdSdozjcypJcINlgAsSB9D6zoC4yh2STmLdmXqYFstkCfAgxNJeh02SryRqSIWXYMUNiydyqJPGB6kcqgDiSQw6TwZa8/PpxfEL8/ZuCtRvsevUAcUSKBmU4bvoQU7033ddwPyMHXzlOCXPKIA8r0/C5tABxEAQupN1mvdrw9dEOehVTAsQotBzEZCygDzHt9tm1YOJMQGOmc0frQm7Vqw8xHag1dDTs0GPs+jh3MhWcymROpgWIujBuAYhLLsTlt9wq7CHZQOVvcN7wM14q6krl9I2Esty8Z8SgCRAHyvPMknrUpFZntmRJs8xmmBYwtIAK69C/yPXJ4QNttlQiNYMNXpJBmBEAM9twZMqkag4R25r2TR0W3ReRmqF22hNCTBM95nSH6yU+NobQWY03ZAS0IVmkhgyiUYqZbN7IkSndip5DPc+yBUj2RaQmm2yWsLk0xHM9rUiNbsdCRGouWIxLb16aUc6hUjnNJD8x18uaIjUD7Xma9ZkWMC2Q9RbIRKRGdlzN3DUZy1yyQ0onz8wrTRjLZAYxFXM4kLlV6sHQV8XKHiI1Gh0yILlKPR5WZr2aSfpph3QiNapaYkI1BwgQ+zofsmFODmYbkhnEbF6bCbneklcauzIRnjmCeZZ20wXAGh9FaloyE6mJMYiKOWSoKMFdqpzDZGXT4VrWBIhZ78qaDTQtYFpgoC2QCUDMluMIzCMcjAFqrgHXbGuvPgdRcpWyWKhG1r++fX0UqjHOWzQB5pEAwVQOem8qpmoY46A/BUAcyaBRn4OY7WvTECAewfEUAzUn13R0ZA4QdSqm6niL/h4Nwe8NlyMylGijGWI60B6oWZ9pAdMCWWuB/qiYmvmJMWLBPJg+zsQJbsnBPE22O52KabaE2mm4kIeZ664hDl1L68AmA9l0DMkwLZupiqkyjRrjxCHuKbqSbXNyMNubTsU0m+2QSW5gqo2F+LoaoHWREGKqbmrAaupVTNPlHDIfj3mImeQnDpeyBIimimnWurFmw0wLmBYYDAv0VcXUZBO7waHJaA4PRrMvIjWaM2/stB8N5jEOEPsZ9pjWKU0H4rKACck19jNZpCaViqk2lNl9vEpvIHCw1kVfRGoGqw0DUW9qtd3BZ+/7o2Ka6igLMoIEh2q+8lk4Esqyj+Y5iIPhgZp1mhYwLZC1FkinYpoJIyQvTzM/Udv0Ne2Qk3YwAojZGtYnANEEh7FdmsF3ro8EUCccc2FzI5pCpEbDhokAcSg3IVSfs6ENRgAxW9dmKiA5lOCQbepVxTS2OUGRmhMXL8FlS2+JH1mhgKASz0vOOUw+9oL3G45leSa1qWKatW6s2TDTAqYFBsMCqVRMTXZseLBjJnDtXjWpAHxfVEyzgemRHmUifGHmJ6YGkkcBaCermFqs2jEX+ktOGRCV4W6QmGsAaDDb2xcV02xYm8Znng7tRkZaFVPdc0RUTBcvweVLb5EjLvTnHHKMk8GhOuZiJJQ1RWoGw/s06zQtYFogqy2QqUiN5r4k7XIP0fl+CQ6W2QYxhyH4SXXmmWmzBJvpGcTuY8EyY3Q0rHb0yvZQMdWdY9YDeRiByL6AS7Osxtb20w69idSoavXnIKZi7Y72PDsaZ3pqGD39uYx6BrG3sonAe2jPe5RxVA3KdDOnn/Ms3u8UkQUCENtaM1Mx1YnUsF4yhAyvzOQoi+Fc1u/3myGmWe3Jmo0zLWBaYMAt0B+RmpSAxDw+ISVYGwqbKUWTBHU9Mwy2xxilE6lRTmwmIPBolE04B9FkCLXnYZbaIVORGgGIikPMYLPhaMyzZLA1VOxcOpGaXLTDUISH92AQUwBJvUgNbatCRRVDqOydKudQr3Y63MoSIJoiNQPufpoVmhYwLZDNFogDxEY/rIhKArp5mRYYSRb4TOG94A8s9p6hm3Hd0CQREUNQ0n1gQYL9BrBsgoLwANY7WO0dyfX+ctotWDbmItiiYcDK52pPIRpt4yjVX0bSKjTu6zXPvoVrnnsbsFoN1qaZjxu3Wpq85DWdHVjma4eVYaNpplQkHMbJF1+MK265TZhDXtwY0J+JmJxzqI6yGO5lGWLa0dEB85gL85lkWsC0wIixQG1rCHc/exir1u+Ql8KcOXMRjUbkZZwYUhqNqTdak3w+s6y2W5p9dgiHQzJmfMFzF7jbDY0iHI4kvPxVHzgHRlrZ6/Ifx/sKn4zPazm7KxLRHCrdYXXhSLiHzY5u2SiCoZC0QRuj2BWNrU060borGmHuU1IIrFlWs9BRsMOT467GqrJT5XbKsU4+Ky8SjSAS1tac1WYVtBgva+125zmW8bWpPh4BZc9ZvRWL1mzrnuqRiM4OMUNEowhHDJ5nQ1SWreI6tevy+CxWaxyccUNAhaAmzwf5fIDLbg34saqrM/Ys080pvrP4ltex1rMXLsRpV1wp7KHMydgzJd2xFyOhLFlTU6RmxLjFZkdNC5gWoAUCgSCq9+7D3Xffja6uLvzjH/8AFbv4YtCziXwJ8Eefi8CXhllWe9lnox1aWlpkzNxuN/LyvLqXPeDz+WR83W5XfCFwl9TvD4y4sk6HFV6XI9EOAT/yvHndNkMUHb4OsZnLlWSzo1U2GkVjYyMcToe0TV1Ga5N/U3NSDybNsprVjoYdolYbIhYN9GljYYFNF6FBxkYdwJ2fXwCv1yt8olqbLpc7YU4GAn54dXNyJJR12mzwOJOfUX7k5enWZrTbZnzWqUt7nh39snx3cp0WFhbK82Ko35uhcBjBcCyPUMchGj0fhBGMRjPKOUy3hgg6e/Mf1DMqF8qaIjWmv2xawLTAiLMAXxJ79+7FXXfdJSEUDz/8cFytrDeJa74glLKZWdYqtsgmOxAgsj0FBQVxVTqOGZ0mvrz1hx3zMzoH/EzlnJhlNQYxW+zADRyCBw3wawAxlaS8uTY1Ji7b7cA119raivz8fNl4MNdm9qy3/o4F2SYCRK5Rp9PZQ/0z2+dkslqp2V5upAdMBnHEecdmh00LjHALJAPERx55xJS4joWf5bp8N19q7IPH45FZTsdFAQrluCj2U4WvkSE2y9pkBz3b7MAx4npl2/gj4a0jXH5e5UDlqh04xyh+oTZm2A9zbYZlXueqHficJegn4Fd94Dir9aoXc8n1+avPTxzOx14opt/MQRzhDrPZfdMCI8kCeoBIhuKxxx6T7quHPV92eqYpXS6CWVbLBcsmO6g8EjonfMmxfQowqrZyp5yslAoJMstqQk3ZaAe2STma2TTPMslVMtub+vnA5zAvc23m/jOKm3AcT/O9mV3vwiN5RvHdaaqYjiTP2OyraQHTAvIiUyGmeoDIlxwdUb7kVNikAhRGYaVmWS3cL9vsoMaO4cPczdbnkBIY0mmnU8py/GH7zbLZawd11li2zTO1qZRKAt9sb/rnAzdy9M9ac21qYiq5ageyh+Z7c/j4D3yutbe3myqmps9sWsC0wMixgBFATJXXlCxxTSuZZTVHJlvtoIQElAOqdlH1OYeKOeRLkPPBLJu9dlAscHKekLk2NcY3V+2QKh/YXJtaXnQu2UGv/pnLczKTnPpcXW997Rvfi6aK6cjxi82emhYwLRBTOlQMIkMomIOYq/k8IyUfItNcD77U+AKnXdSOthLuUOF+Rrl2ZlktByrb7MAxU8IZZIPNvCZNGCqX7aAAhMpV44aOuTY1caFctQMBIqNx9DnsuZ7PPtJ9AlOkxnSXTQuYFhhxFvAHgti6ax++/d3vSWjhAw88IGGIVt3ZSNrZa4DdpuVmCWMWicgL3CybvXagUILNbkNBQWF83Dhm3AigpL7++AN+xpAovUz80S5r7aqDyxqC262J6vAKhYKx9uYltbcj1t6RU5brk8eQcIy8eTwSAQgxdy1JUl7CUINcm3Y5Uy1uyyEsG7bY0GHzauc4IlECX8R35Flih5XHQsSuYCg47MtarBZQbZiKl3yWZuvazOT5YItE4ekKoKsjtjZj4lhqnsb7pjvqo3MYlg0GAmhqaoLb45FNJsV+BqNRBGLAVx/qrz3nQto61p1vqsLJj2ZZu9MJb35+fA0atUGlmiQfTzGcy3JjzgwxHXHusdlh0wIj2wI1rSF89Zk6rNmyT0DflCmTDQ7U5dG+SQduI3Y4twBJ/eG7Zlnaii/RobYZd+E5PHogqFTz9CE2bCdf7rwUI6P6oBhI/WHKg1X2a4XfxanuVSnawCMnutdq+jYM37KRSFTO07NabWIMdeB2gnHSrE0xod6QR6ns7vzJ+PW029Fl1ZjP5APCeXC9fKZrm9Eaks+GUVnaIn6MQCwHWNagzg4Sxkeb6cA+baDWZraUnVjTgI8//iocXQFpv36TkU/D+LNE98qVdTzMyvIcQTWmKrebXX6jqxObAv7u+dvLezPKAzTVXD9KZeeecQYWXf9+GSGVNqHYT/W8SZVnrFdnHW5lCRBNkZqR7SubvTctMOIssKc5hA893Ijqxi5w716FHPIQZr7UNZ9ceeZGn8mrwCyruetZZYcYRhX/sedYZl97f126FBd4XwQsGvgxr54W0LYdcu/aXDAbd837NgJWO6x8nljs3XNSB/zjczbxsTPsyxqCZnny0lax8SZeQFT71QhID3HZGdW1+Or9T8ERCkv7bDpQk3sztv8tVmtUN62lsmVtrVgb8MOqWEL9A1p/O36esIkjO0FaCaPPB6hsJBzGyRddhCtuuS2+YUiAqw/jTs45VBuOav4O17IMMWUEh3nMRf/XhflN0wKmBXLMAnGAWO+DzRKFJxbep0GdmIOi65PmoCS++syymoGyzQ56BiYXxu3ekptxvvdlwOrSmLEkx8eYlY2xaCOkLNmJOHYaRGcx4TE2AA7r5sJZuGvONxCGBTaGkdo4xkPiBw90147Yb+eYCtPUayRGds/16dUHccf9T8FKxtNqg8NiHbHrOBnwc7Iva23BOn8XGMapvTAGH/T1ZbKHAgGctORCXH7LrcIe6sV20h1vNRLKkjU1RWpyzLk1m2tawLTAkVnACCBmG9BJ2Fw1AWocjPYG1BWg0oiF7Af1AhA9LyNqdZrgUIWPJoHAOEDMIXDICZsMEKNWHgOQ+OzKMn+5L771EZWVzRsdQMzVjZDpe2pxx2+eFIAIAkQ+dUbIxo2G97rTChI2uGI7IctamrsBYhZOdgLEEy5YjEtvXppwHBL7RsGz5JxDpZCdnCM5HMuaIjVH5mea3zYtYFogBy2QDBApgJEMJhQ7ZgQyzLIq7Cs5oMj4cyMmb7Dsm9LRNADZg9WGvtSrZxATNgUM2ETlkBk5oMmfDaey8fA1veOdiopLRmCKtcgEXA5w2c0FM3swiIlj3JNNHOAmZATijrbJuG+jwASfpUbMea7M32lkEGMAUTGII3Udx3ODaYDYpIoDRIcjKye7nkHUh4rGc2St1jjgT3Ws03AtawLEHHRuzSabFjAtcGQWyAQgHk1Q0xdAYZbtHvtUIaS5BOD7AhBz2ZHuzWlO1zf5bm/gMAuRVX8AohHuzcKuxYezv+3tzlkzBoi5Mtf7AxBzpW9qkDNtr5F4VFqA2N/J09suSx/qFYB44YW48tbbpVbmG2Z6pNJwL0uA6PP5zBzEI3M3zW+bFjAtkEsWSJWDGH8hmiGdYopcyOFL8BVycNx+UbI0noOoWBMNDyWFx47g/MQEkZocSuJLBRCzMNIuLeAb/Pbm7lyftps5iFqIqZ5BzNWQ2SN57hgl2CaEmGYC7JI3g9LtjgxAWR6ZowBiupxDdT6lYhlHQlkCRFPFNJc8W7OtpgVMCxyxBdIBxOHASpnspzZFcsEOvYnUKNCYieM2XMvGAWIOhJXqH05GALEP5IahoE06f/loh4oeedSuQYh6io2QbA2hnra7JiORmuG6NuObqkYh8UYiNVk2gRWDSBXTVEdZkCnkuY5qDqozEQkW9UcnMdR0OJWlPcxzEI/Y3TQrUBb417/+hY0bN+KWW25Bfn5+wtleA2klTtyamhr88pe/xLnnnotzzjkn4bDr/t7r1VdfxXPPPSftHzNmTMJZav2t0/xe7xbgeTucO5s3bxbb8xDld955Bzt37sTHPvYxlJWV9V5JH0qkUzE1cw6HPo8wFbjLBcCXsEmeQd5jOpGakehUGiq5ZplTmfCoSYP4MhGpydGuZXTyQO99y4w5zFZwyLk6vbo2ziCmEqkZietY7W70YBCzbJOHAPHExUtw2dJbBAAmAz6OsQKCHEcCwORjL/h5qvzEXC5L4R1TxbQPjuVILcqJ0tzcjN27d6Ourk7ORuGOitfrFed9/PjxKC0txQ9+8AMBWI899ph8rj+seiBtR4B44MAB/N///R8uuOACnH/++QMCEB944AGpk+2fMWOG7ny8gWx9bte1YcMG1NbW4qyzzuqh+tXfnnV1deHJJ5+UzYXPfvazMtfWrl2L7du349Of/jTKy8v7W7Xh91KpmOZS7tpwBEvx3egMgNVwKdubimk2O8dHk9WU8c6Essoiii6ZQUylYpp7zF/Px2pf/f7u4ws1kJhpnlu2ldXnIKZTMR1p69gQIGbR2lQzWFRMFy/B5UtvEX+V46TOOTQChyMpP9EUqRlQt3N4VsYF0dTUhDfffBNPPfUUVq9ejcOHD8Pj8aCiogLHH388LrvsMpx44on41a9+dVQA4mBZ2gSIvVv2f//3f2WMn376aRQXFw8aS9x7S/pfIlORGvFJDY5KyIXjE9IBKDnSIxJGNBRANBwCohHtYGqLFVaHGxarQ3PaIiFEQn4gwjKag26xOWGxO0TSXRQIw8FYPUGpw2JzwGJnHVaxntQR7ILV7pIcHd5D6h6sMyd1suv6GZKt+ZR9FanRcFJmzMtglO0KRBEIRxGO0JECrBbAYQNcDsBmpcS/NlU4pTr8EWmr22mBTRv2OBjoCgLBEBDi6QAW7ftOu1YHr65gFDw5gJ+xTu0n1u/BT4pLfLj0M++xvyI1fcHCg1E27A8gwsEJh2PAzQqLwwar0wWrLTYYPMA+GkG4068dEO9ywqIbZJosIvUEEQ2HNXbG5YLVYZdyPLokGggiGonKZ3KQum5e50oOX39FatKtTa6fUCSCjlAILpsNToYyxmwTiEQQCIcR5OKIPQscFouUYxn1ZOiKRBAMhxFm6CcAj90Oh66ezlBIvu+02WBLsnt/j+noq4qphGqGIwhFwobrzWa1gj+cK+Ew+8ujUayw2zR7SDujUbEF+8iy6rOYcXpdx8kiNfwCWT+SEPqjLFRYafKxF8O5LCO7zBDT/vuZI+KbnCRkc770pS/hzDPPxEknnYSxY8eCuwtkFOvr64VJvPLKK/H73//eBIjDfFYMR4DocXsSRm0ksHNdNZvQvul5+Gs2I+RrhMVmh6N0HAqPvwruytnye9ehbWjf+Bz8BzYi0tUOa14p8qafAe+00+AeM1Ns1lG9WurprF4Ni8MD75STUXjspXCUjhew2HVwM1rW/BMFs8+Ha8wM2PJKBzU3MIY7E0BUNueVJovUCHjO4jysp1cH8PrmILbUhNHaEUV5oRULp9lx7akujC21wu2wIBCKoqE1gt++2AWP04L3nca/2QRIsm/BMPDYqgBe3hDAzkNhFHqs+MAZLpwxy4GqUg1JPrbKj4ONESw53olxpRrIjDt/OUK5pQOIfWXcMiFPtbmTGdGaruzB55ajYdU7aNu5F6E2H1ylRSg5/hhUXXYuPGPKBQwS+PkbW1H90FOweVwYd9m5cI8ZJWCPbYgyyuffL6Nu+Rr49tTAUeDFuKsXo+zkY+EZXS5Of80zr8B/qAGjF50CT1UFbG5XfAMhVxi3dACxv+u4PRjEe01NeGDLFlw9cSIWVlRglEd7R71SU4NXDh7E5uZmtAWDKHQ6MbekBNdOmoTx+fnIczjQEgjgyT178EZtLQ52dKDU5cIHp03D8eXlGOV2yxr8644dICw7u7ISY71eAY/9ba9+4yd53NKJ1Pj8fmw9WIt39u419JqmVFRgfGkp6tvacKCpCZ3BIIo8Hhw7YTxGFRTA43AIAF5bvQcepwPjy8pQyCOr+vB80IvUsBEqVFSxiep5nCo/kTYbrmXp+5siNcPcoT/S7jHc75VXXpFQv69//eu46qqrMHr0aDlElExiQ0OD7LbMnj0bP//5zxMAIvMEGZLIMvPnz5edGeaaffjDH5awVHEWgkE88sgjKCoqEiaSF8MNmX/GOnfs2BGX2l24cCGmTp2KwsJCqfMPf/gDzjjjDJxyyilSDwEqQ1/JbG7dulU+mzhxorCbkyZNks/effddVFdXy30YBstQ0rPPPlt2i373u98lhJiSOV23bh0aGxsxa9YszJw5E4cOHRIWleCYi4cs2gknnCBtTZUrt2rVKjz77LM47rjjJESXoJrtZH9YJ+3J6y9/+Yvs2EybNk3CLdkm1sscy4MHD+K9997Dpk2bJEePNmCb5s6dK+NAEK/6pcac9V588cVyrz179kjf+V0CetqRdmP4ptPplL/Tnrwfx4V1cbzmzZuHY489FuPGjcNLL72E3/72t8ImX3PNNXC5XNL3008/Xf7GsF+GHzNmf9SoUViwYIH0mWwz7cYcQ7ahtbUVeXl5mDJlCk4++WQp+9prr2HNmjVSH/tJeWWO3eWXXy5zg7+z/rfeegv79++XsaXt2Yfp06fL/2d69VWkRqtXKLSMgGQulPXtWIHWdU8IYCOwiwY7EWo+CFvhaOTPPBv2ojFoeOU+WJ15sLkLYbE7Ee5qRdjXCFfFdJSe9QlhBlvfeRq+ba/CXXkMQr4mAZbOUVNQeNylYjMCyNY1j6P0jI/DVTULFqfX8MzJgbJZT+Yhu8etB4PYs7kpw+8MpuSgl/3lfzuxrSaM0nwLnHYLapsjCISA8eVWfPgsN4LhKFbvDOH1LUG8uimIE6bY8eUrPJhSYYPLbhH2saEtiu890SFAsrLYitqWCMYUWXH6LAcWzXGirjWMv7/hh68L+PQFbhTlWQRcyuozdP56LE1jpGS8jAetbEqAaDjGxl0zHuPBLbvzwX+ifedeOIsLYXE64D/cKIDQUzUaE6+7UNjFpnc3o30zkQ0AACAASURBVOHN9ahf9Q6Kj52JGbd+EN4JVbA5HIiEQgg0tWDrvX9GJBCEu6IM/jo+N0pRdtKxKD9tAboamnDgyRcQ7ujC5A9dCUdRQQxckiXqKV4zFHO9x/vEYNxSqpgaTknjvqlqCXbebWjAW3V1WHH4sAC8rx53HC4ZPx5VeXnSnL/v3InVdXUoc7uFWWzw+wUojvF4cN2UKZiUn4897e34yXvvodDhQJHTifquLlR5vQIG55eVye9/3r4dRS4Xrp8yBcUOh5Z7l9ThlGG/KfqmLc/EWgwBYmwXwx8M4XBrK/Y1Nia8X0PhMLbV1go4HFtSgk0HDqA0P18YQn8ohAK3G9NGV8hnbV1dWLu7GuUFBZhZOQZuh8N4/iQPZqwNepEa+juqD/ozEZPzCFUI6nAvSxKI/lxJSUnWpFtZouoNn6m3Z5YbVAsQJC1fvhxf/OIX8fGPf1xyz5hvSKefQjQEGzxonNd3vvOdOEAkaCSQIrgkkLjwwgsFJHzmM5+RUFWCIy485p8RMFZVVeHee++VeihUQsGY66+/XgAiARrvQTD0vve9T4ARAdqSJUvwhS98ATfffLNMZP7O9rDubdu2SS4bwQd/J1B6/vnnpT0EYZxmrJMAiOwoAQsBpspBJNgjSPv3v/8t7SdII3giECLIUWCI3yMIIrtK2xhd9913H+666y7cdNNNAnQI9ghw2J9LLrlEvstdqKuvvlpsdOmll8q9CwoKBABde+210nbak/YgwKL9CYwI3vj/tBeBFW1KAEqbEWB9//vfj4MzAmR+l4BwwoQJOPXUU0XkhzZasWKF2I9MMH/ftWuXlCWAPu+883DFFVfgoYcekh+CUd6XwHPx4sUCFgluaXN+hxf/Rntw3AlGX3zxRbkH28AxJ/glOGZfWdfPfvYz/PWvf8VXv/pVmUPcICAo/cUvfiGCQQSsL7zwgvSROZDc3aLtyWjzPgSamV7pRGrkoZ8BEBy0EMnBCr1Mqrdz37vo2LkK3umnwVE8FuH2BrRvegG+ra8if+5iuKqOwYE/fQqlZ34cBfMuhqO4Cv7DO9Dw8q/Foa664ecId7ag+c2/wV+zCWOuvQdkJckksq7yCz6LYPNBdO1fj2BLLUoW3gB7yVjtBTyI9tUDxGwNK9XPnd5UTLMt1O7hFX4w2uvUGXaMKrBgxbYQ/vNOAG9uC+G+T+bL+D7/XgDPrw9i074wzp7jwJ1XxwCiw4IOfxTVdWF87W8+nDnLIczjG1uDWLUthGMn2nHD6S68sjGAzQfCGFNsxYfOcgvbpM2bPuQhZkHZZJEa2FwpGb4saG7MOQb2P/0iouEISk+YC2dpMRrXbMChl1aiae1GzL/nDil3+LW35adt226Un3o8Zn72JngnVsHmdCDc2QXf/lps/O5vUL7wWIy99Fw0vLUejes2onD2VIy/8gIcXrEW7Tv2wD2qDBOuvVDqzLa5rn+fpGLXplfzmIunEo65SFVWAYpU9TKs9KWaGrx88CBWHj6MbS0tuPv443H5hAkCEFnvcwcO4HBnJ84YMwZlLhc2NjXh2QMH5HvfPuEELCgvx6amJnxj7VrcOHWqsI+rDh/G23V1OKeqCmeNGYPltbXY2daGGdyUnzAhJXPYW3tVP/QuewJANFIx7SU8nGGxLR0deHPHLpTm5aEoz4vlW7finGNmo9jjFTBJNnHuuHEoL8jH3oYGNPk6MK6kBJNHlWdGn+vaIABxyYW4/JZbhT2kH5bJURYjoSx9eFOkJlOvcgSX27JlC775zW+C/xIU0qEn+8N/CZrIBiYDRAIpAgKybARHBB3Lli3DbbfdlhFAfPvttwWUEgCwDgKg733ve8JSElQQoBkBRO52EHASNFDkhGwkwQnFT1gngcn//M//CEAj4CBzdvvttwtLRQZNAUQCJILJffv2SfsJqMgmfuMb3xCgvGjRIgFwZEj/8Y9/CEj78Y9/nBIg0n5f+cpXBJDxe2QC2R8CV/aT3yfQIrhT9dNmfPgSNPK+BGsEzQzx5Vg888wzAhqp5kqArRhZAnD2jQv8a1/7mgBvgqmPfvSj8t29e/fK3//5z39K3ijHUQHED3zgA9KOY445RkDqgw8+KGNOdpXg89vf/rYAuCeeeEJYO/VAVYfG8l+C4D/96U8yRrwfgS/7zvZ98pOflPsRKNLGfBgTZBJEk2VlnwgAyTSvXLlSACLtxfnEseGGAMEgx5G2/+Mf/yhzkP3M9EolUjPY4CXBMRjiM/u0lzpzN6zyUg13NsN/cAvqn/858macCff443Dgzzej7LzbUHCsBhAjgU7UPfN9hH1NqLz+Jwh1NqPlzb8bAMR6lF/webS++28Em/aj+OT3w1E6VpjKwQSHeidTE8Hoyfhm2xj3JlLTVydtsPMTI5JgyDhG5g5aBOz9e00Av3muC3+6LR8LJjPE0AKW++yD7ZJ7uHSxG1PH2IRxjAPEv/pw5uwkgDjBhksWOHHXPzpw2kw7lsx3YnyZrRsgZhJnmUX5iZmomGZRc+PkLPMCFSLnfOrYdxC1L6zArj89gRPu/TqK583Q5kAkinfv/pnkG0++6WrkT6yC1QggXhYDiGs1gDjm/NOx6Z77UXbiPIw+ZyE8Y0fnJDikjabvqcUdv9HOQUwnUpPpOpbczGgU6xsb8ZmVK/GJmTNxwdixqPR6hRmLb5bE8u8YQvpabS1+vH49fnDyyTi5okJA4zfXrMGN06b1AIhzSkrwrbVrcc3kyTitokKYx/7mHCaD+gRgHGPoEhjEDCZ7k88nYaeBYBAVRYXiX7y8aTPOmT0LxR5PDCA2C0B02m1YsX0nFkycgKqSYnhdWohy/Mogd1hEai5YjEtvXtpDdI8+YnLOIYEhf/T5ibzfcCxritRk6lGO8HJ0+Am2yF4xbJTMHH/IhBEkkCViqCed/L///e/CEpLpIfNDMEemiECATn+mAJEMIQEb6+eCJBD63Oc+J2DuoosuEtBoBBAJHr785S9LuCeZQtbBdv30pz+V+7MPZMnIThEUMsSSYEiFmBIA8R4EKWTaCG7YfoZx/uc//xGWlP3i98iScYeFdmD/yaIZXbw/FV7/9re/CWPJ7xEIsj+8N4EbQ2DJFBLI3XPPPdJ+3p/lGKLK+zI8lECQzCf7xnBVMqYEepMnTxbWcP369cLysX9kCPnQ/slPfiJgjECe36XtWC/ZPn6XNlMAkSCMYcQEhfw7wTT/JQjmGBrlIJK9ZXgoATTnCQEt2UT2gWGmDOGlqA37yFBlhsey/fweLwJhMp0EiLSxAohvvPGGAETe//HHHxeAyI0Jzgk+uGl7zsfrrrtO+pjplYlIjbz8UoC44ah2Snawdd1TCLUcRN6sRfCMOw4t655A1/73JLzUWT5JE5txeOCqnIWCuReKAE3b+mVoe2+ZiN1EwwE4y6fAO/UUOErGomPHCrFi8ekfgVWEa2yJ7+9BsG9KFiJLlVH7IlKjHLJMQODRKrtsbQCvbgqgoT2Kr1zhxfTK7jG+/Q/tAtGXLnFj6mgNIIYjUbR0RPGTf3Viy4GwhKQyRHXRHAeOm2STHMZHVgYEKJ431yHiNeocxGR2IiNVU80QmTELA1y2PyI1A9yEjPzl3lK2al9cifqV6xBoapVQ0vwp2oYwr3fv/KlsFky56WrkxQAi2cdgmw/b7/ubhKoyJJWhpuWnn4CiOdMkh5EsZeX5p2HUGSfCSoEbg0YMRk7cQK+L/ojUZNIGAsTb3ngDH48BRBViquyubEM28MWaGtT4fPj07Nk4trQUNR0duHfjRsk/pIALy55bVYXZxcWgyM0/d+/GTTNm4ITychG3ScRUKcJgM8iLljapymLjGQeIDkeK8PDutRmORIQRXLVjJ46fOFFAX1cwiFXbdyIQCiEcjcButWFyxSiU5eehwx/AjkOHcPLUqcImMgS1V3CYNM/0DKI+rJQ+p9E5h+xj8rEXw7WsCRAz9SjNcmIB5v0RKNGBJ8BgqCHZKIKJO+64Q0AEmSYCRgIFAhSCILJ6XERktggQCRZ6CzHlPQgK1MVz8T71qU8Ju8b6yY4ZAUSyUWTb1EOY4OxHP/qRAFe2iawTQRjBF3enKisrBcSSpSKYJFvI+tlPghHWxfaTsSMD+uc//1kYMH6v+1loEeD3kY98xHCmsA0EMARADLfkRXDE/hA0ffCDHxQQSoBI8PnrX/86Xg/z7cj28b5kGVlOfxFcsR6CTtqIzB77RoaTIaxk4QgYCQrZRv1FsKjaoAAi70OAqOzHcF+OBY/+4INRMYhKxZRAj6D70UcfjYeOcqw5L/gv+8OxJnvL+xMgGl3f+ta3UgJEAnDej21gXQxx1tv+tNNOE9Yz1UUQSbvwgcerBfl4PHg22iJu2CzReHy9HvilC09kHcOpbLBxHzp2v422Tc8hb9oZ8Ew+WdRMW1Y/imDzAfl/5ioSRNrzyuCZfBIKjr1UAF/g0HZ07luHQN0uUTilEI1r9Az4ti8Xx9xeXCWfddVsRKSzFVanF87R0+EsmwSbpzBhyFTo5RHZ18iRiUOM7Bu3ZIAoYEjttIshdCxoUt+Gsqw/GMXWmjD+tTqA+rYIzp3rwGkzHSgt6HbSPvP7dmn+0iUeTB1thcOuqQ6GwsDyLUG8tzcs+YcepwYQuwLA6l0hFHktmD1WA5Tv7Q0JGzm2zIpZVTZMGU3VxRShpt0Phe55lY5FMLCvIejsZ72bCmbi63O+gTAssFG91xYTYZEx1k19PdGdhGW1MR6aslQhbdu5DwefX45AQwvKz1ggOYTOku51u/7O/5M5OuUjVyNvQpXkLIpIciiMhrfeRevmneiqaxQBmlGnLUDY70fz+q1wFOShYPokYRxZhvPCXVmBgqkT4J1UJWqVetAoz4a0dug24tEsO313zxBTNVqpQi/ThaBqU9IiuYi3rVgRZxD1AFFy4KJR7GhtxQs1Ndje0iL5hadUVAjT6AuFsJI5/83NaPL7ke9wYFFlJWo7O7G1uVlyE+eUlgpY3NHSAmbeTczPx7TCQvlXtUHfj1Qsoyob35hLWlMJALGX9UYxmj31Daiuq8cZM6dLXiFzDvc1NKKhvR3BUAgep1MAIssyFNVld2BMUZEI2DR3dAgYLsvPR2l+Hgpjwj4xZ6Z7EemeqckqpvQRyAYyEkp/JiK/TB+LPwpIDveyTOPhD/0tEijZcJk5iNkwCro2cBEQXJBFJBAkqOAi4QIia/Tf//5X8uMYqkiGjnl8FJshGFOsGIVH+D3m8y1dulTABMEj6yDrxc9YVp+DSKee4jW8FycpAQbDRPlDAMf29AYQ2Q2Csx/+8IcCLijaQuBHdpI5bgxbZf8YoskQUgIpCvGw/SxHpuuGG24QkRuyda+//rqEQLINFGZhbiKBKkESH6AEkkYX28DwU36XeYMETgTYrGfOnDnCIJLdMwKItAOZNNqOYbMMMSVryDo4LvxhOwl8GUpLMMlwS7aZZfhdAlsK3xAM8rsq95M25OInoDQCiOwLASIBmgKI3/3ud2XMH374YREDIoB9+eWXJdSTzC5zKglaeV/OD9qG7WaIKENkCRBpN/Vw5QOdgJ31pmIQaSveg+N15513CtDkA0vFyPP/yQanutTmgmIsIwWV6DzvHtgKx8AuEZY9RRF6vBCTHRS9z5Z87ECOlI1Gwoh0NsO3bTk6965D2N+GsrM+LaCu68AG1P3nHhSdcC08448TttC3g+XegaOoSkJIrZ4CWKz2uCXkDKlwUMJK65/7KfJmng1nxXR0Vr+N9m2vItxWD6u7UMJXi0+8Fq7R0+Pf7eHUDQP7xh2sNPPhF6VLcb73ZcDareCo94P1c5r2TcASDEdLMekHs2xnIIr99RE8vdqPXYcjmFZpxW1L3PFjLlSTPvsHXxwgThlthZMqpinay2MvyEY++ZYfX7rci4NNYRG5eWlDULjfaWOsAiI/fLYbLkfSeu3FDgm3PIplVYgpA7kTAKJgHWNL9By3oSkb6exCZ81hHHzuDfj21iBv0jhM+ejVsNgTj6NYf9dP5fkZB4gOR8q+Rf0BCVWt+e/rmLH0BnQebkD9yndQv3yNfIf3IIgc/76LJJcxYRNOxi2dzXQA8SiWnV5diy8n5SByvqWT0kgHttRcFQbRACCyXj/9h64uLNu3T/IUKVhz2zHHiIKpOg4juQ08MuOx3bvxTkMDPjtnDjY0N+P12lq8efiw3HJWcTHOq6rCtZMn91ihmbRXfSmVSA3Fi5IvfdlIJIqNB/bjUEursIPTx4xBni5kVJWVNJpwWJRLOxgeOmkS9jc2Yk99PWpbNP0DAsbpY0bLj1xp1nw4GMRJF16IK2+9XcaMPgL9zfizW3dsEv1f+krKtsO9LLUi6CsqHzGlg3UU/2ACxKNo7ExuRSaIDjYdfoqp0Dln6CCBCVkdMlRcWBQXIWhgiCDz1pSoCEMeyQ4xT4wOPkEKwQBBAxc9HX8qY1KMRQ8QCeDuv/9+CeXk/zPvjfUS7JElZG5gpgCR9yfwI4hg25nXyMVNxpCKnGQJ2T4CUgI5gh0+JNhe9offJ7ihOM3nP/95YQqprkmwR+BIBU6ykTfeeKOhSQkQGTaq2EeGihJssj8EVGRVCZoYzprMIBLEMTyU92UY6Yc+9CFR+lQKqwSGrIMMKW3CtvFsSoJVgjACTI4Nbc38P4Z8sm/ML2QbPvaxj4mYTaYAkWwsx50hr2RSySoTlBL8Mn/x/PPPF1DIcFqOG0EkxXloQ24S3HrrrcKCcn5wbvEBxPBcgvRUAJG24eYD6yAjzfFnCC2BIzcnaDOGDae6aAeWVS/tA+3A51604EBzQBhEt0sTWcp14Zn4Sy3D/MZwRzOa1/5TjrpwFI1B8cIPwJ5fJqIyonK6+hGUX/AFeKcslKojoU40vHQfgg17UHzqjXCPnScgkZdy5oLNNQIiO3a/iYI5i+Vvdc/+BEUnXANnxVTw7wSPY676NvJnnhO3ey7kC/bVvmpOpetbronUsE9k+Z540y9HVFx+ogsXHOtAeQEZn0ShEX2IqaiYJgE7fTjwO9UhrNwWxP6GCG670I0/v+qXozTef7pLGMUn3gxgR20Yf7q9AHmuRFY1Jes3xDmLuSpSwzFuencLDv7nVbRX16ByyRmoOOskOe6Cttankr2rYxC946tgY0yw7tKXbdm4HY2rN6Cj5jCmfvw67H1kmRylMe6K8+EozEfNMt5vP068927YvdozWTnjA5Unl9i2nuGUfRXKGUiRGn1/jQCiYh4JCgn2drW24rTRo0XllMdgJINDZTOqo66rr8ebdXUCLm+ePRv3vPMOOsNhXDx+vDCKVDXl2P781FPjNpfn+hGcucqJsqy1Bev8XbDHgFXC5Il1mGxoh98voaUMKV10zGxRI42fz6hrA8FhbXOzsIouhwPzxo/D8xs2yjEXk0eNku+t3L5TGETmLfamCqVXMeWGM/urGEI2j5vs9FEUcyiboIyCGAFl2Uf6n6aKaUrX0vwDARCBEVk/Otqyw2mxyE4KFwpDLQn2CDyYL0YgR7aJF1k/OvCk7AmoGMZJkMScMjr9nHj8YR4c69ADRIIOfodgg4CG5cmCUU2T/xI0ZQoQCWYI0ChIw3BIMk4EdFwAFFEhq0UgSmEVJVJDYEMQxbBY9psghsCGQIU5dmyTsgVZOYI2iuMYXQSIzOUjQ0i7EVzzwcN+UCGUbCrrMgKILKdyABnmqthKllc2JHCkDSl8QwBPIMw+kskjYOPnBGQEpipsgn8nWP7EJz7RJ4BIcMjQXwJs3ocKrgTPHFe2lZ/RHmwnd6AIPiksQztyo4F5g2wD5w5BHtVhOXeoYpoKIKqx4LwiIFUJ4bQBd/U4d1RYbCYrNp2KaSYiKukc/1zITyRz6D+4Cb5tryPUVgdnxTRhCZlbCIsNobbD6NjxBur++2OUnXMz8mefB1t+KUIth+ToC1EpXfwFyUu0OBOFZzp2rkTrhv/CO/lkeCbMl9DTQ//6DsoW3QxX1VwEG6pR++hXUXndD5B/zPmDeiZiLoxFOpGadM7x0c7ZIosXDkexbF0A7+4JgyziydPsIkozrswmYjTJ7c0EIKp+3Pdcp+QmnjbDjhOnOvDjf3UKIPzMxW6U5lnw+5f8WLM7hMe+WNgNEI3CR7VGDEnOYTIyykSkJouaq22RhcI49NIqtGzajnCnX84/pCiNp7JCDrhPbq/KQdSL1CQDROXfU+Qm2OpD6YlzUTJ/Fnb85u9o370fUz/+PjiLC1D9939L+OnC330Xdq927p9ROGY2rQsyiHfcn16kpj/tJUC8fcWKeA4iQ0dD0agokK6ur5fQUeYQHldWhskFBWkPuyco/PWmTXDabDiZx0+Vl+Nrb70lYaof4hFRTid+umEDyDL+9swz04LyTJ87ag32OObCYG12BXiu6kHUt7fJOYcnTJkskRJGqsUEkm/t3IUCj0eOwCgryMcz695FkdeDY8ZWwe104oUNG6We8+cc02veIwHiiYuX4LKlt8TBYRxYh8My/5JzDpOPvVBAcriVpZ9lqphm4lGO4DIEMwwjJJvG0EwyMQRMzIdjWCjZKjKLBD4EARSnIctDx51hmgSXZNgIBAgkGHpK1pChpQSHBBjMZaRYC5kmXgxrZEgi88oIUAmEyNYxhJGAjgCEII3CJmTPCIII2Pg7WS19PhqBJpVMGcZJ4RQKqbAPbC8BGtlEhotyh4j3ZDgm20/gSyEeMnRsP4EXgRwBCpk3gjUCLpUXyJBO5sKlAogMjSTDxoeIys1jfwg61Rl+BKf8f7J6+osPJAI8Am6GbbL9tAnDYmkXPtDYL4Jm/aWYNYag8vtkS2lP9pX9U8dzECjSNrQfbU+bqIssK+1Am/BBSYDNemgDAmwyv7Q/NwYUgGVIAusnCCW4I6jnHGL7KbhDu3GzgOG1/C7LkoEk20y1UwJzhrHyX+ZucswJktk/zkP+SwDKecA6KLJDkJnplUrFNBcAheqjUY5kpsA17Pehbf0zaFr+B9g8RfBMOknYPdkdZa5FXikiAR+aVjwkZxo6yybC6i1CpKMZ/tqtsBWMQulZn4TNXQCLrZsxCLU3yJmIvh1voHzRrXCUjEPXwU1ofPUBOCqmwO4tQaSrDb7tb2DUki8KMzmShICMxqc3FdNMHbLBdqSZN9jWFcHdD3dgza4QqkqswhzykHt6csQOx06wSZ4hzzncfTiMP7zcJU7ekuMcmDxaA5MTyhXI0Ngb5jIebonity90Cgv50UUu5LutePCVLjlPcXqlFR6nRY7MYK7Ujz6UJ7/3QCrxhWEADocIhSWL1EStrqzW1SE4DPo6sPlHvxOg5h5dLsyhI98rjjYBYuHsabA6bAg0tsC37yD2/OMZsXzFOQuRP6EKRfNmwDtWC+1TWIACNcxDrH7oaTk2Y+L7L4Y9z4M9Dy9D87tbkDd5nOQotm2rlvfjvLtvk9/7A6wyYbwGsl69SE06FdNM1jEBG88w3NvejjX19Xhw2zbJHSQQnMRz/oqL8futW/HigQMSVsq/8eB7VTdFaMbn5aFAdxZgZyiEAx0deGDLFswrLcWVEydKKOovN26U+zDn0Gu3Y11DAyrcbnx9wYIBAeWGANEAHPLMQ+YOLt+2HeX5+ZhSMQpVTNUxKEuhmoa2dqyprsa00aMxtWKU9P2Nbdsl7JQ5h3abTYRuKouKsHDqlF43ikTFdPESXL70lviB95LjGRP3SQaH/Bt/SDAoNnG4ljVFajL1KM1yR9UCShhFL1JzVBswwDczEqkZ4FvkfHUEzepgVjKJVK0lACWwZu7oQF6ZqJgO53DTUHs9WlY/hoaXfmloVh5yz7MPeawFFUqpZBrxt8NeWIH8YxYjb/a5cI+d0+MYic49a+Cv3SJqp0ULroHNW6yxkbvflvMSGZpqK6hA4fGXI3/WeXCUjhv4Yy90OSP6zmXrmYh9UTHta/gb+5+Jw5xJvQRyFJT50p99eGVjqMe8cTuBO6/2osBtwds7Q3hkpR/BWDGHHZhQZsVXr/LiypO0yBPVLqqfvrEliF2HQphRacPFCzRgQHGaZ9YG8JdXu0Tl9LRZDlyz0IULj3fCYVXHMPTMRcymcNP+qJhmcBJA3PYDXTYSCAiQ2/CtX6FuxdoeY0z1UZ53aMvzCLA78K+XEQkGpZzVYYenajRm3n4jKi88K8G/p/pp/dvr0VFdg/yp4zHmvFOFvWrdsguHXlyJfY/+V5ROy06ah6pLzsHoc0+BJaauOVDzt3v/IHam5hGETurnb39UTFOtt0A4jCf37MET1dVydqG6eNj93JISfG7ePDy0fTue2rPH8Ln9mTlzcCk3jXX5+FQyZZ7hXp8PC8rK5PxEXmvr6/HvvXvx9J494PmL544dK2cinlNZ2e9jL8QuqmWZqJhGo+gMBHCwpQUrt+/AcRMmYPbYKo0NNQgPJ5A80NQs4jQUqqksLhYgx88219Rg1+E6UAl1VuUYzKisxPiybjG7hB0LnfWSRWr4J9ZJ30N/lIU+rJQb7OoazmVJunAj3gwxHUjv06zriC1gAsQjNmHOVcD8STK1zDtlaAMZQYbckqGkiM1AXqlCTONORJYeicD2DQTjhnAI4Y4mCRnt7nMspAcQYGf1FgPRMMIdLYgGOhGNhoUttHoKYXMXihqp/hIJCX8HosEuRKMRUT2lyilFayJ+H8K+BkRCflisDtjyimF1F8Fq1xL+09m9r0yp0rHQO5YDYbPBYpd/UZIoUiNjnIGkvN7hzcSJPtJ6qSQaDEWxryGC1k6dWEjsf6kwT1aRTGJ7VxSN7RFZRbzo67nsFlQWW1Ccp6UoqEuYyc4I/CHIERf8Oy+el9jcERE2MhwBCjwWlOZbJB/RiI3JlrBSvWObDiBmSRRsokhuJCpArbPmEELt2hFE+stitQirSCYx5OuSYy+U7JDkbjntcFWUw1FUkFgvmcn2DjnqwuZ2Sr4hAWKk0y/HmknjGwAAIABJREFUYQQbW2TO2/O8EmpqL8iTsxWTr2xcF+kAYl/by/42BQISPtoepDiTdtmtVnhsNozxekWchn9PllVjWZ5pWOxywa07uoKgk6qmVCwlU0h2UcRYQiE0BwLyw+/y8xKnE4UqVzB27yONTOgRYtr94JIHA+cB1Unb/X54HU64KU6UIneY4E+Ou4hE4LLb4WA/LRb5rDMQhD8UlL55YvU4dUAu1fMhpBOpYdO4Ua1nCNVzk4Ax1bEXik0cbmUJEBlBaALEHo8i84OhtAAZJCbHEiAMh4vhn2+99ZYokKpw0uHQr4HsA0V3GL66fPnyePgvQSLDVfkAHsgrHUBMBUg0R6jnwetGwMEsG/cCjrrNeu7OZ/e49WAQezY3ZciXwZQclmXjh4NzWhke2tdjmhnnIYoHd/TKpgSIhmNs3DXjMc79shxTPjsz3dzI1rk+TY650HIQuSHm4HEmKadZijMGDadk7pXVlmfiO9IQIKbKHTZ6yQ9yWb1IDdlA1Qf9mYjJOYcqBHW4l1URXSZAHEjv06zLtIBpgay2QDqRGnnoZwAEh3MIai73TQ8QszWsVG/fXFQx7SYBjlwF0sipTGYt0gLEdOccmiqmMYc38XGcDSYTgCjHtiQeT5HJfFBMTTaUHSwV02zoW1/b0KN8hiqmGqJOISxltCk0gGUFIC65EJffcquwh9yMVuBQ6UWwCSqsVOUgjoSy6hgxEyBmtTtrNs60gGmBgbRAKpEaExzm/lEfCiDS78yFozN6E6npq5OWCSOTSc6hHgQOdRviAHGIAV9f0VYmKqYDnUfYPW7a/2WryWTzRgcQc21OqvZO31OLO36TXsU0V/vW12dJwsZODMQlMIhZONlFpOaCxbj05qUJOYdcO0otXZ9zSGDIH31+4nAta4rUDKTXadZlWsC0QE5YIBORGtnUTHGe4GDlo5n1Gtu8L2OR0hnL0rzSvojUKOYkE8dtOJVVuVgJ/c7GJL4kJqQ/IjXpyBTD6NrsONEjIyCq+sbNGwUm+Mw70jy3oZzr/RGpGcr26l/Qfc2R7O2502eRmiyY7HoGUR9WShCYKucwWdl0uJY1AWJOuLNmI00LmBYYSAtkAhD7Ko5igrsjB3d9AYLDpWxfAGIuO9JH4pj2oMKy/PxDhZb6AxBzpGvx4exve+OgPwVAzJW53h+AmCt962ajU+RDJolpxQGibicjziA6HJnR2UcZNCarmKojK/RCNSrnkP+OpGMvCBCpBWKGmA6k92nWZVrAtEBWW6A/Kqa5nJeX4JynYEVZxsy9jEngH8Uc1GQV05ESjpYJYJQ5GTubMy0iycLQNbY3FUDM0uaKiQcwvSvhHZC+3iTxrxQqvmo+9GXuDHbZlCI1qY7byaG+pWM6jcbCaPL0pmLaY5JoFSf6D4M4KfUqpulyDpmPx1DTTPITh0tZAkRTxTSrXVmzcaYFTAsMtAX6qmJqsonaCJh2GHg79CZSk85Jy+Tw7VTfz6V644dq5EBYqf5ZZQQQ+8u4JQKdzHzodIAvO8JVkw9ryM4jXtKtoWm7a3DH/U8lqJgOV4awr88SAsZlrS1Y5++CXX98RhatY72KqTrKQq+azvBRsooEh+p5y/EdCWXZR/McxIH2Ps36TAuYFshqC6RTMc2ERUsFlkwANfAAKsExztI8wiOZD+lEanIJxKlxGui8Js22aait7EA6PZ930SgyEanJ0a5lRPL03rfMmMNs3giZXl0bP+YCPObC4OiOkbiOFZvYg0HMInDIcSFAPHHxEly29BYBgGQI1XxTZyImh5UmH3vBeoZjWYr0tLW1mSGmWe3Nmo0zLWBaYEAtkErF1MwjNFnCONA5SmC0NxXTbHaOexOtGEjQKHVlGnqWJaAxmUGMWl0ZdaF3YJX4OMwynzveuHRsqaYyLIMq/81V1k2fg5gKIOZq35Jfun3Z/DEEiFlIn+sBojrwfqTmHKojPJQdTJGaAXU7zcpMC5gWyAULJANEl9vdI/8uxltkeNB7t+SCvv/GjKJZVrPRINkhRYJXto7FL0puxvnelwGrs3vqRHVAXUeyaPmJPFxcN8tGQNlYrxWW0BLluhGGbjoZfT50ZTcXzMJdc76BMKywctBsroTHo6G/bLwsDHMDUyyhnCirBxuaHQzyznpsCkRjfcuesnIOIo+5CEdgsWkMYsI7wCjnMFYgOcDWEIDlUFlDkRqGmHZ1wm4kUpPKWUgFJI3KH2FZfQ6iqp4MIcMr9UdZqLBSzlP9sRfDuazf7zdDTHPBoTXbaFrAtMDAWUABxD1NQQEqKvF84O5g1mRaIDML/KZ8KZZ4nu/JjmX2dbNUFltgU+ExuGved9FldcdAfc+cuyxu/qA2LQbbYxtw3b8l7JLILz1gVIrPhqbsjOqD+J/7n4YrENJamynL3QP8DplCUOI4H4kgjNqc0/Vtma8Na7q6YLFaB3U+9bdyAr+FF1+MK2+9XapQoaKKReNn+pxDoxDU4VqWANEUqenvzDK/Z1rAtEBOWqCpI4iHVtXi0af+i1AoiBtvvFH6oSSu9UnqdF0i4bC84IQFiF1mWc0Q2WaHrq4uAfxOlwsMkbHb7LDZbfFx485wJByBk6IJseGkAzBUZS/0PofJjt3ihAxVG7LBDqnaQJ+zs6NDHG+yEDYbHU21DqPi0Fkt1gQHNBqJIBKNDnnZOmcp3hhzLkIWe3z+aWemkQXudpiN1pByVodj2Wg0gs7OLlmDsg5jl6zNSDj2WXfoqawLuw02W7cds6VscVMrzt60F/ZwRHoRX8d2O/TvEa29sedOrL/DqSzz1dhHt9sd7zfnenU4jEORcPd7MxpFNKLWZrf7oM4S1ANsruGjUbZq6jRMO/54GR8N22q5iOr9lpxzqEJQh3tZrruOjg4zBzEnvVyz0aYFTAv0ywJ8me3duxd33XUXCCgee+wxebHzJcVLhZComHx+zpd9JhLXZlmGgWm2HAqbtbS0yDjl5eWB48wwIf4oh5ufsX10ZOgI8OXPtppls9MOHKvGxkYZU6/Xa67NYfCMIpBobW1Ffn6+jKm5NnP/GaXARGFhoQD8oXwHKKButkHbsOivHbhOTZGafrmY5pdMC5gWyFULGAFEfpacX0DgwB99LgL7bJbVRj4b7UCAyDEjACRI1IN67oYStPJv6qJjw1Aas2z22oEAkWuQY6Quc21qlshFO6gDuAsKCgQg0oE116bmzOeqHfic5TolQOQGq/nezM21qR83U6QmVz1cs92mBUwL9NsCeoDIF/LDDz8sQCITiWsVCmOWZahc9tlMMYhkJ1RuCMeMIJCOi/6wY35Gp4yfmWWz0w5k+H0+XxzwK1DEcUuWnzfXphbyne124NgpBtHlcplr02KRMcvlZxTZJgJEbuKQQTTXZljeLblsBxMg9tvFNL9oWsC0QK5aQA8QmYRNgGhKXGuhKLluB77U2AePxyPTk46LEh5QjotSnuO/LKtCUM2yWihuNtmBY6QP/1X5esmOV7JEuylVb5OIiGy0A+cYn7tqY4ZtNNemBihy1Q4qHFHllepz+My12Z2rn0vvWMX0l5SUxN+RQ+3zWaK0oHmZFjAtYFpgkCxgFGLKW6kXGV92eqYpXX6iWVYDltlkB5X7SDDBlxwvFVaq2srden6m8k3NspoASDbagW1SwDCb5lkmOclme1M/H1SIurk2c/8ZpfK4zfdmdr0Lj+QZxXenqWI6SE6oWa1pAdMC2WmBVACRLzk6onzJKTU1BSj4oNWr0plltbHNRjuosWP4MHe09TmkBIZ02skw6ne5zbIaOMxGO+gZX3NtDp9nFJ+n+vE016am3JqrdmC4sPneHD7+A9+T7e3tpoppdrqxZqtMC5gWGAwLGAFEFYaYHLqWLHGtQJFRfoFZVgMZQ20HJdyhHFAFBPU5h4o55EuQ88Esm7124E62ud66z2gbLs+oVPnA5trU8oFzyQ7/z951gLdVne1XW/Ledjyz9yIbCAECIWHTQgstIy3QllHa0t1CS1u6/u5dWqCbtswCZZQdRhIgJCHb2fGK7XgvDWv9z3ukI1/Jknxty7Hs3JvHjx3p3HPP+c6433vebygjVifDO0BrQ+w0HWp1GL4XtSimI6GBanVqEtAkkLQS6HS48d9t9fjLQw+j1+3GZz/7WXg9nkCuQ0VCX/mSUSbCFZurVjbAHiapHARA9HggTrTlePr94mRer/A5ZB8IEC3eDpybuQ1pentozgbK6mEyBvzyZFlRXnFSLk/8x2NZj86Ad22z0G0N90GhDDxuKV+Zry7AfDBPofTpDMlsGGXhB9yeQITh8LXpFznzmBtPmZvc62HOUq3sWJBDINAXTfuHP3fy61tQcaQu6to06PUih6aadayVDY5FHJnV+7xo9frgR2BPNejpx22EzxfwDgu9N40G6CJylgbWcV9e2mQomzNhAoqnTh3z/vfRDtGG4/+pBalJWhVWa5gmAU0CIyWBqnYPrn+4FVXtbvGIvpfYSD1RqzeZJVBhrMbfCtajwliTzM086W1zGGy4a/73sS9jdkjNO+mN0B6oSUCFBNZs2o2bH3ud5wkhM0cVt2lFhiCB53q6sdXlDNypPJ0ZQl2jfovfj+UXX4wrbr8j1BRp0q50TZCuJpGpsMZzWYJ/zcR01Geo1gBNApoETqYEJEA81mIHzzLJCCkvnoxGgkZ+Fg1MamUDkksWOQQ0xD7Qr2bcyoxVeDBnPcpN9fDrjf3H3u8P6kEBtqyvx/0PF6hIBHSmsV/WSYA451s4mDELBkH1RHQrMPBBRTFiBSewrIxbJ/ybElhvxKIPH7KT1LdTsw0MXCOnjVis4dcQxvi8jbux/vENcBv1MOj00Ec59otWrRxmNU3QygaG6bmuDmxnTln+x2wOgcRY8j2Z7/bBPsvrdmPphReGAKJ0NVFaDSnjEERLbzVeyxIgakFqBjujtPKaBDQJjGkJhABicw8MOj9s1kBKhIAC0B8cxuqsVjb5ZBYGJmIMXOS4lRmq8UDuDSgzNQL6PlM0MR8E4ItUH4PAKOLj8VbWYbDirjn34GD6TAjYrJItiCmHKOOhpqzP7wtiCLZB3dZDAKKVDZhvJqMcfFxXUeaUmvkQ2qsVa3P1xl244fENcJkMMOr04kd5DbXegWbbqVjvcx3t2G7vgYh7zMNVmvH7A0dxqvaIJJqUnt5eLF23Dpff9mlhGstLac4ezZdRpo4Z72VpYsqgZVqai4F2Ae17TQKaBMaNBGIBRDVskxJIihdExPF3sjBppyoDqgSIaseizFCFB3LX9wOIscBmNKVwPJYdCCCeLDnEA4jRdM0QO9UPwPcHS1rZ4CGPZPROgsz4KDl3lPvUcNZQGEDUG8SBhhJISmV+INA4nDZEA67jsQ3Pd5JBVADE4AlEP4A4BhanAIhr1+Gy224XEbmVwXbipbc6FcrK3JYaQBw3qq/WEU0CmgQGkkA0gKiBwz42cCwD31AaXYWZ6UCgvtRQhQcjAKKmKAJKgGhSwciMlMwkQIxkJ8aA/hnBYmkAlQLhuInDG53gEIWMhjt3YgHE4dYr29Z/7gVdDiLo2ZN1aJIImQ21b2EMIk1MySDqdOHWFmNkcRIgLl5zAS655dawdEiUjczTKaPJ8jMZIVvpnzhey2pBagbSJLXvNQloEhh3EogEiEzUHC1QTSwGSisb2xR3tGUWUyGMYTrM9pYLE9M+BjGW2Vgs5S+aWdV4KOvQWwImphmzoASIJ7tvgTkVbr4WS/+Mag0cxcwylpWbVm8foxgpy0TJjIOpZBATsd5Wb9yJGx5/PWBiGmQQE1HvyZ7rY2EviWpiKllhqS2M1ORJcL1KBlGZF5dAUKaTkWMSKxXWeC2rAcRxp/pqHdIkoElgIAmoAYix/AtHGwCJU98YQXQ04Do04Brpg6gphYEV5NBbcdfcb+Jgeh9AHA2lWzRGEcskUUAlwbpmkAmLzhJqwDXcH7IvtlEE8xTcvAc7z87btFvhg0g/xMTUOxYAW8hCIoa/dKL3swEB4hia7NIHUUYxpc8h5cUfGXxG+hzyd2QO0vFclgCxp6dH80EcSKFMxu9pH8wQtM3NzSgpKYHN1hdoYyjt5cJgUkzWyYVRWFiozuF4KA9L0D1cnOw/oy2lp6cjNTU1lFw2QY9QXQ3lxwXV2NiItLQ05Obmqr53tAuy3Rz31tZWFBUVifYn4uLJGjeYEydODLpetoVjO3HiRJhpxpLAK16QmngALKCnhjvpqPVz0+rtG8Bkk5kSIPp1zKsXMcZRFK9TwXTNaWQU00CQGjKIo2c+J+FE9KArmh9hYG2NXTkMf71FBqkRGfi0dRw4W0mwHGIBxKgRkZJ8UnoYxXTdOhHFNJ7PIfVtmppKlvFUKEu9UItimkDF82RW1dTUhFdffRX3338/fv7zn2PevHnDejwBwmuvvSbqzMnJwZe+9CWhmCuTEw/rAQm+mQuUE/iPf/wjKisrsWbNGpx11lmjBswIhI4dO4Yf/ehHWLVqFW666aYE93jkqmO733jjDfz5z3/Gt771LZx99tkJeRhB3rvvvitkcs899wyq3r/97W/4/e9/j4ceegiTJk1K6GHFYKOYamxiUAGNY6apBjjHA8mjyX4ONorpYNmNscpCDCVITQCo9I/8OjyZBQCiZv7ZBwTHB/vZPyTtUOdOvCA1IzMn5Vgkeq4nf739gtQEo5j2C5c7Bqh+ZRRTgkDquyRI5MVDbh7+ExzKfZxz9FQoK0koLUhNFHX4ueeew8svvywAx4c+9CFMnz49VOr999/Hpk2bwN/XX3+9AGdZWVmqlOqnnnoKu3fvxmc/+1nBeKkKCxylZjJVzz//vACHVOwXLVqk6vnRCtEZt7q6Gt/97ndRXl6Oc889V4AtZc6XIVc+gjdy8W7ZsgWvv/463nvvPdx1112YM2eOcDY+2RcB9uHDh/GNb3wD559/Pj7zmc8kpAnbtm0ThwCf+9znMG3atBEB7GSOjx8/LoD20qVLUVxcnJC2kwF86623hEx+9rOfCRCv9iI4/MlPfoL//e9/mDp16pDXSbTnxYtiOpaBTiwAlqzALFnaGy+KqZrT9/GqgA42SM3IySGQN298gKL+O9Kp2zd1zKGaA5aBopieyutYzrihgu/I+2MFqQmb2WMAHLK9BIhLLliLS2+9LZTeYiCfQwJGmQpjPJclLqBuqAHEKFokWY9f//rXmDBhglBwCZpoesfJ8fe//x3/+Mc/QOVdKr5qlervfOc7ePHFF/H0008LUDlUhi6RAJF1EWjdd999uPrqq3HFFVcIk82xcJG527BhgwATt912G84888yEAZzB9H+kACIPFNavXy/myxlnnDFqJrSDkYUsO5YA4lhkCb2dJ+BurYGnpxV+Ty90BgP0tixYCqbCYMuEz+1Ab/MxeHta4Ot1iGHRW1Jhzp8MY3o+dKZAcB53Wx3crdXwdDUBRhPM2WUw51ZAb0kTWrm7swHutlqYcypEvTpjwOR3LMosGlMZDSAOh/Fy9vpR1exFdZMPc8uNyEnTwWLSwevz42C9F/VtPnTY/XB5gDSLDiW5ekwu0CPNqhcBAdt7AuWOt3nh9QHZaXrMKTUgK1UHs1EHR68fu6q9ot6iLN4X3d9quIAtmg9iopXNyH0lvhlreOnRAFYeuwPdR2rR29IGd48Dfq8PpjQbUitKYC3Kh8FmQW9rJxx1DXA0NMHr7IUx1QbbhAKkVBTDaLNCp9fB3dGF7qO1cDS0wO/1wpydjozpk2DKSIPebILX6ULHvsMwZ2XAWpAr6hgjOndokOK1t8+ntC+KqRogGGtOx4tiOpx61a4hp9eLmu5u1PT0YHZWFnIsFpiDTBTndEdvL+odDlR3d8Pu8SDFaERJSgqmZWbCYjCgvbcXhzs70WC3w+v3I9tiwcysLGSaTKIeh8eDPe3tot5Cmw2pRmPMHK2JAoKx1mY/gKhg3GINPtvk6O1Fp8OBTqcTHq8PZqMRGVYrslJTYDIYxOcddju6nS4Y9DpkpqQgOyUFluCBf1fw+6zUVNhMJhi4WQYGKHqyTxUbhBIgnuo+h5H+lFqQmjhaLwHir371K+GL97GPfQxr164VTAYBCcHIo48+Kkwcv/3tbwvwSCBJStbpdIrwuASSnHCMkChNNZl08vvf/75gJgkyMzMzkZKSIn7IhtGXTt5LSttisYgfgkjWzeexftbd0tIizEEJ6iSDKClhGW2JG6NsA+uJxVbSDJAAhPVefvnlWL58eUgy8plsl1Aw9XrB0LHNbItsj/yOfaU/pGQf2ZaOjo6Qc6+sh+XYNraZP9IpmPXKsMIsy/r5PS9+zrqVtuD8fO/evQKws48EiKeffrroiywrN3mOHZ9DoE9ZcDxYP8eI/ZRtYD18Nj+T4yjHQpof8HOWoY229LUjC/uDH/xAzJVbb71V9Fv6z8l+y3oky8l7lePKdvE7tp33PPnkk7jlllvEfFm2bJnoY0ZGhpAn2xspI7aP97IOKft4bWD/5bzjvfIQhLLh/bzYJspcjk2seST7QplQPu3t7cLElDKRBynSPIPPjCdfJYPIwxeWl4ls2ffIeTYYAKs2SI3oexL7HHZXvorO95+Gq34fvI5OAfgs+ZORuewjsJUtgKe7CW2b/w5XfSW8Xc3w+30wZRQgY/FVSJ22UoBA+H3o2P4UOnc+A2ftLujNKUifvQYZp10Gy4TZQqzdla+ha+ezyFr6YVgmzIQhJTtmoJxRl1nQ56UfYxAjsA/bW26owQO5N4TyIA7V1455lp1uP2pbvHjiHRee2ebGN65KwZLJRuSm68V3v3/Bgdf3unG40YdOux8FmTqsnmvG1WdaMLvUIADg+8c8uO9FB9497AHB5swSA25dY8Mi1pOmw/E2P+593I5lU404f54J5Xn6qH5Gcu0q18Zg+hYtiulo+F5GRjEdTbemnup6HPnrE+jYfRCO+ib4e3thKcxDycXnoGD1CqSWFaP13R1oeHkTmt9+H662LtgKc5F/1mKUXLoa6VPKoDOZxP1H/voftL2/Dz6nC+nTKjBp/QeQNW8GzNmZcDY2ofLnf0X2abNQcNYS2EqKojKogTFWB5yTqawvaIbM/XUwczJW2dWbdmG9iiimiZ6/7IfL60VtTw+erq7GC7W1+Mr8+TgtL0+AOeEK4/NhZ2srXjt+HC/V1aHR4UBpairWlJZi/bRpyDKbsau1FQ/s349tzc1weL2YkZmJm2bMwMLcXFEPweWPduzA4rw8nDthgrh/tFJvDBikJnKi+f3w+nyoaW3FwYYTqG5pEWAxzWrFxPw8zC4pRnZqKvbXN6Dy+HE0tHfAZDRgWlEhZpeUoDAjQ8jxyIkm7Kuvx/zyMhSkp8PG2ATDTKcRGaSGTaeeQZ1TmcpC6i1SF5IrbjyXpc5F4kNjEKNolwSI9H+66qqr0NbWhiVLluCyyy7Dm2++KUxLt2/fjj179gizxnPOOUco7QcOHBAKPb/r7OwUgTkuvfRS8X1BQYEwFfzXv/4l7p88ebIASJdccokAAAQXL7zwgmDySOtOmTIF69atE+aK9Ak8dOiQAIQ0KyU4pCJPcEBfRAkQWebHP/4xjh49KoAslWgG+WAfaDLKNka7/vvf/+Kvf/2rMKUlS1VWViaKcfJv3LgRzzzzDLZu3SoWDfu0ePFiAZqfffZZ8N76+nqxWbGPlNPHP/5x5OXliefX1tYKZo/f8fk7d+4UC48msTTb3b9/P/bt2yfay+fefPPNmDVrlnjWjh078MQTT4i+86JMPvzhD+O0004T4FpeZEAJRMi2cTKzHAOjsOzMmTNFPyhTgmn+JiPMNnA8CIyvvPJKbN68WYwZx4WmkBwHfkb5EvzzMwI/muASoLB+juMjjzyCqqoqAabYpiNHjgj/Q/rxsd/8zc2Fc4J9kvUsXLhQNJ/38jn/+c9/RFAWjuv8+fPxkY98RDDUjz/+uJAx20WTZJrQ8pCBBxcEoJQnZUTzVvaTMuS9rJ9mo/HawLpeeuklUT/rqaiowOc//3khhwceeAB1dXWizRw3Ho5wXClPAsVoF30ZaVLKvnCOyoMRzsff/OY3ou/cdLhOaMIdT75KgMg5ONA8Gw5AtFnDAzyNFWasc+ezsB/eDNukZTCm58HTXg/7sa3w9rQia/k1MKRkofXNPyFl8nKYc8rg87hgP7QRnq5mpExegazlH4G3pw2tbz0IT0eD+D/Bprv9uACB2Ss/LoBlz6G34KjegbzVt8GYWQToRQiIMJEni8wQSvitSJQ9QNTXoQSpkYdOSiWtsd2HZ7f14sktvdh+zAOLUYdf3ZgqgByBHRnDH/7HDqNBh4UT+Rnw1n4PKuu8sJp0AkxaTcAru3rx02ecuH2tDQY9cKDei6YOH24+z4qyPD1213jx0JtOXLrYjDXzzYKdHAgERmtvrM/k52qC1Ayl3sGa+ynzIA6DLAiJSAWxELNs95Ea7P/135E1bzrSJpcJ1r5p4zY4jp9A6sQSlF+1Fvt+9ABMmenIO3MRrIV56Ni5H10Hjor3wMzP3wi91YymN9/Dofv+hck3XgmdXo/uwzVwtbRh4kcvg62kAJ37j6LmsRdQdMFKFJy9FAZzuNvEaMshMO5DJm4gAGJwDxnsfIg214capGa48/eEwyFA4TM1NdjJd57BgB8vWyaAHIEd2UACww319WhyOrGmpATFKSnItVoFS8jfPW63+P7Xe/bgkzNnwqDT4VBnpyhPAEkwuLe9HQ8fOYKLSktxbnGxYB1HYs2rGYu4ADFKBFOP14tupxOvV+6H1WRCRV4e0q0W1Ld3oLmrS8hoyeRJ2Fd3XJRbUF6OE52dgm0kCFw6aSK6XS4ca25BfXs7Tp86BelWK/R8lprTkViTlb6EiiA1LCbJFckmyvkhfQ6VblfjvSx1NS1ITQzNkgCRwIh+eQR1ZDEIoKg4E3SRYSGr8/Wvf10wVvL/VJ7JSPFlwM8I4ggxkSx1AAAgAElEQVR4rrnmGqEQU/HlbwIsliNIIqD505/+JFpCs1N+TtBFJmj27NkCmBLAHTx4UCjrBCJkfggKCKIkQJSBa6icS3aPZWbMmCGYNf5Eu8i+/e53v8NPf/pT4U8pWSSCFwIogi+CCV4MPEIgcueddwrwR3BHoMLPGhoaBABYsWKFAEaMrsrnE1ixH5QTFx7rJRji3wQcZMXYdt5PcERAzfY/+OCDIWBJeVImBJrsxwUXXBDqCuVcU1ODr371q2Js2Ie//OUv+OY3vynqIlNFH0X2hePDz/lsmvtSrmT7CBj5I9vHMWBZbpgErxzH0tJS3HjjjaKv9HskeONYcEx4Hw8SeIDw0Y9+VABl9pvgnO3h/Ww/wRf/T59C1kvgQ+DPfhEAsi9k3ghK+TwCaPqZcr6wb/ychw5k9AhieajAOcO2cxPj/fy9evVq0f54baCfJOsnAOMPfRB/+MMfirnOOcpxZbvZHsqX48qDBjkX5ABQHhyvhx9+WLRJzlHeyzlCmZCN55ygDDjf2MZY8iWwVAJEzjkexsSbZ4kCiLGATrT6R7us68QhAezMhdNgsKYLYNdz8E10bvsPclbeiJQpp8NZuxPmgmkwpOUKk1PH4bfRuf1JWEvmIvf8z8DdeQKtr/8BfpcdBZfeDfuRd+Go2irSCuSt+Ry697wkTFBNWcVInXmueE7kNdpyEC/xIAiMxRCEKVMRgHGwQWpEXQSiEcxNp8OHvbVe7Knx4tXdbvH7hx9NwZKpRuSl6+HxAZv3u5Fi0WFivh7pNh02H3Dj6fd6sbvai/tvSRPf/W97L378tAO/vTkNZiOwab8b7xz04M5LUgRgfOH9XuSm67BqlgmzSo2qFMVo7Y1lRivLDhSkJtaai1lvlBvUlJUAUfD5/eOaRG1GLPASdR3HADrRyva2daJ1624BBmn6yfY3v70Dx//7Gvw+Hyo+chEOP/gYcpbMQ8XVF8OclQ57dT3qntuAExvexdxv3QFLbhaaN2/Hwd89hIU//CL0RiNatuxG6/Y9mPbJqwXobNzwrjAvzV2xEBnTKyLGODowG27fRkpm0eqVAFENIFEzzyIBolEXND8M3qxmnsnnDKZsl9uNyvZ27Gtvx+v19eLvby1ahEVBgEg28N7t2wXLSNB49oQJyLVYYDUYQgxgi9OJl48fxy9278bPV6yASafD201NeK+pCZ+eM0cAoVfq6gTgPLOwEDMi4l0Mpr2JKBsVIDI1RJSIqZQp2cKGjg5sOXIUpdnZWFBeJoBfm92OyuP1ONx4AqdPm4pDjY1iPa2eMxs1La2obW0VhwgrZ0zDgYZGARgzbDZMKcgPmZ0Od2Eog9RICyXpX8i6+VmkzyHbeCqUpd5MfVJjEKPsQASIr7zyigBuVFZJtc6dO1eADAIAAggyUQSIBD8EQowAeeGFFwqGi8ovmRMq/1T0f/vb34qnRPogElSQnbv33nuFeSfZrPz8fAFACFAJ9shSErwRuJFtJJtEhZ1sIgGOBIgcUJanQk1lmswaWT5eVO7JzvVT7vx+AcSowNNslkwRwQ5PR8h6UeknMP3CF74g/BL5XAI8Ah+CEj6HzyPYefvttwUTxQn1yU9+UoA9CRAJVG644QYBCAk4Ca7JDDK6JQETgQTBDtklghsCCPqAEsyR1ZSgjOwU2THKXZnYlO2g/yTBI0HhHXfcgS9+8YtiPFjuD3/4gwCKbNMHP/hBIQaaB//73/8W40azWo4pzVX5f5bjcwm+OI4EOdwYKGsCJjKHjz32GL72ta8JRpUX5fXLX/4SF110UQggEoTxeQR3ZNgI9rgBEcCyXv4myGc/Ga2TIJlzhqwggSvBEpm7SB9EjgPHi+0nU8p7OWaUKdk5yoLtotxjtYGRQtkWCeI4R3kgwkA1ch6RcSWIJNPIceUcpUyVF4Eg2cZf/OIXglml3DlHWQcj4/Jz9pugmTIaSL5cO0qASDaa6yTePIulRET7PF6QGpZXw44FXofJVba3tVowigSA2SuuR/r8i0LdZ3u99nY4jr2HrvefhqVoJnLOuQVeRzva3vqz8GVMX3AJehsPwWtvE4xkxmkfQNumv0FvtiFj0QfFZzp9BCBJMjkoAaLadBrxgtSIMR5CmPh/b3QJM9GvfzAFi4MmpkoFVNb7ziG3YB33VHvxy4+nCtD42h43fvZfB649i6fkflQ3++Bw+3HlcgvqWn14blsvPr3OiunFRuF/GK1e5bwfqgnfQABxqPUOtr3xAOIwLcyGnRrCY3eiZcsuHH9uA7wOJyasO0swf/lnLkbFNRcLn0Sf24Oax1/E0X88iVlfuhnpU8rRsfewYBDLrlwL6HVw1DbC63Kh5OJzhe9iw8ubMfnjVwqTVPof9sks8Jca4mQ0TXHjtZc7p5w7yr12OOafAwWpGeo6Vs7VgUw6Hzt6FH/avx9fmDcPp+XmIsNsRqvLhZveeEOwgFdUVMBmNArfuQyTCQU2mwCLdq8XbwQZxGsmTxb7DX0ZCSovr6jAcbtdsJRkF6dmZCBNEYRvODIbTN+UZftFMQ1Oxn4AMbg4yQoS7O2qqRMmpQvLy2CkjunzYXdtHbYePYYVUyajtq0NLo8Hs4qL0dLdLYBlisWCuaUlogz9FPl3atDtKuzdPsTJLgDi2nW47Lbbhf5E3VdNKotToSx1cC1ITQzNUgJEKvAEcIym+M477wj2hCwSmTKa4xGoMNIpwRF9rfi5ciPh3x/4wAeEMs8rEiBK01FGRb322muFQs+LSjdNCXkfFW4+m0CKJoO8ogWpoXLOdtLHkUCNJoZkrBYsWCAAA9sbeRF4ESASHBB8EWjw4ucEDjQNpOkm2R/2nXXJqK1sEwPuEAQQsBAQULlfuXIlvvzlLwugIQEiASbBLTc0liUTSzBGkELmjJ+RxSLwIuNKZo7AiSCcoJL3USYE52Tb6NOm9KskQKWc6Q9KQEagQ+DOdtPskoCVrCMBOM1EeREgsv2UGcEvx4KAmuNIWUaOIwEjwRej0BLEEeBxPMnq8QCB9xPo0SxYMojsH4P+SJnefvvtYuwI7Cg3CTzZTzLGlDsBOe/59Kc/LQ4L2PZIgEhTToJV/kS+/LjBsR3nnXeemE+x2kCAy7IEd2yHBIg0IyZY5zxinygLmhpwXD/1qU8JGSovyp7tkSCSa4KyiwxSw7mlRr48CFECRD6fdcebZzGWcdSPowHEZAR8oZdyHP85pYLVEwSH9CPMmH8xbBOXiCpk39wtVWh9/X5hIkoT0/T5FwowTEDZse0J9Bx5BwZrBjJPuxxpc9fBL0xSN8GUV4HMJR+KCpzF3FNhbnqy5CsVpkAQjP5msNHaW2qowoO560M+iEJmsXwZVeZEDAHEK1OweFLABzFavfRJ3FPrQUmOAZ883yrK0Qfxdy848equXvS4/Fg4yYivXG4ToIAM5bFGH75wmQ0FmX0syXDbK9um3PMGG8V0JNog9k2/T4xkfwU9OlAK7IfhS3+kgKSzuR2HH3gEnh47UiuKkb1wFvZ87/fImjsdE6+/AqkTi9Hb3I7ap15B7dOvYPqnr0PuknlwNbfi8F+eQNObW+F1uJA5d6r4jg3vOnAM9qp6TLv1GljyskMdGaIOHCaIkZLDYOsVhzc6rtC+IDWR77FoczLW2owXpGY49Q6mDQSID+7fjy/Nm4eFeXnCDPRoZyfufPttARQJGA90dAj2cGleHj44aRLWlZUJsEgfxD9WVgoWkqzjvOxsfH7ePCGdyo4OHOvqwmfmzkW+1aqYD8FDyiEcYIXeLSr3M6UcYkUxDTswUkwIp9stTElf3bMPRVmZWFRRgezUFPT09mJvXR321h0XDGKn3Ymq5mZUtbQIU1T6Js6YUASaqFY1t4p75peVJnTREyAuXnMBLrklYEWm3GOob0b6HBIY8udUKKsFqYmjVSoBIicEgRp9EmlaSdBB00oJEOkjSBM4mgtSsadJp7w4wegvJn3O1AJEoneCHDJ4NEckWCI4o4LOKxIgEjQRpBIM0L+PZqtkn9hOAkWCrGgAkYtaMog0meR9MgCK9BcjkKMJKBkcMlwECzR7JRNI5Z2mo2SX+B0BIdtGOUUCRDJiBEBsD/MXSoBIUEkwSrNGmvMqASKBDuUpnYRpqsu+kpGSAJF1SgaRoIiMGwEOASzBINlBMrD0zSOIJFPISwJEliUoITAjKOI4komUzKB8wZBNJPAjkCXDy36QASWgioxiqgSIfKbcYAnwKScCRIJMAiv2jf1kuyRApHzJgrKv0QAi8xYS2O7atUuAZspfOefIBHMcJECM1oZoAJEsLzcGgjHKgOCX5qM0P2V99Jkle6y82Hf2hW0ioP3KV74ivo4EiGRR1ciXp3gEiN/73vfEOHPuU9bx5lmcpSzmGVl49oNXry0f1fM/D19KHoy6QOClfldQwYx2wp2MZR3HtqDn4FvobTqK7BUfFcFkGNFUXq6G/cL/sOfAG8hY9AGkTFkBU0aR+NrT2Qh3R6NgGHUGI4wZBfC7nSLAja1iEUz0X+x1oHvPi/DaO2DKLELKtJWwTVwMg+IZEo+NqsyCHVa+6EOgMXLggmNcbqjGA7nrUWpqBHQBhlSmZo+0aJT1iu+DGnu0sv/e5MIfXnTh61fasIgAMS2oCAfb0NLlF8FqXt7Zi+IcPa45w4KJBQaYjDp02n2CNWzp8sHrBzJsOkwuMOBvrzvhcgPLphlFuTf2urGr2iOUmPPmGrFypgkzisN9k9S2V+5xob4z6qDBirvn3IODGbNgjADbffX6Q8KKdQiQuLKhHU78IfXi+GMRkPtIlO05Vofmzdtw4vUtyF+1RLCGxvRU1Dz2PDr2HIK7vUuwg5bsTBHQxtHYgvnf+Qyy5s/gpgNHXSN62zpEJFTeR4BZ/cjz8Ll6kXPabOhMRrS8vQMdlYfFGOetXILcZfMEAxm4Rq5vIyUz2ezQYYIEiDEsEdTOnfM27cINMkiNTg96Sce7VO0Pg9lLADxOBvHAAXyRADE3V4zZ3rY2fO/99zEpPR3rSksFaKRJ6Y7WVgH6vjh/fsBklAfnPT0CSNInL91kEvf889AhwSQuyc+HUa/HxsZGUSfrPruoCKcXFmJaRGyJkeibcn9QAkQ/A8Uo3p8hqStAK5lCl9uNnTW1ONHRCYe7V7SfZqZdDoeIWrpm3hwRtMbj8cLhdguz2jSrBR6fD9uPVaEkKxuZKTa4fV4cbGiEo9eNdJsVk/LyUJKTLQBl+O4QfkoU6x3gpQ9ikEGkHkDdlnpvYHsPB+DUz2SAxFOhrAw2SN1SBjqMu6hOwpc6f8y3+Ul4uuIRSoBIAEgllcCAijt968i4SIBIxZemkQx6QhBEE0myirTfpVkhJxNNFnmRFSQLxbIMCkJzRQIjMmpUvGnCR7BCYEewx+cSINLkkAwMQQOZJpr9sR4CSLJInLxkwwg8ZLoHgg2CHyr3NPmLBhDZJumDSFNAsoRk9HgvA+cQFHKisA8ENjS7ZVoJAjW2kWXZPvqdEaxQRmTW+FksgEg/NAJEgmr2kQCRLBbl8M9//lOYdrI/ZBMJwAjU2B4+j8wh/TZpkisdidk+tpU+iJQ9TWlZH8eQpokE5wS4ZL7oQyevSIBIEEKQzbZxnPlDcM9xJIDlc2g+LA8DCJAJ4jn+fI5MFUIfwWgAkc/l2LD/HDcykQTlZE8JEAk0OR/Yhv/7v/8TDCLlykMBzhceTMh8m7INBJgEZBw3zgvJZLLdHK9IgKhsQzSASPNY1kFTULLAnDeshwwex5XmpZEAkXJhQB3OPY7J3XffLcaUc5/zhea9BHpsoxr5SoDI8SGw4xrg/Is3z+LtDmwHx5TAl1e3PhNvZl0Jhz4dBr0fRkO42aRUYsKADhUYiQQiHxbBVglF+SSV9bm64Dy+D46j78DnssOcNwnpcy+A3sYgTjoRpdR5fK/wK3S3VMOYWYi02eeLcrqgn05ke32Odjhrd6PtnX8KsMktuXvfKyKVhlAGvB743C7knX8HzHmT+6QxinJQDkmYgqRiLKQPYqmpAdD1z6Eq3Q3VKF6y7L839eIPLzr7AUS281iTD9uOePBGpRsFGXqsmGbEOXPMAT1L0kSKDjndECkv/rrBhfwMPS5eZMY/33KhsYP+MYDRALT1+HDZEguuXG4OuRsOpr3RyjoMNtw995s4mB4AiNJkV129gSAkiSsbWFAB+Yb7IgZE1n/BjWTZrv1H0bZ9Lzorj4j0Fow0mjFrimgHGcCOPQdBAOnrdQsz087Ko+g6XI3Fv/g60qZOhMESPs+8rl44G5tR/fDzwkex6PwzUPOfF+FqahPRh/UGA3o7ulF0wZkiYupI9u1kyLcP1PcHckOZZ+dt2o0bHt8Al8kA+h/GA4hq5mQIbCiAzkCqqRIgLsjNFcFm6Jv4/fffx8qiImEiSuDX7nLhyaoqkHG8dfZsLMvPR5EtPFAaQSEjlz506BDyrFYBLh85cgQMiuMDYNLrRT0XlZXhsoo+H9WR6puy3kgfRL9CRmI0lYxm0DeR493c2YXGzk609fTA6/OK925TZ5cwJ7100ULkpaX1pa4AI0K7he/i+1XVOK2iXGyNh06cECky9Dpaufnh8XlxxvRpyElNDQeIUdoQTUcQAHHdOlxx+x3ia+oyZA6Vh8bS55A6KZlD+d14L8sDdZJjxD+jkVs82nglJUCkD1SkgKgwS4BIMEAln6Z1BCBkrMhcUdmnckul/hOf+IToL834aLJJgEVWjwwRwQVNDAkieT9ZGIIwKuQEmmTEGDyEIInKOQeMoI9gjKCEAJFAjfcwiqqM3sl6yTIR5JFVjAUQab5IX0YybGRpCIDJYBIEE/jyb/aRF1ki+j4ywirND7lorrvuOrGoaIrLHyrifNZQASJNRAl2aOpJOVEu7Dv7R6BHU0fKRF5kMSkHmsjSxJSmurwIcHgPT0DYxlWrVglQHgsgEggSeHMcCYz4HCan5ziShaIcaCJKs10yygSzjFhK4E5bbTKWZNLY5oEAIu8n60kfV7J1vIdtI3gkiOKYkc3jxkzzXH5PebJdHB+COB4acNwI6sguc57RzJeyoM8p/z9YgMgDCo4f5y1lLCOzEujxczKRkQCRcuEYEARyzjJvI+cogRlBP++ljysZSTXyJTNMBpFsOw8IONc5/vHmWTyAGPldLB9EWU6t71pALe2Lxqe8X7wnR9L0kqHDnZ1goJquXc+LADQp5YuQseAS6AwBkOB32+HpPCG+d7fXw5g1AVkrroXBkgadvo9pimR+mO7CXhWIhpqx8DK4ju9B26a/I+fcW2DOmwjHsW1oev5HKP3YA7CVB6LxjpocFIM71DYMJYrpQOaUARNTJ77+wb70FD6/Dic6fHhjn1sEp3F7/Fh/jhWnTTLBFByOaPUSCDJwTUN7IK/i/AojPnFfF86da8JFC81ggMtb7+/B2oUmfOXylISkDaBY1UQxHUgOyrU39LJ94G+wpozRTE0jdVgxf6MEquln0sk153LD2dyGxpfeAiOaGjPSMPHay2EtyBHBZcL0Uga46PWg+0g16l98C63v7cbC//sibMWFgd1BgY2cTW1ofHUzXM1tyJgxCZmzp2LbF38oWMnC1StEFNPtX/0xCs9Zjum3X6euvUHhq+rbqJYdOArvQHNnqFFMB6p3MPNX+iCSQSRAtBqNIu/hXXwf0xIoCBA9fj+eranBvw8fxgcnTsQZhYUoi0hbQSDIlBj8PTs7G3Oys3HHpk1YVVSEC0pKBBP5ubffxnnFxbhz3ryErfn+ZtwBU2DlFSuKqdpJSZmTVSQwJBtY29qGCxfMQ6YEycHnMd1FXVsr7K5eke6isbMD245VYfmUKQIQ1rW1YcO+Sly1bCmKs4PWMoOc7MoopqJdwdReMtUaP5PWa8r0aqdCWep7WhTTGJqlkkEcCCASeJCClSkhqFwTnBG0UXEnmKIZoARYZI0I3DjJqHDTN49RNvkZmRsq//Sbu/jii4VJHxkqgkoGraHyz2cRuPAkg8ozASL97chIkXmiEs66CT5pIsgrHkAksGH93AgIEJhvjwo56yHgJFNJFokgmSaoBE6M6Mp7+D3ZOzJWZMAIKIYLEAmMyPoRWNDck6kj2B/KhCCBIFqm4mDfCN4I1riACRDJtPEio0VZM6gOzWhpqqqkyiMZRD6DQI/jSBBMhpCAlONIs1f6FhL88DkEwqybgJAnLew/x4Tjc/311w8IEMne8aKvqEw1IX04OZZ8DucOP6PZLZlgmmzyM7KoPEQgS0rALmXEdpBx5AEFQTbBu1qAyHoYyZZBd2hiQdaPYI9sNseV/YsFENkPbqxsIw8bWJdMsULfTsqEAYcoPzXylVFMuQYpY9ZH8B9vniUKIMYCGdESrI9mWb+3F127/4fufa9Cb05FxsLLYS2ZI/IY+vk+93rgqNkRDDKTIvIepkw/S0QhlcxhLGDX/t6jcBzdgpyVNwnz0u59L6F109+RKwDiJDiObQ0DiKMph4FAvZpxG2wU0zBfGyVAVfjz9AFEKxZPNiErVY9upx8/f8YuAs1Mm2DAdWdZhM+h2RRoZax699R48NV/2nHDKgvOnm0SZqaf+EMQIJ5mFpFOJUD88mX0VRxY4Q6Aov7Kn/KzoQSpUVNvpNI9cHuD7GEMEBctsulwUlnEAow+jxddh6px+P6HoTMakLtkLorWrIQxLaU/OGQIfbsTjroGVP3zGfS2dyJ70RyUXnYezJnp/SPg7j+K3d+7DxUfXoe80xfC53Jj2xd+iPyV/QHitNuuU+VjGQ/4niyZxW9DFPZwgDkZa+7EC1IzMnMy0BLlehEAsbISX2AexNxckcai2+MRwI6M34WlpbigtBQNDgeeOHYMz1ZX43tLlmB+To7wT1Re+9racM+2bfgo9a2iIji93j6ASFNVWtQEAeLn5s5N2JpXszb7Bamh6YPaBce8kMyN7XBgR1W1CERTTABcUgxrhAx21dSIaKZLJ09CZkqKiHIaAohpqahrjQCIatugmJTKKKYylYXMdS31GurC1PlC5s5c2x6P0L/Hc1mZV12LYhpFuyTYIptDMCST1SuL0RyRoI4BW6hAc6KQ9aEPngzqQUBFxZpgRgZ/IeAgYCHooVLNz1kH2SQq5ARiVMQJtMgWkVWiok8wQEaGz+VEJUPDZ1LhJjPDQSTTRcBBIMG6aeZHwMDyZCIJPKJdfCbBEM0YyVQRJBIUsW4+k+0laOWC4HPIjrJdsh8Ew3wWwYQMtMJnEVizDgIgmhdKX0KeSpCZZHspXy4+sneUDeVC/zneS583spSsnxdlQtaVMuWY8GKAFLKE9DGkKSbrI8PGi4CC7SfjRxBPsKJURqRvG/PzyRMjyo3jyLGgrGU+ScqP4yh9NNkm1s9yZE/Zf44J7+W4sf3sN9sjg+KwTWQH2X9GWmVbOO58DvtJGRAc8V7ph0nQx+dwXrEtfAbHm3ImkONc472UJdtBuTBNBQ8VOD/UtIFyoG8gf8ieck7SnJfglHLhuFJ23Cjl2MeaR5Q328u+cbzYTtbDQwe2S618eThBM1qaDHN+cl7Em2eJAIhjBugI5bMNbRv/go53/wWdySpMPZn3UF70D6TJaeub90NvtMKYXSJ8B6VmaimZg7RZ54n8iGQcA9qOD67Gg+g5tFH4I+acdZNgGx21O9G56znBRrKMTmeAzpyC3LM/KQLYqGFKRfUD5CMMU05OYtl4UUwHBi99imJbjx+b9nuwcb9b/N5/3Iv5FQZMKTRgyRSakZpwx5+6sb/Oi5x0vfAXZNoKqsmZqXpctcKMOaUG5KT1+cTWtnjx3hEPnt3qxo2rLSIiarfDj7++7sKBeg+6nH5hysa0aFcsNQsz04GUPLUK82CD1KitV7ZvIIDa1w+e4qsLPKPQ/SLkMPScfbIid7cdre/tws67fi7aYyvKQ0pZ35pKm1QqTEBpWkrT056aBugNeugtZmF+SrCXUlIIvSncpN1+vAntOyvR8PImTPzIxciaPxOebjuqHnkePUdqRAAcHSeK3iCipBavXZnwvo2OfAc+yFBzGENhDBTFdDDreDBl23p78c6JE3inqUn8PtjRIdg++g+SGfzAxIn4X00NtjY3o66nR0Ti5HplNFNGNr1y4kQRzZQAUl4st72lRUQuvX7aNAE2mU6D/ojMj9jtdgfWvF6Pi0kkBIPuxVtXiVybsYLUxJuUTGtytKkJx9va0W63Cx9D+lQWZGSIyKZMX8H+yHYyqE1Vc4vwV1w6eTIsRqPIgci0GMyJyHnBOkwGI5ZPmSwC2Azl1IQAcckFa3HprbcJnSVankN+poyYH5n2gm2WORHHU1nqk1oU08FoluO0LCcCwR79+ghuqJTTD1C5WJKx61yUZPIIEMmC0veNqUiSxV46GWUm20TgSUBOv1EeKtDHkiCQ7Gesg4Rk7s9g2hYriqkatikW0DmZAEiYtzg70LPnZfTs3xB4qQYFIFUu2+Rl0Jlswe/De8ayZBvTZq+BObc8BBD9fq8AiJ724yKdRcrUM8RvT3czXPWV6DnwOryOThjTC5AyeRmspfNhEL6O4VeyAsFY+RqjAUS1iqlS8Wrp9mNjpRtvVboFSyjHIitVh4UTjbhggQl/fNmFYye8IYHJcctO1eHDZ1gwp8yA3CBAZBtqW3043OAT/oZnzjChNFcPp9uPA8e92LDXjX21XvGcs2YZsWyqCVOKBk6grbZvDr0VdwV9EE0q8sqprTeWshpPieV3aiOTjhQ75nU4QN/Do39/SvgWRl4CIK49KwgQD8Nx/ARMmenInDsNWfNmIH3axKh9cNSfEPe4mlqRu3Q+bMX5oE9i9+FqkS+x62CVeFTu8gXIPm020iYGDkDlNTrgLmLNDxLAB6IMi1EN7F9RmMN48yESxMWLYhpZdjD1DlSWQWXePnECmxobBTMoryyzWeQ9ZNoKlnmvuRnvMtez3S78EGdlZ+P0ggJMTG8XIIIAACAASURBVE+HWQEOKQemtTjS1YUmpxPL8/NRkpoqGESCwzcbGnCgvV08hgB0cX4+JqeH56ZVf/AysBVB+DwLWBz0A4g8nYq8IiYlQRUBYl1bu8hnyKAyhZmZmJCVKXwPlQuD7ae/YqczEPuiIi9PgMEelwtNnZ040tQMZ69bBLEpy83BhMwsWGlnP0AbghMt7FlKgChjWvD5bK8AoRHgUJqcngpltSim/afUKfuJjERJfziyhPTfI5sVNcJjEkiJC5UTmKaQNLMlC0iWkEyfdg0sAYJDmn7++Mc/FkwtTXqZL1EylwPXMHZLRAJEMvRqUyIM1c8tpMwlWd7AMAVgtPwpFY0YtnxjpaeI07dyQw0eyL0hlOYiloIl1FkV5pu8fzyUdegtuCsYxVQCxNHoW2BO9Ml+PKV7SKiPZHAdDdINKypoDczf8D0+kfWSUeJa4r9ErLfVm3ZhvYxiqjcEgioNIYVDJCAaD+s40XKI5YMoniMFOJKTJ3yQhpX2QpqYyiA1rJrgkOaVylQW7Bs/45yV1mbjvSwt1IgLNBPTsavrJqzlZONIJ/OHpyM0m01WcBhStv1+wYLRZJOmtGTAlIs3YcIZhxVxs6PJKs03pYksTXcJlpR29eOw6xhKkBrKYawxY6dieyWVGhnJNJ4Z7FCC1Ij5MER/KeX+NZLsRuTaHWx71QSpORlyUOZBjAZSAm1QB2i0sn2zYjRlJgBiKE3HwKamA82zoQapGaje4a4hNQdKY60NcQHiSNH3I1SvMkgNx0GaikqGUI6N9DmMZoI6XssSIGpBasajBqz1SZOAJoGYEogHEGOZIUarTCsbkEoyySEWwxV26BzBJg42SE2w0/0CjcQykwvlnVA0YiyUHShITawFFrNvUW5QU1YCxMjIn/G2uFhAMuo6jgIuY/ctui+jVm/s0Yg2FhIgqgVQ0eXbF2QpEiAy1UXYmo9hwjpQvQO9RtXMX1nHeCkbFSAG01lEO/DqJ8MkWpzKIDVkDnlJX0T+zc8ifQ6lCep4L0sLPcbF0BjEgXYB7XtNApoExo0EYgHEWIm+h232qJmVhoCkeKmOYPoPJUBUO27xgtRIJWAgZXM0TC+jKdeJbO9AADHRpmuxFOl4ADGRZo/hYzwsy7VQOssxYml3UtsrUvAoTEyV4z7U+TtQkJqh1hsP3I3HNa9mLPpFMQ1OcpGbMyL/4KjYLw9iIQuAuHYdLrvtdsEekg2UlnMc31hpL06FsmRNtSA140bt1TqiSUCTgBoJxApSM9LgJey9NR78/ZIQ+EqlLRAEI8J0LUZ7Sw1VeDB3fcgHkeN0qip/SgVvsFFMR0pmShPTQeh+YVuBBiQD4kgWOYjDm6APYiLWW7wgNRo4TOx+FiuKadiBUbJMtAGcfAkQF6+5AJfccmuYzyHnDF1vIn0OCQz5o/RPHK9ltSA1arRJrYwmAU0C40oCaoLUBAwn1bFdWtnQufOoyywmSIkCyOW4lRuq8YACIEY1BfMHTWlVBKmhEKQCHA5o+ucdTOay0YLUjEZ7I4PUBNqg0udQKxtEhskjM57bKBnERKy31Zt24gY1QWqCKFmNaasINaXSz/hUKpuwIDXxTixGyOcwktFUMojKVBYEgTKCqZwrsVJZjNeyGkAcV2qv1hlNApoE1EhADUCM5Vd3KgZ+GSvpP4S+ERUIxg8wFOmDONhgLmqUTcmSjKWy0dJcxPKjGkmZiTUdSosQnQVLAl0zLkN3kvTdMdOGvrQ8saONDiaA03mbduOGxzfAZTLAqONPYuodTBtOlbIDAsQxNNkjo5jK9Bbcz06FVBbSn5K/I1N6ECAykKHmg6hGq9TKaBLQJDAuJDCUKKaaf6IkIoIpHEbQjzCMdTsJprhDiWI6UuaUyVSvmiimJ6e9Ek4kj4nkqZqeIpwRT5Sf5sBRTAeaZ0ONYjpQvZEWAOKsQoUVwXiuNxZATBr75UEsTmUU03g+h/THY4R8Nf6J46UsAaIWxXRcqLxaJzQJaBJQK4HBRjEdCisV2RaNeewDmGqC1MRiA0diLAYbxXQ0WDQ1SmmiWcqhBKlJdBvkrNEYwr4dZTTTU8hWJKYNEYkWh5E6Jl6QmpGZk8GZqdIEdTy1oV+QGr1+zOaZUUYxlakslGm+aD5KVpHgUO7B3P9PhbLso5YHUa1WqZXTJKBJYFxIIF4U02QDL7GA0skEUOO9DfGimI4GMItkLUarDYMNUjNySrBfy3MYnBSJAWb9t/HRqVcdc6jGdHOgKKajtYb6AHV//+OxetAUK0hN2KwaIwlLCRCXXLAWl956Wyi9xUA+h5FpL9jvWP6JY7ksg/RoUUzHhcqrdUKTgCYBtRIIAcQWB/Q6wGwyC++1wKVUWqIHqtHKhtSecSGzMmM1/py7HuXmekBnkNRAcDoo5oPM9aV0iAugonFZNuCD+B0cyJgFQ1j4+thBePrlKowTsGdwZSPMGeMEnxGrOHwZxwxqo5WNPn3jBQJKnMz6BilgkqmLMm7RgVVk2fM27sLHHt8Aj8Eg5qo+uI8Hao0CiKN8rpUNbn0DyOy5rk5sc9ghdkqjMbDYxmg+F6/HI9JcECCe6j6HXINK30stSI1ajVIrp0lAk8C4kUBNhwe3PNGC/cc7xIaYmZkZ3rckSuSrSuhae0OgTiiaDJ8vFZYYCZyVp/elxjr8Lu8OlBhqAkcEkWBImpGFYcWgL+Y4Lusy2PCD2XfjQPp0AbD6Ik/2zcpovlaJLhtIqh5Efdpc7zvAiBYMJNqGkYQy8zMpuUhzEb7ehjp3ztlSiev+u0n0PtpRX+AcJwrYjHLEpZUNX9+R7OvLjh7scLnC9klOMb/fF0hdopiXsfaHwKFa+IHAaJVdvGYNLrzxplCnyfrRvFKZykKalUamvRjPZV0ul2ZiqkoB0wppEtAkMG4kYHe58W5lHX72y9+Am+BPfvKTUN/4khNO5gYjdPStCF5er0e80+iLIC+trNRVk0dmDocTJpMRaWlponEupwsEGDabVTGWXrCc1WoR42lGL8pN1fC7uoQSabXa+sr6WNYBq8UaNvYul3PclzXbUlBvLYbLYBUmVA5nfzk4g3KwKWWWwLKUe0dHB4wmoxgDrk2DsS+ZNQfK6/GK6LVha9MX8BPSyiafHHxenzBd0xv0sFgsSMTcyXa5kdveLdat0+USa9NmVax5ny+wjq1WGA1BKwGtbGifG4zMmhwO9Ph8Qpby8njc6OjoRGpqKsxmU9/nXq9A7EZjn8y5H3vcMuhL36mbZ5TKpmVlITMvT7RZmopKNlEeFkifQwapiTRBHa9lqRtpQWrGjdqrdUSTgCYBNRKgbX11dTXuvvtuOJ1OPPbYY+I2ngZG+gzIMND8ni8GZa4krWzyyYyKJ4FCRkYGaCLDi2PG02BefNHzh2PJz/gdx1grm5xy4Fi2trYK8y+bzRbmJ6StzYCyOtbkQCW8vb1dAAyOqbY2x/4exfcoA5pw3yXoH2tzUmtv/72E70S73a6luVCjVGplNAloEhgfEogGEOOFuKZCQwVVTYhrrWzAj2G05EC2iePEk2yOs9lsDjFLbBM/40Ulhso1Qb78XCsbkE8yyYFziQCRY5qSkhIaS+kvM1rzTDILoznXx2obeEDT2dkpWH6OqWRutLUZYLDGohwkmCBA5P6hrYuASfNYlgPXqRakZnzovFovNAloElApgWgAkZ9F+hfwZc0fpS8CH6GVDQg6GeVAgMgxIztBkKgE9Uz6S0ZKaRpFxYamNFrZ5JUDASLXIMdIXtraDEhiLMpBJuBOT08XAJFKtLY2A4BirMqB+yzXKQEi91jtvTk216Zy3LQgNSoVSq2YJgFNAuNHAkqASBOKhx9+WACJaP4F8nP2XrJNWtkA65aMcpAMItkJ6RvCttIEiiBDmeyYwJBKGT/TyianHOgDwzUqAb8ERRw3bW16xfwda3JgmyWDSCZfW5s6sZ+OZTmQbSJADPggmsfcnBxra+hktFcDiONH59V6oklAk4BKCSgBIhVQAkQtxHV4iGvpkxFNAZWmM8koM77UpL8apwMVFxl4QCouMvIcf7Os0gdKK5tcMpNjRRDPceL/x9qc1NrrDxs3rkuCIa49/lA+2toMgP2xKgdpjkjAL3275aFqMr8vtLUZvjaVMRZ4gKr5IKpUKrVimgQ0CYwPCcQKUiNfZCKKqdGoyudQKxsAlskkB+kvSjAhg89Is1LZVr78RETDYFRarWwgOm8yykEGj0q2eabGJzmZ1kWytVeaqGtrMxBMayzLgQdrImqwSl99bV0k33szcn/gu1OLYjo+dF6tF5oENAmolEAsgMiXHJVRggYZyloqpdw8+fKTl1Y2IIlklIMcO55+8kRe6UNKYEjlhNETlaelWtkAOExGOSgZX21tjp89ivupcjy1tRlI+TBW5SADf7EP2nszMJZjWQ58TzIybXZ2dsjKRqWKNWLFdH5KVLs0CWgS0CQwQhJo6vbgp6824uWNWwXAOeecs4PsiUjTDJ2OIZ8DD+duJNJZ6HXQKxIA+3xa2QDjlIxyCAyezF01ELDP0TfjZtvvUGBqgz7iEIAJvQXLGBx7+cI30GdVKwvK4XDmTDxVekXwwMCHPpn1rSHBLgiZKXOLqijLBNxchwrTUuW2IFPNRCbnlqZjWtmAj2IyykH4fOv78uB5vf3nQ0aXHRe9uAU5dpe23kJrKPygMhn2KGmurzxY5WdKv/7A+8InpqJ4lyr2VDVlj7rd2OFywuf3QS/e0X1zh59xo+B84j8JzhJddtK8eVi4+rywdDvyoDSauWpkKqyxVJYH6VoU0xFSQrVqNQloEkhOCVS1e3D9w62oanOJV4kSQCRni7VWjaQEyo3V+GveepSb6pjtciQfNS7r3pR3Bu6dfTcMfi9VP2ppCe4nIaI2LgkW6ihXp25MC1s68LX7nkZhW1cIUIxyw7XHj5IEtjodeK67izsME0ee9PlAIL503YW49NbbTomYBVqQmlGa6NpjNQloEhg9CUiAeKy5BwadX/h+yFNH2Sq/4C2oloYrpvxcK8vD2iSVQ9AARXm6LE6T47S33FCDB3JvQJmpEdCbhFlQv/tj1auVxabc5bh35ldg8Tqh1xkBgyV0gi/WkOKkX57sD0a+gbHrq0faGEVUK9j+aJ8F2hC+32hlA/IYLTn4guuGe2m89VbY0okv/eFJFHTYeZKnrc3gNE7GPUq0SS6zEVhwW+09eL6zA/SW1plMAC07TuIE9vT2Yum6dbji9jtCm4k0f1e6MUgrk8i0WWOtLE2dNRPT0dNTtSdrEtAkMAoSiASINqstrBXRwEQ8kBEJGLWyfeKMBcxGSmZBXB8GSgZqQ5mhOgQQ/bo+/9PQYUEUEBgP6ESCn/FedlPOMtw766thADGaAjtUOdBMTALEaPpgPKATqadqZRVrMwagPhkyEwAxCCfiHSAUNHcEAGJ7D/wGg6rDhqHOM+VLIJHz91SvNyaIG+REEwCxo70PINLEXw0QTdCi97jdYQBRRryW0bzlvJOuDdHSZo2lsgSIWpCaUVBQtUdqEtAkMHoSiAcQY4HDaK3VygakkkxykC7s0UBaCPBFsIlKgEgGUY1CF3U+xACS473sppzluHdWH4Po15v7KfKxVnssRVxZXgJEweertDSNBSSjj4V6azWt3uCajwIuY49xf/lKgDgQu6wEiIIxUlxq5k5ozZ+iazNyTEZSZnxWvH031JYhLqJ+ADFiPkQFooOZlAOUlQzi5bd9OuRLyf4qg51F+hzKdFFSNmOpLE1MtTQXo6enak/WJKBJYBQkEAsgamalfYBPvNDGoHmtEiCqNYMtM1Thgdz1IRNTpVIZTelJRvMuAdRHyQw20sQ0GkAcjsziAcSTaGEm9M/AfAjftLQ2xAaN0WQmgg4pTEzjrbcQQAyamGprM8LlYZTWfCRQl/8PA4gJXhhxAeJJWJwCIK5dh8tuu10Et1Ob0mOslpW5LbUopqOgpGqP1CSgSWB0JBANIGrgcOyDQyVIIrZV6ytaaqjCgxEAcbTAVjTFayCWZTTBIZ8dywdRqcwPxucwsqzSxDRcPprPYWDsx54cxOGNLjziZLTDmPzmdnz5vqdQ0BnwQRztua4B1NgANewQaAQmZUyAeBLAIcedAHHRmgtw6S23hqVO4ncyp6fMq8vPCAz5o/RPHEtltSA1o6Ofak/VJKBJYBQloCZITcBwUh2LppUNqU2jLrOYwC5KkBo5buXCB7GPQYxqhiXSLUQPXtPPrOoUKxsTICZIDpFBajjJxNpUweRpZYNrM4lkxsMbJYMYb72pClITRMmqDlK0sgGQPQJyGHSQmninG1Fsybf2dKsLUjPIetX6SCoZRKWpKEEg/x/N51B+zibR/HQsldUA4igqqdqjNQkkUgIvv/wyenp6cNlll6nzA0jkw8dYXWoAohaoJjCop4IcIn0QY5lDnmrBZ9TKIdIHURnFNBEyExNRMMLBORnD/y0WaTHIWBj9djOt3thyH2rQIJnsOl4UU86dSB9EtXMygBFUHuhoZUNzfjgyCwHEEVpwW+12PN+pCFITL4rpCLQhMoopAR/7zB8ZfEb6HPJ3JDgca2UZpEbzQRxjyq3W3PEhAW4uVVVVAtRJx2ZuMmazGWlpacjKyhJ/RyY5jtX72267DfX19Xjsscf6JacdHxJLXC+GEsVUM0HtA4wBfX38pP8YShRTzQRVggY/NjPNhYoopkOXmYQTY9OcUku9MdC49TdblAcLQ4liOvR51veOGY7PrASnYp8cZoqX4Zhmn2w5jLSt85CjmCbIBFUZxZSyJRvIS5qVSgBI3z1+JnW3sVqWDKIWxTRxeqdWkyYB1RLgycwnPvEJbNq0CU6nU2wmGRkZmDJlClasWIEPfvCDqKioQGpqqqo6NYCoSkyi0GCjmJ4KLFqk9AZKDaEsP9bLDjaKaVSTuFOYhRhqkBr1LE8AIGpMXuKZvLB1fNLTXvQPSRu5tmIFqVE/d/oOMtSANa3egUGyWquAmFFFh7iQhxTFdKgUd5SFoYxiSp9DHujzR14EjDzsJziUMuJ8HqtlCXS1PIjq9UqtpCaBhEmAzOGHPvQhWCwWnHPOOQIcEig2NzejsbFR/E2QePbZZ6sCiRpAVD808aKYqmHGhBIRI/H6SOX3i1avs34vHMe2orf5GHyuHuiNFphySpE642yYskrgdXTAfmgTepuPwmtvE6YwxvQ8pE5bBUvRdOhtGYIJdFRvh/3Ye+htOAC9OQXWiYuQMmk5TBmFwtHLeXwvHNXbkDJpGUxZxdBb0kLCTgY5DLcN8aKYJkqpdHn8aO7049HNLpTm6nHWTBMKMvUhPzqpGLf1+PDeYQ/+824vrlhqxoKJRhRm6oW8X9/rxjsH3Tjc6EWqRYdz5piwbKoJRVmB7zcfcONAvRcrZ5gwIVuPFEv0JOSJVoKHEqRmcG2gGZdKn8MRBpK9re1o2rgV3Ydr4Gpug9/jgTkvG3nLFyJz3jRYsjPFWNjrGtGx5xBat+1Gb1snzNmZyJ4/AwWrlsKYlgLH8UY0vbUVHfuOwNfrRkppEYrWnAFbcSGMKVb0dnTj+POvI7V8AjJmTIIlN3scguTYzKHcYKIFqRnc3EkOU9Pdra14t6kJR7q60O12w2owoCwtDecVF6MsNRXtvb14o6EBRzo70epyCR/BAqsV5xQXY2ZmJjLNgdQx7zU3450TJ7C/vR0pRiOW5ufj9IICFKWkQK/TYXdbG95rasKKggKUpqYijQnlg9dwzEdjyTzm5wkEZrL9kQCRMjvY0IiW7m70ejxBx+RA6ZLsbEwuyEdjRwcaO7tgd7lgNZkwtbAAeenpsJnNotzBhgb4/EBxViZSLZb+FluKfhAgLrlgLS699TYxFmp8DiPTXvCZMn9ipAlqspUlsO3q6oIWxVS9bqmV1CSQEAlIgLhgwQLcfvvtKCgoEIvxyJEjePfdd/H4449j9erVwqdw3rx5aGtrEyapNTU1wi7cZrOhtLRUMI7p6em44447wkxMWRdNTg8ePCjMBGiumpeXh5kzZwowyshayot1Hjt2TJi85ubmYvLkyeJrbhJ1dXXYtm0bVq5cKeqINHvls1555RXRDgJeAlxexcXFmDRpEgoLC8WGWl1djV27dolTKW6GLEtT2jlz5iAnJwft7e2invLycnH/iRMnBDieMWOGADdbtmwRYJptkGYbGzduREpKCpYuXap6XGJFMT2Z4G64oIb3d+99Gd27X4Tfx5ejH35vL6DTw1q2AGkzzobf04u2TX+F3+cF/D7x29/rgKVkDlKnnAHbpKXwu11o3/Iw7Efehs5oEd+b8yYiZfJypE5nHU50738dPZWvIfuMG2DOnwK9JcBqjxdmNRpATCRLWNfqw746L7YecQuAeO4cMz61xorJhQbogzqyOGn2Apv2Exy68MQ7LnzlChvWLbRgUoEBzl4/fvW8AzurPDAbdehx+TGnzIBVs0xYPdeMDrtPgMpd1V7ccoEVpTmxAWIi+8Z5MBSAONg28DlqgtKMgF4aBsx6qupw6P5H4bE7GHUCfgaecLiQPrUCuSsWoOCsJbDXNqJ12x6079wPd2cX/B4vrIV5yF4wUwBEvdkkvj/84GMwWC3ie0OKBdmL56Jw1VJY8nLQU1OPw/c/jLzTT0PBqiUCII503yI30JEE5X0+pYEFEGs+xIpiqpbFGuw8G6l6/1dbi+dqauD1+8EckG6fTxjpL8rLw+riYvT6fHigsjL0vcfvh8PjwfycHJxVVITlBQVwer146NAhbGxsFADT7vFgUno6zigsFEDT4fXi1ePH8XJdHW6aMQNTMzJCAPFky2EkTnQiAeLx7m68feiwAH8mgxE2c1Cn8QNFWZkCJO6orkav1ytk7fX5UJydhYn5+SjIyIDL7cZ7R4/BZNBjTkkJUq1WAbJDV8QCUALE8ehzGOkjqQWpUa1SagU1CSRWAkqA+OlPfxoTJkwIAa+mpib84he/EIBp4cKFWL9+Pd555x08//zz2LBhAxoaGpCfn49Vq1bhyiuvBEHmF77whRBAZEt3796Nl156CU8++aRgJenXOHfuXHzsYx8TgJMgUHkRTD7xxBPYt28fFi9eLMrxZUlg+uyzz+Lee+/Fn//8Zyxbtixkcy/vP3z4MNauXYvp06cLUEiASwBIU9nLL79cfEeA+txzz+HnP/+5AIoEnmzTxIkTBbjlMysrK0XZq666SpTfvn27AIsf//jHBcilnJ566iksX75c1E+W9YYbbhDP/NWvfqV6gNQGqRFKaRL72nXteRHOmveRPu9CGDMnCCaxa/cLcBx7Dzln3QRzXgXaNj+EjHkXwlw0HX63E507noHj6LuwTVqG3HNvhaezCS2v3wefy46CS++G48i7cFRtFdp4/prPwdV0BPajW+BurUHuObfAmBaYN2pzDJ70srHygsVgfNm+ckMNHsi9IZQHMdH+Ry/vdOPRt114cksvOu1+3LjagjsvtmFygQE6XcB80uMD6tt8ePBVJ57f3guHC7j9QivOn2dGWa4eDe0+3POIXTCDn73Ihrcq3Xj7oFuwi6zr/WMe8Zm9F/jCJTaYgznF1TCgw/VVigUQh1uvBA6RUUwT5FIUFXAOBER7jtXh4B//LYBe5twZ0JuMqHvmNbRsfh8pZUWY/dVPoebxF9Dyzg6xhibdcAVSJ5XClJEGvSHA9LraOtD46ts4+LuHsPCHX4TeaETLe7sFaJz6yathK8pH285KNL+1FRPWrUL+mYtG2r0rbO88GfIlSJJpLuKtN1VRTJMoF2Cs9UZwuK25GZdWVKAkJQWHOzsFYCQbeMusWZiUkYG/HDiAS8vLMSsrS4DDJ6uqsPnECcEGfnbOHDQ6nfjNnj3ocbvx7cWL8faJE9jS1CTeUF9asACHOjtFfVXd3bhjzhzkW60xwXei1qayv2Ic5UxSe5oz0IKT9fn9EACxswPc2nQmE453dWPLkSMoysxERV6eAIXyNMfl8aCpqwuv7t2HBeVlKM3JQU1LC+ra2jEpPx9TCvLR0NGBY83NyElNxbyysnD9IcrpSGSQGt5APYSmmMpUFpQDP6NslGkvxlpZBqnRTExVq5VaQU0CiZNAPIDY2dmJF154Aa+++qqg92k++tOf/lT8feaZZ4rftbW1AkCR3fvOd74jfgjyHn30UXR0dOAvf/kLXnvtNWHGSpBFVo8MXEtLC66//nqcd955YZ0hACNwYz0s/81vfhNWqxWbN2/GW2+9hQMHDuDLX/4ypk2b1s/xXgLE008/XTCeZWVlgu0kG8h+/vKXvxRt5mbDdvBkihso2VL2kQwj2VJuqASI11xzDdasWSPY0czMTMEyEhiPFEC0WW3hClLUlAjJYVaqBGZeRyf8vfaAqajRDE/nCdiPvou2Nx9A9sobkT53Hbw9rTDYMqEzWeHrtcNRtwftG/8MS+F05F1wZwgg+oMA0a4AiHlrPov2zf8Q4DF12kpYi2eLehLBfo4UWxuI3x4eHGKg9g4lSI0EL2oAWKfdh7YePxra/fjWo3YsnGjAjautmFygh0GvEyZOje0+/OI5B7JTdKA56oY9Hly3yoKzZ5sCALHNi3seJUA09AHEAwGAeMdFNvz4KQfSbBDl55cbYTQM7N8Vqw+D6RvLbspZpipIzWDrlcBBmQdxtFk0n8sNZ1MrjOmpMNos8Hm86NhzEFX/ekaAxTnfuA3bv/h/sBXmo+Ty85A+faJgCfX0VQoOiau1A42vRQDELUGA+Kmr4e1x4Pjzb6Dg7GXImj9DsI9q9O2AfNUxraNdVgDEoEDiraGhBKkZ6jxTvgQSzbh19PYKxo+moma9Ho0OhwB/v9+7F5+aNQuXlJejxeVCltks2EGCwJ2trbi/shIzs7LwlQULwgDid4IAkWarAiDOn48/HzyIHo8HZxcVYV5OjqjnZJqVxpJZoiZlPwaxqwtbjhwNT1T7rwAAIABJREFUB4jBBSAAYmdnACCWESBmo6a1DXVtbQIgEkxuPngIZTk5KMnJRm5an9tErPYqg9RwrkhTUckmynlH3SZW2ouxVJYAUQtSkzidX6tJk4BqCcQDiPzuzTffFGwZN6EPf/jDgsHj37NmzRLMW2trqwBY3Iz+9a9/4Uc/+pEAiA8//LBgD2miSnNUAr2ioiLBRpKFZDkCzuuuuy7MwVoyct/4xjfEqdi1114rGMeHHnpImIWeccYZAsTRvDPykgCR99x0003CXJbM4/333y+e+YMf/ECYrNKMdf/+/QJskiU9evQodu7cKb4jKCSrSYD47W9/WzCjZFV5Mke28emnnz4pADGW2WS0gU22sq76SnRXvgJn7S5kLv0w0mauDmu2u7MR3XtegKNmJ2yl85F9+nXw9trR/vY/4azeLlhI+ioa0vNgKZoJW9kCdG5/EobUHGQuvhJ6axp0uj6nfFl5Mskh1sl4mPIXcQAw2CA1sRZ5TAUpeIPd5cfN93VjSqEe68+2YFKhQQBE+hRu3O/GvhovzphhFKamf3jJiavPtAgT0on5evDenz3jwKFGHwoydGjt9gvgOL/CiNmlBvz5NRfmVRiE32KGTacq1c1A7VWjMAcAIqOYfgUWrxN6nRF+fcBfSs2lpg0SIAo+X121Mc0xo67jGGkz1JR1d/Wg/n9vCvbPkpuF8qsvwrbPfR+GFCtylsyF1+6E3mRCSmkhMudMQ/q0iYJ/b9myC4fvfwS20iLavolHpU2vQPb8meiprkfrll2YcvOHBCtpsAT8pULrbRjtjTcmscC3GjkMtl4JEAc6YIlMc6F2Tka2R80865Nv//QYQ13zsdq7t60NL9bVYUdLCz46ZQrWlJaGPaLBbsezNTXY3tyM0/Ly8PHp0wX4+9vBg8LHsDg1FW1OJ/JtNszOyhJlHjt6FLkWC66ZMkWYlhqiLJaRlAM7oGrdD3Gi9QeI3Xjn8GH0erxIMZuRbrPCajRiQlYWslJT4fV5sengQWEHZDIYQNCYl56GwoxMse++X1WDhRVlKMnJEd/HvILtVQapoY4k+6vMiRjpR0h5j9WyPMjX0lyoeYtpZTQJJFgCAzGINOskc8fNhSaV9913nzjNIdiTFzfjkpISfPe73xUAkgDx3//+t2DleC83J8kEsp5Dhw4Jho9M3Cc/+Ulhxhl5/elPfxIAjuDsiiuuAP9P1u/rX/+6YProNxh5SYBIM9dbb7019PXvf/97vPjii7jzzjsFK0lAS7NXmrzSb5Egkn+TcSRgpakoAeLf/vY3fOADHwjVw42KYJntJlAcrIkpwTF9KAmmeTX1mvHzQxPR7NDBoPPDYg70aSynsvB0NcN+eKPwF7ROmCX8BxmIRl5eR7sINtOx5RGY8yYhZfIK4WfIPtsPbYb94Ftw1u8TQWpSpp4BS/Fs9NZXCsBoyq2Arfw0uNvr4Pe4oTfbYMwohDEtDzAG/D6SxRRXCRDVmsEqfRD9eoVvrsLWTolLxDPi5C6IVVYCxKmFetxwtgWTC41ot/uwsdKDN/a6sWyqEcumGVHT7MO9j9txzRkWrJptxJRCsk86PL+tF2/sc2P/cQ/SrHpceJoJ5XkG7KnxoN3ux7xyA2aVGFHT4qN7nACKRdl65Gfo+jOKCezbZgVA1OmMgN4czFvYJ4mAzCJ2jr5keGHzJ7JsaEyDjmvh8g3kSAy7wurt+0Z0OYFlPd12dB+pQdXDz8GUnYGMmZORWlqEnd/6tRivtMll6G1uhd/nFyamBIflV62DtTAX9uONaHhxI9p3HYDX1Yu0iSUoveJ8dB+theP4CdHootWnw+t0wt3eJdpNJpEBcUzpaWF5IcXeleC+SamNRL1sasAcUZHcMrABBy7xcWCgYkUxHQkTyYAcA40YCLgOp+wJpxNv1tcLf8E52dnCB5EsobzaXS4RbIb+hlMyMoSPIX/YtrcaG/F6fT32tLUh1WjEyqIizM3Oxr72dhHchj6Ji/PyUNPTI/wcGcimyGZDntUqmMuR7Fu/ugfYJ8PXbPw9lWUjAWKL04m9dcfR1NkFl8ct5g/BWm5aqmAJS7KzRBAbsoY9rl4RpGZ2abFYj609PXC6PZhUkCc+73a6xCJKsZiRarGK3+JS7JMCIK5dh8tuuz3EHir7IBlFmpXKSKYcM/n5WCvLg3m68WhBaiLeL9p/NQmMtAQG8kGkSSkXJ0EZgRODsdAs9Oqrr47aNBnFNB5AZMAaAkT6/MUCiDt27BA+h0y/ccstt+CNN94QLN73vve9mCKJBRB/85vfCEBIcElASODK+gj0TjvtNLFx0uyVLCPZyXgAkb6UDObz3//+V/g2DsYHkX0h8KSJKy9jbgUKbvwXUvIrYAy8M/tdoTDVQbZJKg7JWrZr13PoOfgmvPZ2FF58F4xZxSJgjbzsR95B996X4Kzdgbzz70TKlOWA3iAUsWh9czXsR+N/vy1YRlNWKZy1O9H61p/g6WqCOW8yMpdchfQ5a2HMKAg9Ixlk1teYgJKpZtxKDVV4MHc9Sk0N8OvCgzfJ+gL+Un3BNFhvX3a+8FkRq2wIIBYRIAaC1GzY48b2ox70uoFPXWBFbpoOb1a68d3H7biaAHGWCVOKAqfb0eolYPzeEw586XIrUs06vLXfg9/+zykYx0WTjbh2pRmXL7Uiw9anf0fO4eH2jT6I3w3mQSTDTAaxr719kVQDMosutUh/tIHL9plTqhuLAKZPZNmOXQdw/LnXhb9gxUcvQe6S+eisPIwDv/kHsk+bjYprL4O1KA/OugbUPvES6p7bgHnfvANZC2bAlJURdd/Z96P7hU9i6RVr0H2kGtWP/g/Nm7dDp9ej7Kp1KL74bFF3+HxIfN8Cc33k6o29egJikfNBBqnJ7+gBYrA8ypQC/FvNmpdM2miUfbq6Ghvq69HmcuE7ixahJDU1LDjK5sZGPF9bK3wWaVpKcEg2MFbfCA7v2rIFH58xQ0Qufb+5GX/Yvx8nHA4RqIaM4sVlZSi09blSjLTM5ORRI1+1ZZUAEQyyp0wx4fMJEFjb2irMTgszM7BmzhwYgn6/ysW2o7pGlFsxdSq6nU4caGjE3ro6EcRmWmEBZpUUY2phYb/16XW7sWjNBbj0lluFTkR9gof20S66xhAkUscZy2U5TxhAMBqZEFMhHMEvdP54M2oEH6xVrUngZEogWhRT+g6SvSOgeeaZZwSYI3DiSQ7NLhnNk0wbzUwJuBhQhpFHyfR97WtfEwziI488Ij6jDyLB3j333CNMOPndyy+/LALREGjRNzEyGin7z3pZx29/+1vxHDJ/jBDKlBuxLgkQb775ZvCHJrDvv/++MH2lr+Svf/1rEYCGz2eb7777bsGE8j4CP/pFXnrppTEBIsEg5UFQ+7Of/QxnnXWWaAqD4TDozaJFi+IGqRmIQeTmF40BE4qKgnKIxzCOVlkCtu59r8B5fA+M6flInb4KlkIGz7DCT4XY60HPvldEKgtGNU2bfT4sE2bCkJINnQJAKvvmbj8OZ80OASgzl38U3p4WdGx7EraKRTCm5sDdViuYyqIPfFf4JcormnxOusyiMAADtaHcUI0HcteLIDV+MmABDTV8ukerN140j0g/SL9fgDaamE4tMuCGc+iDaMBDbzrx1Hu92FnlFekvTAagvcePIye8KMrUY/U8Ey5fYsaq2abQYYZU7o40ekVqC6a/YOCabUc9eHmXG8unGZFp02FPrQeVdT786sY0EdU09GpNcN/6mZga5Ol7n7IfmiMhmUXsJtF8R4NlZZCavpwg/YdIVhuLIYwMThgY41ht6Ps8Vr0nNryL1vd2iVQXReeficy502CwWdF1qBr7fvRH5J+1BFNv/pCIWOp19gqfQgavKb9yLXKXL4CtJKiABttANrLr4FE0vvK2+K5g5RLs/9VfYc7NFuwig3LUPfMqis4/AxOvvSzQwJDMBm5vMpWl3EMMomx6jLFQBqnxx2HAAks2grGOwQSOVlkCthdqa/H/7H0JfFxluf4zeyb71jZp0nRf6UZpKRTKDi1QNuUqiIqoKBQQr7teRL0u1yt63fmLoqACsomgsotQKFCgG933Jm3TtNnXSWb//57vzJk5c2bOZDKZSSbJdzSkmXnnm++833Le53vf93m3t7WJEhb0HJKQhmGRBEn0+DHsdFNzM9x+P1ZXV2NeSQlKWX7B4N6O9fSIMFSypN44cyaa+/rwxOHDovwFw03pSXzl+HHcs3y58DTq12E6daaMaeiKt+ASRF1oOma4/+pJasIAMXQoQIBHr+CL27YLr+DKObOQrzKThthjm7u7Udfcgj6PF8umT8XGQ4fR43ZjQlERbFYLapuakWO14cJT5sY8A7QeRNpOjEjiD0GgtvahOr+oWzUXcSTKMgdRehB1zwj5p9TAUGhABYjcXAjAWCKCQJCvM+6bBDGXX365AD98jeGaLPtAwhb+cMOhHEs8fPaznwVzB1WSGp5q0dNGkhgCMZaKYBvMW6SXbs2aNcKDZ3SRIIfeP+YwXn/99SIfcMaMGYbyKkBkm8xV5H0wx5C/WeaCwI5t0ZvIH7KustQGT+AIZhlCypBSIw8iv1jNn+T9MMeRIJSfI5glYMwEi2mmiFTS0S5jCD2NB9B7dCuYe2gtqoBz0mIB4kwWqzDAfB0NcNVtgqdhryhh4aicjbyZKwXRjBYcho2GkLe0Z/96wYRKL2TezLNEjcT2t/6M0vNvEeGprL3Y9PyPUP2J++GsWRx5to8Qch/9/epzEOPl6Rjl7gxElqUpblZzEM/LwdTxZrx3wIcttT4cblRyWghIWBaDwG9OlQXnz7cJJtNFk5WSGFqD7pn33Nh1zC/auXCBHY+/7cZL73vxpStzBLj8xyYPHl7vwV+/UIAp4xUv5ED6m6ysHiDCEgrZDjFV6jeOZNtV+ys+r4lGHC6iGpa08LR2oHXjDnTsPih0WTCjBuNXLhMhpCSs6WtswbZv/gwF0yeh5kOXIm/qJBD8NTy/DseeeQXTbvogSpecIsJMtffBuol1jz4LR3mJIKZxTijH5i/9EOPOOg0TLjhDAM2tX70HE85fjlm3fTQ8V+LlZI4EoppINGn8Wp3qHNHnIA507iQTKpqpdaG2y5W9r6NDAD/mHk7MzRXlLQjirGbl4Oa4y4V3Gxuxq71dkMswr5A1EPnvqNILocWk6oGeSH6OnsNzKisFi+kf9u7F5+bPx7SCAsFy+r0tW/Dn888XoadagBgvX3Aw+g0DxAxNyk0uF57vbA+zmHZ5fWhob8f4okJRw5B5rR0uF17fsxcFOTlYOXsWcuz2sP4IIN+vOwKv349xBQWYMq4c/9qxU5ydLKqpQY7dhrf2H4DX58dVSxbHB4irV+Pq2+4QauTBtYhICAYFn4Pq4VVf19c5HGmyBIgyB3Eo0ID8DqkBnQYI4r785S9j48aN4ELkZkIgx7IPLPlAcMj8QtY7JIgkuQsB37p163D8+HHxOhlFCY7ofaOXjvl8DE3lRkUWUXoi6aEjWCOgYnmLj3zkIwK08buMLnr7mDtIMMcSE/Rkauma9Z9TASJJZpi7yDIcKthbvXq1yDHkpskwWXoVd+3aJYAtZfkegSTDZ1m6gzmMzKmk51R7Efzy8/SAMieSIJFglCGrS5cuxVe/+tWk51i8OojaDyebuyYMgATlEzKXlwcEPH3o2PgEOrf9E9bcUhQsvEzUKFS9LKxV2HdiD1pfu094/XJnnIXcqctC75tgycmHJb885GlUzn35XzKWdmz5G9z1O1B24edEnmH33tfQ/u6jwvvIkFJP40F0bv4bKj/0Y+RUzVeM1WHRg67Qdop9SIXFVPXGJWOA6llMSS5z1TK7AHaTyi0oyIn2fKzf41NCTEMkNfQ4ag035hd29wUFkU1rTwBfusKJwlwzHlnfhxe3enD5EjtK881494AXb+/z4XefzRfeSTHGOuPNyCAciOzbZSSp+VqYpIYAMR3tRvoQCUtNc1qTxmBOmFaqGIQeL9p37MeuH/0OVqdCQkOmURORexCCmIZAce/P/wiS17DAfemyhfC2dQjSGYLKuV/+NPKn1whvozoUzEHs2HkAe372IKZ94gMoX74Ivu4e7PjevcibXCW8kyS6OfTgU6i48EwhM5x6iICM/nWWnKxuHWsOFlJhMR3I2sy0LAeZJSv+wmiZ2lrh1btyyhTMLCwMr8V8q1XkFP5y1y7x/rmVlaK0haqVQtYwzsmBkyBEVajJJJhO6S3c3tKCLy5cKMpa/Ov4cTy0fz9WVVeL3MP9nZ1C5pcrVoiaimKvjnNwkw49ZHpS6nMQ6zu7sOHgIcyYMB4lubnwBwM40d6O420dqCotxvLp0xUdh7yHLo8X6/ftxfiCQsyrrhKe23V79wpvYk15ORxWK3YfPw6r2YJVC5XnmnaD0LKYUl+0y3iptpEKAHl4z9fUCK2RKssDeMlimrRZKQWlBtKnAW4aDCnlIlQ3Z24oPIliyCM9iFpKZIIoAkn+cGPixsdNiKQxlFWLz9O7yIublLrAVWYtxsITmOnDIfR3xc8ytIA/BJIEo4kuFSAS3LF+IvvHvrNf6n3w8+qJlFojiDL84f3zPvhvEtcwfl9PhsM21ftR26ee2CZ/0wOb7JUIIPZXEiHqmWEASNLhIUwILukd7GpCy2u/QdubDwhvoPAKWkLhkQAKFq0RXsO29X8QuYhmq0OUwlAvhqIWn3UTcibOhdmmjG8w4Ier9j3BgkrDpuSMj8Jsc8DdeAjde15F59an4e9pg624CvnzLkTh4ithK6rM6rIXyYzFQFlMB+pNZNjnkxs84TqITIspzTcJdtLvX5+HlXOVvEe13fW7vYKkRgWIZD3VAjt6It/c48X7tT6UFZjxifMVsLGt1odnN7vx2FseuDxBzJloxeVLbCKXsSQ/Ntl2MN4CbX/1dRDjsZgOVGfRQFYBiMPtGfN0dKHpzc3Y8sUfIuD2CK+e2cGxU8z2kkVzMOOW62B22NH89lacfOVt9DY0wl6YL/IGKy45G2XLFsJakBs1nl3769C6ZRc69xxCzbWrUDR3Onw9vWh8/T1RY7F9216xHulJnHjZeSg7feEoKXvRfykWI5Ia7fyLtuPjM5Cma67rnzH9tcv3Wb/wlzt34rd79oCr0EkSEy7Y0AnB1fReWSz4zZ49ItfQbrHAEQqnpcz5lZX4zJw5IkSUnxXP92BQeAvJgsrrk7Nnw2Gx4EBHB16ur8dfDx8WpDX0LF5SXY0PTp0qPJf99bc/XQ5kHRtSCae4kPUA8UR3D949dAit3T3o9XiEOgtynJhbVSnqIorSFaHvYq4hy1yw9AXJa6YRgPMgvbkZextO4GBjExghwHqJsyorMGdiZUQVcVhMaY+p9osqSLuEtpbWvqK+Rqos7TRZBzFZq1LKSQ1IDcTVgBFJTbaqywggjghwqJjKCHj7QCIZhpnGu8g8arLYDN9nSQuynIpcRHMIWPJh1tWIQG+nIMVgOCnBZcDdA5bI8DQdRNDTJ8pd2Msmw1pcqQBTXTKXUdmLbNWvlsUUGhbTdBlTDBllvmBtE4PNFLDDOoX5DhOWzbCiolgJM1NBUWNHANuP+DF5nBkTikwocEaDO68viJMdAXS4gnDaTYLshleHKyDCU/ce94tSGQShU8dbRDkMu9XYS6POn4EYf1pZPUBUQ0wH267GQht2cMi+0IPIEFKGmAZ9/ii6HWrXXl4swJ3Z4RByrqMNwhNo5oHf+DLk1kyEvaQQZms0pb6noxue1nb4elzIq5kYDldlfmNP7TG4m9oEBuXnc6sr4CgNFQQPKWi4Qm6jwUSsN1EBcYnqMvY/J1WSmvGdrihSknStzYECvoECKK52ehD3tLeLMNN415SCAsEwavQ+gR1ZTpmLyJBURa9BUUuR9RUZgkq2U/7u9nrBEhn0HPb5/Siw2cD2q3JzBQhNJoJAbX8wsukGh+yTHiD2BgJoIVGMxwOvPyAAot1qFYXvmXtoo65CIJxhpcw19Hi9yHU4xPu8XB4POnpcaHe5xHpmqYzi3FwRohpSdLgN5iAuvWQVrrh1rdAjD/RVHalMpfqwUn3ZC7Y5UmQJbMlJIVlMs9WSlf2SGhgBGmBuJOsrXnrppSJUNNuveABxpIEa2d/Q8zsNeY/xAGKqYGmgBmQiEDVS+pAKQBzovVFPyRSLH7lgKXrXTNHJEm4k2/UQySlVQKLRfIgHEAc6d9Kda5eovyMFuGZ638nEiY4eICLkTc0EGNWDQ/6tBYijMedQDZFV740RWxIgZrs1K/snNSA1kFYN6AEiw2CTYTEVhkGKeW7hB3LI75CM120k12WMAkpDqTOjOmYJ+lBjOYr7yz4uWEzpQcxUjs5obdcIIKYjr0kYLWLsIvmTichjkyFKVAz8dOXPJQfsBgJwx4IsCUX0pU30hyv8W8tiStbK0bqGjEBnutZQPG+gMs/69+Im2wcxNuogJnuaM4DJHsNiGmJ/TVSTNmp1DnLRCxZTDUkN26aHkKGYTN/Rlg5R02i03A0jTZbpOzLENK2mp2xMakBqINs1kApJTSJwmEyem9HnZbuR2ZKOENQInb+G+KWfXNFUSGoSGXRjzWPxVunpSZHUpKqzQDAQBojZ7hlLxi5OBFAzRAAZY0MPdx8EQAzBiUQgJRWSmlTnmR6gjrV1nCnvZ7q8iTEeRNZBHMIFpyWp4VxRQ0W1XBHUIcGhGmqqD0EdSbIEiJKkJtutWdk/qQGpgbRqYKAkNUZfbhTmGU9eyipaybQejE67o4w/HWAcKEmN4XwwKOsQdz6MItmYOohme4xnYjA6UwGiqEoay2sSt2kjIBl/LOLnz0lZ4213sPpVAWJ/Hix9mYtkQNxoX2/6+zMKuR1qPfD74oHqmH6kOHkMQ0zVL0ix3X6NizgkNfQGqverspXyNX3OIcdmpMoyxFSWueh3dkgBqQGpgdGkgUQkNWLTT4J0RYZ/RgBfNulMCxCTDQdORFITz+iRYW6hsQ+B3FRZTJMNXUsEEAcZNSacG8oYR+9wsl11jNMfikuVq2tIu9fGmw9GLKbJzh3ehZSNrNdM7mcxbad5ESUEiEOwkEWI6arVuHLtbWGm9mRKWais6yNNlp5QmYM4mixfeS9SA1ID/WrAmKRGgTrayzjsUcqquWHZpDPVGFRIMOKNZey4VVvq8PuyG8M5iKpRKT4fAxxiafSV3JuxK5sySU0cZBYPfGtDTKPWphFDZuwQG0e5SVlFN0OsB7F3mLhqNCQ1ceaDEUkNEb3emWx4cCNlFZCcYT1E6T8DLEvZQFJz2sWXYM0tt0blHHLakvFTLVOm7lEEhvzR5ieOJFlJUtOvKSkFpAakBkabBiRJjeI2GZWe0pRIao7gfg1AlB7CiMchGXILSVIT2SHT7DQJNzya2iWy03oQE623pEhqlBOd5AhXpKyYU+IJkGadDZikJtSHpNz3LHPR043nOzvAokwmm40V6oeUbUrrQdSGlRIEGuUc6stejCRZCRBHm+Ur70dqQGqgXw0kCxAl+YxxzmA6CGWyRb/6HMRMkTWM1nb1OYhqHUSj3KiB6iF0mhH2GEmiGhXAp1J7MHp7zICjRwEgCesfqtVAlUOqRPNBn4M40LnTX46jqg3ZbuJDoWQIe8IAMUNMS5tcLjzf2Z4cQMxAH/Qspswt5D3zZzSWvSBJjcxB7NeclAJSA1IDo0kDqbCYypzDkAExCst0pMJiKvOaIgbl22XLk2IxTV1noURBWZ5iVHoU081imvo803qC43skReRFGktDKGA6FNExwtvNdO2YlFlM05SfqGUx5ZjRG8hLLWWhgkXm7vG1ZHIOs1mWHkTJYjqaLF95L1IDUgP9amCgLKayKH0EHGaL108/yIPxaA6UxTRdnrFkDE3VgMxm2VRJapK/N8WA7s8rpZ0TUtbYy5g9HthYSlr92jIiqUl+7gzeM2b0XbIPiQF1ugvYp8RimsbJrnoQr1p7u8g5pNeQP+pFwEivIsGhtibiSJUleJV1EPs1J6WA1IDUwGjSgAoQ69rcImxNu8mPpvuU95KcBmqsR/DH8htRY6uPISlKroWxLfVW+Qp8d95dsAR5om4GTOaxrRB592nTwISWDnz9N3/HhLau5GuRpO3bZUPZpIFNfb14rruLOwxg5j6TZM2bNN1EMBDAstWX4opb1woASA+hvs6hPudQX/aCXVHrJ2a7LIGtZDFN0+SRzUgNSA2MDA00dfvwk3+fxL/e3ASf34dzVp4T2uwj/Q8EFK+F2awpuB6EOCFUHgxSNhv14PF4xUPbbreHB4hjpg/l4Zt8jdcEeztuKfwdyiwtYnz9oRAhE42Q0EVZcZhAYoTQJWUVRezLm46/TrhCOTnXrBefzx/SWeSUnesqot/IIkokq9LEq6FcSg296FA/epCDgWA4rCs8RlJWqCKbdMb+MHzNarOJ8Uo0H0p7Pbjy1S0o6u6VazOL9x3uhcxZU71qanglu0yvcOS5GVnzan3AZGVrfV5s93rD+2+62lWe85G9PlG7UxcuxJILLxqVOYf6fEpJUjMy7FnZS6kBqYE0aoAnY0eOHMFdd90lkrAfffTRKCpqbpQCEJhM4fwCYWSFgIaWtlrKRmjqs0FnnZ2d4uFdVFQkZow6Pn19fcjNzQ17i/k68ytoGOTk5EjZLNUDx4hjxzHKy8sLj6dcmyN3j+LYtbe3i/HkQY5cm8pYjmQ9EEy0traKPdbhcMjn5iiwHwj4ZYhpGg1P2ZTUgNRA9mtACxBpgD755JNROQN8WBvRVqtsZVrwIWUVAycb9MAHGgG8ChD5kCOwpyGqhgTRI8Vx52taMgEpq5yiZ5MeOJYEExwrGp/ZMs+yYa6P1D5wPXJMufacTqdcm6Ngj1IBYkFBgQCI+tBL+dz0R7GdjgT7gc8BSVKT/fas7KHUgNRAGjWgBYg8tSVAVD2E+pwBNdyE76t5B1K/PkCPAAAgAElEQVRWyb/IRj0wZ4KGZ2FhoQhjU8OHCDR4EWConk6+xvvgGEvZ7NQDx5KeCRqYBBPa3B+5NpUcqJGmBx7QECDSK8wxlWtTCXEcyXrgc5SHc9x3CRBH2pyU/Y3dS2gn9fT0oKSkJDw302iGpdSUKahy/qb0cfkhqQGpAamBxBqIBxAJDNWcCD1ttZoDpQdF/BYpGxDKzhY9dHR0CGOL4WscZ9VLyD5yHPkaL/WUW+QRhl6Xsop+skkPNAcIEDmm9CBmyzxTPQAq3T0BrNwf/ALI96cHHtAwFDw/P1+MqVybSiTDSNYDD9iYrkGAyP1DrgslvWEk64HrVJLUSGtaakBqYExpIB5A5Gs0bPS01QQP2pxDKkrKKtMlG/VAgMgxU3PWtLWoeBrKsSQ4VC8aNgylIaCUstmpBwJEjhvHSL04xnJtKoceI00PXHNciwxHJECkES3XpgIoRqoe6MnmOiVAJNgdaXNS9jd2L5EkNWPKLJY3KzUgNaACGy1JzWOPPWaYP6enouaDxCj3R8oqeRbDqQfVg0jjU5tzyBAoggx9ziH7q4aa0sjh+ErZ7NEDc2DomVABv+plGe55ZkRVL/cHhcwrkR44dqoHkYc1cr1lz3pLdSzobSJAVImHhvMZINemQhw3WD1IgCjtZakBqYExpwE9SQ0BoppEr+YixDNA9TTQUtYSlQOVDTrjQ03NV+PEpuGiPihVohoasJwD7C9ltbk/Ujb7dMaxIrDnOHHssmGeyT4opQtS0QPXJYGIWhKBbci1qRyujVQ9qOGIBPzqgRvHWZ0j6l6rzZlNZe5ow5fl8ziz+mVkDQ/nZA7imDOR5Q1LDYxdDbjcXry7px7/9/NfifDCH//4x2FlBIOhmnkW1nSL1Eby+30IBiO5dvyAlFXUlm16MIs8KOUU1d3nFjXgnE6llIV6strby9IJCh27HR7U2I4g6O4SRlpOjjMiG1AYT3McOVHU7W53n5QVjKeZ14OSGxwU4+jz+mC1RvLcxCGA389JGE2tn6Jsl6MEzY5yZZ74/KyuGNUuay3SGLbo+iBlQ2trADpTiaGc2vVGhuG+2PXWF5pnQylb0+NBodcf3gv63G6x5p2hsjhijgQCyv6QkwOrJVLvc6zJcm2qh3PamoLqgZuaY6k8L0JrSJOvqu7LfM9I1m0yoTOgjIey5vk81tRYDa95a1T94v5k84uLUVReHs4XZPv95TqruYWjWZbjKVlMx66dLO9camBMauBohw+3PNWCvcc7xENBLYmgQYmkLE1ON0SNUlYY6FmpBxIF6Iqqq0aKSsVeba3HveV3oMpyVIy5+rqCfhWDRrymmRJ8Tcoqusm4HpSvCA1HECbtQChDpPRBt2I58gOVfbniEvx+2qcTr/1snetGvc7W/saZOxxLdb1pxzPePMu07O2P/hun7q7TzD2DeabuDxr9G87J0SwbZw2GttA4azN2vfYn+77HjVd6Xco+YDB3xHOIq76fvVqMT0j2tIsvxuqbPimiSlSvtjqUBLg8oCJgVJ8L/O6xIMuDMFkHMTkzUEpJDUgNjBIN1LX78LHHWlHb0gs6muw2u4GZGQIXcR9vepNUykZMePGIjjHXY82r7NDZJOsRPFB2I2rsDYApdCIdMkB0loYCNnlv0dZr6NairBIpGzLC0qEzYdBFW30RWJjEWITnXj+yz1Vcil/PuBVWU/QMjjcdxOGBrlthu1P/upRVtweNziKDoRj80Ya9ot/Q4YwWfA2R7Of/8CyW7DwMv8UMK8zRSz7DYEj/qFW0E33Fe60/kDVU7WbCVNjU68LzXZ1gXI+J3lrVYxt3cYYAoP7wVifr9/mwbNVqXHHr2qgSOuy/UQ6fvhTWaJUlCJYsppmYybJNqQGpgazVQBggNvfAYmLIkFMxRGIewSEDJcZjIWUVQ2R06GGSpQ73l92ISbaTgFmplxj2GuqNsngegDivGbUh2w3hhAHqTHwqnrGXzGsqaktC9tmKVbh3+mfhMOkAgYGDPJ5zzshhJ2XVsVfQjgJ4lP9m47r43B+exaJdh+GzWuAwWXRnQrHAVa75KBSf3HodwNrc5OrB8x3tYEEQE+vahkqDGEavJLHgfB4Pll6ySgBEyUOglOVQ9SBJarLWhJUdkxqQGsiUBvQAkfkjsaFoodC5JMCh4geL9ZrFD3GTsiq4zIjO4oU8GoBZddxqLEdxf9nHwwAxnrEaN5TSwLCVshEQqOC6aN/HQPUbDtdT2xmExyC8pxgYj89Wro4BiEZ25kAwq5QNRfSFcD5z1jgv+L+Bzod48ykd80zfrhFAzNb+Dve+I/SiLrAkDmOUEM/kD34EQOzsiAaIg1ycBIjLVq/G1bfdEd4a6CFkeKW2vJWaN8k5os2RHM2y5GeQIaaZskJlu1IDUgNZqYF4HkRtR0eLZ8wIoI5mT6makKY19vrTwyTLkTBADJoiuSbqnMhG70aivo22/hJMhAFAht1zeg9iEk6I/jBn3NTcsd6uAIiqDzGJAwTF0RQ/3FQP7NIle+cDz8V4EIe6D5m6t6FsN66HL4V1HONBZIhpMkBUmRBxZX1ebxRAVMNKVS+aOpfUnEO1dBJfH+2yBIiSpCYrTVjZKakBqYFMaSARQDQCh/H6ImUVrWSTHoxO0RMdAGgBohpi2h84jDsfDMImpazxSjYCs9pPhAGighKT2xZSJGZRAaIdZpGfrL9SbLbfPo+1dlWAmIx32Uh5ycydwaxjrQdRmQ+xEyLTfeh34iQIzx3qfSd8iNNfp1Oc7IYhppFBHvD+oHoQr1p7uyCjUe9BW05Dn3PIMR8LsgTFPT09ssxFf/NZvi81IDUwejRgBBBlqGgE8IkH5QgMr9UCxGRDfOPlIArgaxSuauDJiGcgyXC00JwahM4SAsRBhpjpw9wSAcQBRsSFjM3ofTPN3Q03PpLajWYf1RPVDD4kOV0hqP0BRLk/RNa2OhGjGaDje+1SXRgJAWKKi1MAxFWrceXa24RHkJ5DPThkf/sre0HAqILG0SKr1raUdRBHj+0r70RqICUN8GEXphdP9pQ+pW9SiruK/JMMf49R94xJahRYpL2MwxOlrKKb7NKDarQpJBjxxjK2v9WWOvw+HkmNnq00UZiblFX2jwzoISrENGpxGhmgOpZZBe3HD0fT9TchSU3s1DGOnpOyim4M9KCyk6prNFNzZzDt9kdSQ292DLOo0UHIGJCNOgzLQAx1pkhqTrv4Eqy55daonENOW3rQCBYJGtWLIJI/2vzE0SorSWpSNHDlx6QGRpMGjh8/jk2bNuGZZ57BrbfeitNOOy1jt8fv+trXvoZrr70Wa9asCZ/WZewL4zQsSWpGMVFOSiQ1zEGMsJhKr5+yaLJFD5KkJgG+TZ7jQznK0SGa4fA8ElWFDyMlSU34CZUt6y1VD+yIJakJeRC1nkOCQP6tzTmkR42X+jr/zcPu0SorAeJQWqXyu8asBlhL5siRI1i3bp1gheLpU0FBgQBIFRUVw66XlpYW7N+/H2+99RauuOIKzJw5M2N9OnjwIFatWoUvfOELuOWWW7IaII5mMhd5b5HcSX0OoiSiSAwQh5LgIuIRjq4xmSnml4GwmMYLgMiA4yQE1pMDd4mcpdnU30gheWMW06GeZ4NlMR3u/g43OVUYIGZoom1yufB8p67MxSAXnJ7FlIBPjaYa62UvSFLjcrlkDmLGrGHZsNQAgMbGRrzzzjv40Y9+hD179sDhcGDp0qX4wQ9+gHnz5o0pHWUjQGQdRO2VbO6aMMbi1AIcqlzGgLsbflc7Ah4Xggzb5YmnLQeWvDKYbA4E/T4EXG0IeHoR9HtFb2GxwZpXBrMjHyYLK0oB/t4O8RN09wBmCyzOIphzi2Gy2kXIYKCvW7xv4Ws2h5AZifmJRmOcCotpNuUfMZCvuSuArt4gej1B+AJBOKxmFOWaUJpvgt1qQocrgPaeIFwewB8Iwmo2IdcBlBeakGMzw2IGfAGgpTOAdlcAHh9gs5owodCM/Bzl37znxk6l4ntRngkOK0GbhmFUo+B0ekNUMJEQKaXJPaYNMY0w4kZv0cPhdRuQ5w9BuFs74Ot2wd/nRtAfgNluha0gH/biApjsNng7e+Dt7Eagtw9Bvx8mK9e9E/ayYljsNpgsZvE626FswOOF2WaBo7wU1jwnzDarCCF1N7eJOWArzIfZzhqioaDzAXkqB1cGJVWPl+olV6ZObB+iWUzN6lQfdNmWVPrLNeALBNDU1yd+j+dYmc1g+HW314tjPT0gxYr2LviZXKsVE5xO8dvl86HN7UaXxyMOZgttNpTl5MBhZul5wOX3o6WvD8UOB3ItFljN5gFFERiHcafHdZ0yi2mC/EQtiyn3LHoDefWXRzgWZOlBlCymY8o8lzc7HBrgqRS9iFu3bsUf//hHEdP+wx/+EEVFRVE1dYajb0P9ndkOEPsriZAMkBwq71zPgTfRtf059B15XwBFkyMXOZVzUHzGDXBUzIGvsxEdm55E39H34e04IeLUbKXVKD79OuROWw5rwXgBcLt3voTObc+i99C7MDsLUbDgUhQuvhL28qkwmczo2b8eXTteQMGiNcipmA1LbklSgHqo9JAIqCfTh4GymA73Sb1q2KqGpscXxB9fc+PVHR7srvej3RXEpDIzVi2248MrHKgpM+OF9z14dpMHmw/7BFAsyTdj2XQrbr4oB9MnWFDgNKG1O4AHX3Xjxfc9ONLsx/giM+641IkVs62oLDYLw/jnz/XCHwAuX2LHlHFmOGzJMTsORmdhgDhIb0EyBbVTYTFNgbE/ZttN560RzNU98Tya39yMrv118HZ2wTlxPMaftxzVV10E58QJaHztHZx4+U20b98n3idwLF48F1NuuAr5kyfCmp8LT3sn6h57DidffQe99SfhKC/B9E9di9JlC5Ezvkw4cQ/c/4QAkhUXrUDupEoBLvWX8b1lfu6ofUklKqA/khr9Okz0XYOVVcHhH/buRYvbjVvmzMGk/HwB+tafOIFvbNyIvhC40er/1LIyfG7+fCwqLcXWlhY8dfgwXj9xQgDG8ydOxA3Tp2NaYSEcFgu2tLTg93v34popU7CwpATlrA88iBIkyay3cF+TWEQpsZj2066WxVQtZaHPOaT9RsCo6oJzaSzIMqRW1kEcagtZft+Y1EBfXx/27t2L3/72t+L07pe//KXQA72Lu3btwr/+9S+0traK8FMCR57cXHPNNVixYgX42f/93/8FC7pPmjQJ7733HoqLi4UsQwDYBk++8vLyxPsME50yZQqOHj0qgOiSJUvESSC/n3LLly/HmWeeiWnTpgnP5uuvv44DBw6gsrISN9xwA+bOnQueHjEs9s0338T27dvR1taG8vLy8GcnTJgQEx66bds28R2kRr700ktBGX4f+0hgzD7Tc3r55Zfji1/8oggx5cXv3rBhA7Zs2SKA9MSJE4XcypUrUVhYKO6P4Pq1115DR0cHcnNzxb2y3U984hNYsGDBgOZUfBZTxe+XjGdM8RsOv2zn9hfQs+91OMZNFR5BX08rvM21wvNXuPhqmO05aF3/gAB6lrwS4UV0N+wRHsC86WeiYOHl8Pd1ov2tP8HdeBB5M86Ct/WI8DzaympQvOxD8Lva0LNvPVyH30XpuTfDXlINk9UR0nd26GGwYxGPxVQ5dE6u7tpwy/Z5g7jnmV70uIOYVE6Pnwm7j/nR3hNAZYkZt61y4tnNCjicUWFBngOobw3gaEtAeAEJEmdWWnDghB/f+6sL0yZYMLHEjCMtfvH+hfNtOHOWDcfbAvjjuj6UF5jxsXMcAlRaNLUgMq2H5BLolHFLVTYMEE1mKH6V8FRX1nwSnjEKDqdswO3Bvnsfgc/Vi9yqCbDkOtG1v1Z4DHPGl2PaTR/AiX+9hfbte5E/pVq833uiCX3HG4UXcMoNVyB/2iR0H67H3p89gLzJVcipKBcgke+PO3spSpfOR9/JZhx5/HnYS4sx6dpVsOXlCs9j8jqLDhtWdNa/N5HAYyhkowCimA8axlUF8SXVX2UrSV22tqsLb508iVcbGgSIm1pQgO8sWYIp+fniGXyytxcbm5vhD5VpEGUYgkE8e/QobGYzvrF4MfJtNvzjyBEBJi+qqkKDy4Venw/jnE58ZPp0+INBvNPYiKfq6nDb3LmYW1wMp1WJMEkIsg3uLd3gkF/TL4tpUoszmrCKAHHpJatwxa1rxVjGq3OozznUl71g39SaiKNJliCY9phkMR2QeSmFpQYGroF4AJEgjODslVdewcmTJ8MbFGXff/99QebykY98RJziMG+PeYvnnXce6uvrMW7cOBGqSpDU1NQkTrT4wzYJwAgAT5w4IT73gQ98AJMnTxbfwXxDLvizzjoLH/3oR/Huu+/ipZdeEvmH7e3tIgz27LPPRnNzM/7+97+jrq5OgDL2iSdr48ePx6JFi3DVVVcJgKq9Nm/eLO7ljTfewPe+9z3Mnz9fgEWG1d53330CkLIvKkC8+eabxb098sgjQoay3KR5clVdXY1ly5YJkLh+/XoBVHmf6gbc2dkpdESgffHFFw9oQIxZTOOcaBuEkCbjmVJM1UhB6Gh7M/b1gcr2HdkKT3MtnJOXwJJXCm/rUfTsfRVdO15C6cpPIWfSIvTsXSfet5VUiVBT/t218yU4Jy1C2YW3wdfZjJZ1v0HQ7cL4K+6C69C76K3bJCzhcRd/Hq6DG+Bu3A+TxYbCU68W4acRmzlz9zaU+o0PEGMNOsUWSs7QG0pZry+Iv2/0oNBpwvwaK0ryTXh1hxfPbfbg4Ek/7vtsAQ6d9KO5M4BlM6wozTNh5zE/nt/qwT82evGjj+YKb+KOoz587REXbjovBytm27B+jwfv7PfhooV2nDvXJkAmvYz8jlWLbEkZx+nSg5hzyRiASXgiNBZvTJsJWUyTrIs4yC6I7g3Goxjw+tDw0nrY8vNQOGcqbMWFaHpzM06+8jZ6autx6j1fQU9dvQgfLVk8F7aiQnTtO4yTr25Aw4vrMf/u28TrHbsPYtcPfoPJH74MZcsWoPndbWjbvBPjzlmG8jMW48Qrb8Pb1onCOdOEdzKZ4VHvLUIeqyh1MB7mhADGoDZpMuu4PxbToco5rOvqwoamJgHg3mlqQlVuLr596qmYXFCAPN0zmLpw+/2o6+4W3kKGnd4+bx66vF78+cAB7GhtxU/POAPb29rwblMTmvv68JWFC3GgsxPbWlvhCQTwwSlTUJWXF/NMTUZnidbWYEFjplhMVYA41nMO9bmXkqRmQGalFJYaSF0DeoD4i1/8QoCwe++9V3jGvvrVr2LhwoUC8BEM/eY3v8Edd9wRBRAJCj/5yU8K0ESwKB4Gbnf4Z+fOnfjrX/8qgCM9eJQhQORnPvjBD2L27NnCw8e27XY7HnzwQdHGsWPHBKj79a9/LYAdWUzZ1re+9S3xXWyD37179248++yzAjAS8NGTp70I9vj+N77xDfEd9H7S8/jwww+DgI5eQd6jSlLzsY99TABQehNPOeUU3HTTTZg6daoArASaZDy96667hPeR3kzKzZkzRwDFf//73+I7fvrTnw4aINIzG89zKGzSJMteZIOsr/Mkems3ou31+1Fy1icEoNOCzkBfF/oadqNt/QNwTJiBsovuhK+7Ba2v/w7+njaUXbBWhKu6T+6D2eZA6cqb0bLuPpGrWLTkA7AWVQigaAR8hyr3MhFANcwNTJArWmM5ivvLPo5JtpOA2TagvJt05tpp19Jg29151Ien3nFj/R4f7r+lQHgWtYZ4XZMf/97hFSGj93wsD2fMtGJXvR93/cWFq5bZsWSqFRsPerGvIYDz59sws8KCbz/uwg0rHVg51ybCT9PZ30Q5nZLFdPAspp17D6P+udfQ+s42LPnJ1+CsmhAFRF3HTqBp/SYcvP8JzL/7dpScdooAjbt++FtMXL0SRQtmoe39veg+dATjVixB/tRq7P7JHzDpmlUoP2OhCD+Nng8GVUVCOJ8eLlHqSLKYajBV/MMn8WwJoe8fbt2KQ11duPOUUzC1sFCEimoBMv/d5vHgiUOH0On1YlZhIa6YPFkAQQJEhpnSo7invR272tvR5/Ph1nnz8ExdnfAqfmLmTEzMy0OOprRDsvnWI5bFdPVqXH3bHWE90kPIQ2ptKQveG1/jOKj5ifzAaJalbSlDTFO3+eUnpQaS1oAeIP7sZz8ToaLPPfec8Op9+9vfFiGYBF/0xH33u98VJSe0HkR69gi+8kOhJbW1tQJMMjyTQIuAil5ChpQSbDHEk2CMIJThqgSODF390pe+JMJZH3/8cbHh0SOpBYgMT3355ZcFiQ5PkQg0uSlywyDQY0gnS2IwzFN7cbNkf+655x6sXr1aeDv52n/+538KgHrRRReJ71MB4pVXXinkqQPKXnfddaKPBJUEhQShX/nKV7Bjxw4BRr/+9a+LMFsCa/b3v//7v/F///d/gwaIyZDUJAJFQ+ntSpQjSc8fcwkD7h4BDnOnnxEFcL1tx9D2ziMiXzF3ylIULblG5A8xT5FeRV9HA2Ayi/DT3Jlnw5xTgJ7d/xbex6Kl18JktgmrL5vzNCPEItpwsMTe2lRIarRgqz+gNByyf37dLUJK8xwmfP5yJ8YVRhNOvLzNgxe2etDdF8QtFzuxaLIVDe0B/PSfvdhW5xOkNjl2Ez5ytgOzKi3ocAXx9/c8uPniHCybboM1Uhos417VqDqIGXbP6T2Ig/HkKeMeC5SMXs+k7JEnXxAhpdZcJ2bc/CE4yoqj+tb4+nsi15DENlNvvAZF86ajr7EFB+57THgSGZ5qcTgw6QMXI3/6JEFc0/DiG5j60atQsmiOILmJAJX+nb0CIIYJbZIIKx0G7300SQ2JuYY/guB/tm7F4a4ufH7+fEwpKAgDRPVAiR5AhqTevWkTLpo4EZfX1KAyN1cQ2/zz6FHhVTzKSB0AzE9cPWmSIKthCCvDUW+eM0f8NocAaTo8u4Nyh2sWS8okNQkWnJakhmJqqKjqTVT3bjXnMF4I6miVpb0nSWqSNvGloNRA6hrQA0R6vug55A83JXrrCH4Y5sl8u7vvvlvk6GkB4iWXXCLkeDG/kJ+lJ62mpkaANYZoHj58WJx0MZSTuXwEY3/6058EQFQ3u7Vr14rw0yeffFKEbOoBYlVVlQCIjz32mPDY0fOoXgR4fJ/t6UNMKcN8wqefflr0jx5DglSCXQK9Cy64IBz2yjIXDDVl/xneSvD44Q9/WHwN9UFw+P3vf1+ASwJftkMvKy8CRIadfvOb30wKIBJIsz2CXV7dliK8UXwt+swFsJiDsIbYPLWjG5MLoyYWxZkC2SDrbtgN14E30Ve/A/nzV8NZsxjWwkgJFeYW0rtIspm82echb9oZsI+fLu7G3XgA7pP7BUA0Weywj58BsyNPEODYiithK60ROY69h9+F390tWFAZvuqomC1e184NrXqERzGKgjLybqZ0pu9LMn1QAWK17QRgikOywdpXcXKj4u0GvN3hlCWQ21Lrwz82egQ4vGyJHYsnW5FjV3pLgpkttX4QIJKI5upldpw2zSYAJBlQtxz2iXDUzt4gch0mnD7Dij3H/dhxxCfIbKaMs6CpKyDkmPI0t9qCxVOsmFulQYwhbtN06UE/hWJC+0I5afHGY6CyWpKaUPBjTLPxx1jsrlkn6+3qEUQ0JKSx5uag4sIzUTRvJsw5zCMOCvbjjh370bjuXbjqG1G5eiVKFs4WAJIMqO079qOn7jjYjiXXgdLF89B18Ag6dx9E3pQq5FZXwNPagY4d+0RbBTOnoOiUmSiYOTlKF3qdhUF/TKl5JSzfbIr1UMdfb5mT/fwDz2HRrlr4rBbYozIQY3tixEyazJwMl3JJ4tkSBoinnCJCTLUeRPaB4JFgjz9XTZ6M8yorBeDjxbDT3e3tAiDyNeYwMpT0H3V1IkeRf1fk5uLtxkbBZlpgtwsQeUpJCUodat65ApKNroGut+hJosagxNevHiAGNV7ORM9uNWc1Xp/9Xi+WrV6Nq9beLg6zaaepdQ1VeZHTGQiIQ2raPOrfo12W9hJ1UVpaGtfWM5wEGXzDFEw0+zL4xbJpqYFMaiAeQKTn7/nnnxeg8Dvf+Y7w1DF8ksQx9IzddttthgCRn2WOIHMIGXpJEMd2WGuRoaAEk/EAIu+RALGhocEQIDJXkADsiSeeCOcMkjiHGwY9j/zNnEa1sKxWb+wDv58AmKQ2s2bNEh7Rz33ucwIwallMr776atF/fg9DWQmGuQmzbwxLJbC98847BYkPvab0IDI0loCW4PgnP/lJUiGm/Px//dd/ic2fl8c5DkcWfgGB3HKQqT/efWgfdOHHVhJgZ6hlg94+eNuPo2f/G4JghjmCxcuvhyWvXDnGJ+Nae70Ah33124URV7z0Wjgq58JktoTodqJtW5bNcB/fJXITS864AWZ7rmAyJcFNwOcRf1tLqlC64uMCPKpXNuhM25dkx0LNQaxmiKlJCdmK1GlTWoy6N52BlC2yLV0B7Drmx4vve+H2BrF8pg3XnG6HNWRrd/UFUdsUwItbPTjREcCkMgs+fYEDuQ56DJT71D5+eV9tPUE8ucGNXUf9+OIVTry514sN+3040OAXnykvNOOsOVZ86vycjOss3jwT3om40Cx23JKRNQKIicc4bEomMXeGTpbAjeQ09AwGPV6ULJmHiZeeC1PIsPb1uNBztEEwmrobWwXT6eSPXAGrMwem0ISITPWgmBv0JB7/56tgyOqMz16H1o3b0bppp8ht5GfsJcUoPX0Bply/xnA+UJfhsMUQQNSHpydeb6HSKnE8kHrzcTDt3vnAsykBxP5M2ET3prdB9LI/fP99AQIZYqr1IPJz3kAA606cwN/r6gSwW1lRgRmFhXHNGrbb6/fjcGcnfrFzJy6uqhIA8dXjx7GzvV2UziBJDUtk3DhrFuaXKCHEA7m3ZNZbuHNJrOOUAGI/7QqAuNuwPcAAACAASURBVGo1rlx7mwBDtG3oLdTeqzoGPIRnJJVa4mK0y9KDSGBMzgraXdlwSYCYDaMg+5B2DRCcEDj97ne/E4CEIab0jDH8U62RSGKWQ4cOiZDLF154QQA/Iw8igSBz9SjP8FQCOJK2PProo2KTo4cvVYBIIEfmUnowGdb6H//xHwLcMXyVpDr04BHwMRw03sU8Soa47tu3D9OnTxesqvQekmFVCxBvvPFGAfYYSktPJXMlZ8yYIcJX+T0MtyVAJFDkd9ITSdDJvqk6+vnPf56WEFMlbFJAgahbMg6nHH5Z9sDXehRtGx6Gp+UInFNOEyUuLNaccIxX0OdG69sPoe/YNljzSlF+0edgzikMg8N4OZaexoPordsM97HtKFp+PTyN+9H21p9Qev6tghG1t3Yzmp7/X1R94nfIrVmcVToLGzAmo/zR2HGrttTh92U3hnMQVeNA6CaGtdKApGaYZQOBIF7a5hFkNcdaAvjCmlycOcsKu1UBt7STth/14YFX+8T7a5bY8eGzHKJMhXqL+nAynx94a58XGw/6BGK+bXUOvvxQD4IB4KbzHSgtMOOHT/fC5Q7iT7cXKKGmGdBDVIipdnUaFiSMHTfjGm3RsglJamKnjnH03HDLBoLCK9jw0hvobWjCjM9cJ5hHzTaSCymxrx17DqHu0WfRe7wJFRevQPWVF8KiuprjhMcyHL3lve1oe3+PmA/TP/lB7Pjur8WhU811a+AoLsDeXz0Ef28flv7im4puDPQg9tVQDmK2rrf+SGqoSD1vkWHucJpkmYMoAOL8+Zicn49cjmdoTbBGInMP/1Zbi1+uWIHphYVh76HYF3V9qO3uxruNjYKc5rJJkwRBzTc3bsTnTjkFC0tLlVDWDRvw8zPPxKrqauPc7FC7UfeegdjsTJHUnHbxJVhzy61ROYcCcHu9wlbTl70gkNTmJ45WWUlSk3YYIBuUGojVAMENvWgEMywFQWBFjxnDJxn++M9//lMQxXDTYVkHntaQJIZhmB/60IfCLKbaEFO2SRD5l7/8RZx80cPGEy5uaKkARAIyglWS1LBvzItkv1h6giCOAJenZwz1JIkNwZzRqRJPntgW+8d7ojeU4NDpdEYBxM985jMixv2pp54S+ZjUATdl6mfevHk4//zzsXjxYrz44ouiDAgBNcNwCYb5MGJu4o9//GMBPgdy6VlMRyJJDUtRuA68JcJKyU6aO2MFcqoXiJBQk8mCYMAP94m96Nz6DALePuRUzoVzyjLYy2oAM1GDMQFP57Z/ovfweyiYvxqOyjno3ve6KIWhB4jVn/gdnDWnRg6B1aLpSYJsxXZMDpAnLRs6MY4XwmpERFRjOYL7NQBxsAQxyZI6xDulVpWZbB8Y5tnjDuChN9wiNLQo14yLF9pE2YriXJMwwr3+oGAg3bDPB58/iIsX2bGgxipKYNBRZNRfhpz+8G8uFOebcdECG+ZVW/GfD3YLw/+mCxwozY8AxD/elh+X1VSMWxKlCyRJjTLyCWp6x2UJVfQb2f0I1nyuPhx96iXh1WMB+/HnLhOkMrbCArHugz6/KHPRunmn+Pf4c5ahcO505IwvhUkUR1fa07OS+vs82PvLP8NelC8+UzBrCrbf/QsEgwFMvm6NqKUoAKKrD6f94puG/RV9kCQ1Ka2LRCQ1Tx4+LMAei9x/cvZsjAvVMTTaS1g2g+Q0a2pqRJ1EktbctXGj8E5qAeLPzjhDAMT+1vGIJakJeRDVSCJ6zdQwU23OIVN3eOlLWYxWWQkQB2JVSlmpgRQ1QE8YPWcMJ2VdGQItEtKQlIWbET1izDskOFKJYAiGWAbisssuE4Dv/vvvF+GazNXjxU2JHjqSvBDAEawxFKCsrEy8R1ZQgs3f//73IrePf6sXcwRJNsMyF9zsGILJXEB67pj7SIDIvrAP9Eru379fhK8SSNHLSfBGIhztyZpWNfx+AmH+8N/XX3+9+CwfMASe7BO/44wzzhCGAgl2tDUU6SVkfwlEGXZLLyl1xB81T4D9Yf8YdsqSHgO5kgWI2UI+o783kQPB+oUbHkbHxidEHmCOyDmcEAZc9gkz4OtqQuu634r3mS/oEDmHijVpK58MZ80SWAvHw0TAKIzTALxt9ejZ8wq8bcdReu5nYcktguvwewJoMi/RbHUIEhxvxwmMW/1lOMbPiAKIWauzBOVKtCQ1iVhMh4rWXgWO/RlklGMo6cn2AL745x4cPOHHxFKLYCS1MSXQBOTaTVgyzYpH33Rj3S4vinPNOGOWFWX5PCFQ5sJZs62YU2UR9Q3Vq7M3gEMnAyDZzalTrPjAcjucdhPue7lXsJ3mO0xgTfSjzQFMr7Dg61c7+zUg1baNDFYj/caglQyyuTxbuRr3Tv8sHKZI1bsMOENC661/MpeIzpKT9Xu8cDe1Yvu3fylKWTgrxqH0tFMEEzHng8XpQPGC2Tj29L/QvGGrAJB8317CUERlPpQuXSByCB2lkZI23m6XyEU8+sQLKF4wCxMvOwfmnBwc/tPTIoyV+Y1mh13USmRu4qw7Pp6w7EUkZJfe7ewrHUM9GHkQh7q/jYw+YupGezteOHoUrW43zp4wQYSYnjFhAuYVF6PN7cbPduwQR3TXTJ6MBWVlcIZCieP1t76nB+saGrCpuRm3n3IKqvPyRPu/37sX+VarCC9luYyDnZ34/IIFOH3cuJhHrL7dMEDUnywoG1pyEziB7CaXC893toNPKxPLe5DBdZDtsg4icxBVFlPaF7wP/oz1she0RRkNJusgDsS6lLJSA2nUABk76Q3kQiQoI8mL6mUkiQtDOzNx8TSMFMYkq9m0aZMAqASyDPc89dSIVygT3z3QNqkf5j6qOiKgZbkOehoJfhmeOpArXh1E7eeNwkopk3aPVypetyDg62lFx3uPoXPL03FvPW/eRQrRzJZn4r7vnLYcxcs+BMeEWYA1lF/AJP2j78PTfFiUs8hfcCnMFhu8HQ0i5JQg0d/dCltJNfJPuQh501eI+ovimZ6gjERW6CyBpzIVFtOh9BImAoy9XqXo/bcec2FPvV8Za41HqSTPhI+f48Cb+3xKqGgYcYT+YQI+c1EOLllkw7TxCtEM762xI4hNh30iHHXRZIvIZ+Tr24/4RSjrC1u9YP3Fc+basGqxDWfPic5RSdYDmujexK0I1lzNZRhWOoA6iUrD0esi1K42xDTCiBtXNOrFwXr+FD0kLg2RjBoCZB5saMLue+5H14Ej4Y+od2srLsCka1ej9b3taGeoaOjS6njqR6/A+HOXI2/yxNB8ANzNbYIFtfd4I4rmzUDpknmivySraVz3jpLn6POjbPkiUROxfPnCGP3EU7k6xtH31n+5h3C/DcBlOtqNZjE1hxOTkzm4Sef+wJIULx47Jn5YuoIXCaAqnE5cP306VldXC+KZP+7bJ0pUqEykqis4Xn+3tbXhAOsb+/3Cg0gm02a3W5TB+CuZTru7UZ6TI1hOz6msFLUXtTqPp9+0TOAEazNlFtMEi1PLYqrmFrILaikLFSzyoJuAUfUyjgVZOiYki2n03i//khoYUg3Qm8d6hAzl5OZTUVEhANqnP/1pzJw5M1zvMN2dIhkOCWJYkoKhnfTYkRSHnkF68LLpYskLMqoSONNTShZVeg2pI3o09fUY++t7IoCYzSUcooBWMCBCSwPe3vig1abUdiSJjTA+Q/8NU8tb7TDZcgAL6dsjnqOg34tgIBRKw/eJNgJ+BPxeEarKBDSS29CTaCKwNJmzuuxFMh5NvQcxGWM1W7yJtH38QaCrNyjCR/UggyGkTjvg8QHeEH6MGHoKICFbaY7NBAtt4JDBzdBVhqaS9ZQVDOiRVMJVFa8lf/hd9CLys3ayPalgI80eoTB4GaS3IJmaE1qSGpW4J3o+DNoREoNNxfocvIMlnFsowky7XQgwiZTK02BhEsmYHTkI+rieNQcG6iZhgiCpMTtsgsxG7RfbDHp9It+Q3kiTzSq+L+DzIeD2IuDxCFmz3QaL3SZ+6+dZrB71GXzDX0ZCGQsFoGo9iGQx1bPyamX72zMGI8sSFfTmEcxpgbzFZBL1Ch0WC5inS9IZ9lEwm8ZZg9o+kNDGH/KU8fP8HNvg6/wefidfY/t2iwX8LqN7MHw9zZ5+wxzE/idarEkQ6pvqQSSLqVrKQp9zSK8iAaO653N+jAVZ1YkgPYj9WZTyfamBDGmA4ZUM4WToJTcg5hGyKD1ZSZlXaBTGOdjuMKeQIJFhmzwlYmgqQ0cZ+potjFXqPVI/DDOlt5UgmmGnBNLUEUNX47GQJtJPfICo8N0l4+1S/GVSdrToQWUxnUQWU9Z6DOeCJRf6phxQS9lM6yFhzGLYSAwhHQMPYdS+EBo3bbthgGgya45NlBMWsebjOx6jtxspq+ijXz1okydDe2oS+apq2YJkPHmDkY0CiGI+aGurKptEMn1QptnYkk3mMCbhCYK6CWvmQ0KAmOIJCwHi0ktW4Ypb14qxjFfnUJ9zSMA4FmQJgpkSJQHiYK1t+XmpAamBEaOBeAAxnudQsXESF1nX3rSUVe3CkaWz+AAx1qAzOimPF04pZSMrIx05W6K1ZNDZIL0WCVlMYx1e6fP86XbPFO3dgdrc4cOQDKWNGXpLI2S3A/dMDdV664/FNFuiCPQP3nSst8HeWyYWRqZYTFWAONZzDvW5l5KkZsSYtLKjUgNSA+nSQLIkNcImTTfLZio5h7IPCj5IRg8psZgexf1lHw+XuUhn/lzUAUIG86XieTIUTKVjiR2BfQgTmqj3ksGEv4GQ1AwEs0rZaIZWhjOqZS6ydb0NlKRmtKy3VPeSEctiqiGp4RjSQ8jwSm0pC94bX6Nu1PzE0S5LkhryVEgPYrosT9mO1IDUQNZrIBWSGulN1HiEstirGiEW0YaDJfZopkJSIz2E6fUQJvJYRNVBHKSH0NBlFoekJlQuMCnHpTIfknNySlmIfLdwPnQShxjDsd6iSWqYq51dOZL9HT4Nh87ireN0LYyUSWoSLDgtSQ3FSEajZTBVdajmHMYLQVU9j6NNlgBRktRkvTkrOyg1IDWQTg0MlKTG6LuNwlLjyUtZRSuZ1oMRe2CUMaUDuAMlqTGcDwbEEHHng5QNYbX4obxanYUBIl+MFwsZX8EpyaZCUmM8H1LqQr9bnRFGTqMaMt4HFSAm4+EervWWKknNcPW330EzALjp6q+yPOPEYeu/IMUJnBJJTT+LU0tSQ8+heg/amoj6nENRZmoMyBIU9/T0SA9iMgtLykgNSA2MDg0YAUSFJiHJUEYpGwZ82aQzLUBMtvRGvBxEAWaNwlVHYJhmqmFj2aCHhAAxHbUhNMAzEUDMYGRryDCN3l/TfGvhxoe7Xe6yalipNmw829ZbfwAx2/qrnT3DEbYbAxDTPNH6JamJd4DUTx8EQFy1GleuvU14D7WlLAgCVSDYX9mL0SjLkFpJUjM6bF55F1IDUgNJasCYpEaBOlEPWsNwSimrALDs0oNqtCkkGPHGMra/1ZY6/L7sxnAOogqKxOdjWCsN2AilrGL0Z0APUSGm0VawQeHA2HEzrtEWLZuQpCZ26hhHz0lZRTcGehB7h4mzRUNSk4G5M5g52R9JDb3Zen+ZITAbA7JR956BeOtMkdScdvElWHPLrVE5h5y29KDRk6gve0Egqc1PHK2ykqQmSYNSikkNSA2MHg1IkppR7ClNiaTmCO7XAMThOH1PJtRurHosJEmNcX5jCk6T6AMwg7zJTLZLVKX1IGbrepMkNcpUSXbfGbEkNSEPojaslCBQLW+h7s30qPHSl70YrbISII4em1feidSA1ECSGkgWICZTZF08QON4GY1el7IhoyOLdKbPQcwGmnjZh2jjNCr3MINENQNhMR3q0hDJVPlQDPrsJ8sJg36YwmAx2jk8/GVmBgoQB1saYqSv+TBAzNDC2ORy4fnOdlgZ52OzAVbroCe7moN49W13iOnHUFF9uQc155C/9eBwNMuSpMblcskcxCTtSikmNSA1MAo0EAaILS5YADgcjuhTdYOwUnGqnmQIqpRVgPNI0MMkax1+X3ojamwNCJqtsWMscg6VO4lcocLe+vkgZcNeh3TpTAUToYbjxC1G4Eb0Qo4X45hY9tnKS3Hv9FtgY0hgMDTeMXGEMZHooih8aLJH75B8Pd7n9dNJOVGSslmkhzsfeBan7qyF32qGDWaFxdRgiOJRs4w12UybBpt6CRA7xDPbRHBo4b8Gd/m9Xiy79FIQIBLs0RvIq7+cw7EgSw+iZDEd3PySn5YakBoYYRpQAWJduzcugBlhtyO7O0gNTLYewZ/G34jJ1qODbEl+fKRr4NmJa/CrmXfEYLqRfl+y/wPXwBcfeB6nbz8EnhPEiyYZeIvyE4PRwKa+Pjzn6o40kQxjan9fGAxi+eWX46q1t4ucQ+Yb6nMO6VUkYFQ9xASHY0GWIbWyDmJ/E0i+LzUgNTCqNNDZ68U/NjfgwYcfg8frwefv/Dx8fh/MJrMIIVEvlZnMYmUNrMgZsZRVNJSteuApMPuW48iJPNQRBENmLGaLIBhQLz4E7f4OnF+0GfmWXuXlINBHWYs5Rtbn9QmPs8kcmg9SNuM68/q8Yv2ZLXHWpoWGW2R78vv8YsxTlT3mqMSevJnCSIyEDLJItl+MOedPzP4gZUVo3kB1ptaUo8Et1qYldm3SEHfkOMTeLJbmEMrOPXQchc3tokC6WPPqRNP0warbS8asrNWqhGZyjELsnwJoaRann4XmzdHP2IHItvi8OObxwKJZ8/w+7vccG0u8Z3cSsiUVlZg4Y4ayb5jN4XE2yjnUl70Qz0KD/MSRLMu1J1lMR5XpK29GakBqoD8NcOM7cuQI7rrrLhFC8fjjj4uH21jKLxituRMMi1HHUjXq+JDmA5yGBE+CVYCovkZ5KasUiM5GPRA8cNzsdrtY2jJPSAFLI1UP7DfXIseTIEKuTZMYy5GsBz47+/r6wp427iXqgcFYzeEb6c9YSVLTnyUp35cakBoYdRrQAkQmYT/66KNRtNXc2Pmw5omimougGmR8XUtxLWUjNPXZoLPOzk5hmBQVFYU9DuwXjZfc3Nxw+BDHjYcDNGxycnKkbJbqgWPEseMY5eXlCRCbDfNM9kHx5qWiB+6r7e3tYjwJEuXaVPQ4kvVAMNHa2ir2WB4yyefmyLcfeDAnQ0xHnfkrb0hqQGogkQb0HsQnn3wybn6BNtyEJ97aU1E13EnNRZCySv7GcOuhp6dHAHgVIPIhx9N51TNG45RjSeBB45SGjBpWLGUVz1Q26YFjSTDBsaLxKdebAsxGsh64HjmmXHtOp1OuzVGwR6kAsaCgICocVz43lQPUkagHPgckSY20paUGpAbGlAa0AJGntgSIqodQnzOghsfwfTVHQcoquRrZqAfmTNDwLCwsBI0WXuyrNqxU9XrwNb7HMZay2akHjiU9Ezx8IJjQ5gnJtankS400PdBYJkCkV5hjKtfmyN+j+Bylt4n7Lg/jRtqclP2N3UtoJ/HAtaSkJCoXfziNRVOQIyUvqQGpAamBDGkgHkBUCWn4lf1RXEvZaHCYTTrr6OgQoI/haxxn1UuonuLyNV7aXDsarFJWyQvLNj3QHCBA5JjSgyjXZkDM35GsBx7QMBQ8Pz9fjKlcm0okw0jWAw/YmK5BgMg9Vy0DoUaVaA8TR/r8HSv3xnUqSWoyZITKZqUGpAayUwPxACJfoxGqp7im0azNOeQdSVllXLNRDwSIHDM1Z031dPKhroafaute0rBhKA0BpZTNTj0QIHINcozUi2Ms16YSujbS9MA1x7XIcEQCRLk2IwytI3WPoieb65QAkWB3pM1J2d/YvUSS1GSn/Sp7JTUgNZBBDehJah577LEwg6lKZW5EW80Hicp2KmUVyvJs0oPqQaTxqfaNY0kQSJChzTlkWBQvNdSU9yFllfHMFj1wjOiZUAE/x0uuTSWvaaTqgYBQ9SDS2yTXZvast1THgnORAFElHtIzgsvnpsI6PJL0IAFiBo1Q2bTUgNRAdmqgrceLhzacwBP/eAEejxfXX3+9qHkXqXvG07SAqHyoracWDAThF/W+pOxw6uGcnDcwz7YDAb9Se01ba4uAwmwyhZlJRdhWIKCEToZyDtVZKcJNTSbYQuFdY0l2d8lC7Cw6RfEEe7wKY69NCXPjRd1SPza7HWa15uMwyLJOqWAOttrCZS78AT8zgqPrngWDCAT8ok5h1DqWsmI8s0lnLI3X19sXLnORDfMs1T6UdvRgxZYDCPT1iXmXzF7i8SrrbTCybo8H+wF0i8qDysV7iMe8rex99kjt1gzIqsRfVqtN3FfUczMYFMAouk5mqH6hrr6pNnwz+nnsj6mFmi7ZidNnYM6yZcq+Fwgo9RxlmQ5xcMPDOZmDmJ12rOyV1IDUQAY0UNfuw8cea0VdG/PRlPqH8ho5Gvheyd24If+RKGA4cnqfHT19aPJH8fDkj8IsjkG0Fw3OeK9RZrhkJS1BdsyadPci2+YZ70+da8nN9Vm1J/CN+/4Oh8cnlCNAjUqjoSkSH/c18XWh7xugrCcYxMOdHaj3KTnVkM+wlCYngeDyyy7D1bfdEc6bZEP95fiq4HQ0y9KDKFlMU5pW8kNSA1IDI1UDKkCsbe6BxQSNtykozAOTzhDmq/rXaEhIWcWgGmo9fKvoblyf9yiCFqV+oWLTBaMAI807PsTFuGltvaDSY+3ptGKnjS3ZhyZdh7/UXAe7SXc4QoNV6EujtHhGrGrcDomsGDTlSs5ul7IDxzrDpLNsmmcGgC3BXJ9R24Cv3PcMzIw4sVhggym0H8Y+HY2OXvRTWh26RFNdAMS2FjR4PIon3W4fqY/jYe23z+vFstWrcdXa28OlY/Q8BPQqEjCqzwxtmZnRLMvIDVkHcVinp/xyqQGpgaHWQDRADMKZ4wzBnOTAoQKJpOxw6eHuom/iurzHFICYALzEA4Fi3LSn9So4jPPaaJZ9uEYBiA4NQBQgOav1EL1TCCyrs6ITYlkpK5ZL9ugsMiAqef1IW5sza0/gy/c9DXMgwHwEARCHYg0JgNjaHAGIDkdkcWTXIEf3S9lUs2Yh+zweLL1kFa64dW1UCR120CjHV18Ka7TKMjRZspgOtXUqv09qQGpgWDVgBBBjvYQhb1NSHkUpqw5qPI9rfC9sajqLAYh6gyN04p+MsamIGngU47Q7WmQHAhD1ehwOnQ3ErjSYDknZpWFnURI2rJTtH5MYjUXEsa8oOt66Go55NtC5Tg/il3/TP0AcaLv6B6ReP55AINqDmAxAlAtDOVDU6EELENUcSbUmIn/ryXbGUn6iJKkZVjNVfrnUgNTAcGhADxDJkBgvrFR6CdUA0uzyloYBotkRcxqthIpKL2F/HpmHJn04EmIacrslA6j7a1e7ntMlqxwuRMZUegkVLY9kPQRChzLcd7Pfcx19WqDtrxYgmuhB1IVsZ+re3IEAHmltQYM3TojpMHno1L1XTM5h6sNAFwYBIkNMmYOoXvQQCmIsmy0qrJSvxSMBGq2yJKmRIabDYaHK75QakBoYNg3E8yBGGbZxcw5T83bJdmPzNwfrTYzyIEYjknD+jxbsjBavXzq9EApA/DDspKnJck9pIKgwCrOf8aLnpCcvdU9eMnZ8JvQrAGIoMiOZg4ls9SYmAoiZ3HdITRMVYsocxGH2EBp5gQ3jmoe5v+yXmoOoAkSyrWoZTNV5x3BLehi1ZZ1GuywBoiSpGTYzVX6x1IDUwHBoIBFANAIv8fopZUOeDANAnSmdxQWIIeRg5EHUe7bigaK4/Y0Tfmo0Zw0NpDgfGG7ZiAeRZno8mozoTg9nf1WAKPzY/Xc17ESQsjERdQm3WyPwHX9dJE8iHK9dFSAmCw6zdW3OONwQzkGM50HM1L4Tk4NoBBD1isvgIAsSnmQWXQb7MNANQvUgkqSGnkNevAeV2Zyv6XMO1RDU0S5LUNzT0yPLXAyHkSq/U2pAamB4NGAEEIeLdCXKiJAEOIqBn0APZDENk9QoR7yKCoWHKRKOmKnwrtHQrgoQtSQ1iiqzj6gmEUCUfByhQ5qsIp+J7Ghxqzho5pn2cCJdIclDQRKjrhUtSY0KEIdiDSUkqVH3xCFmI4oBiCNgcQqAuGo1rlx7W7hWox4cUp39lb1QgeRokmXorCSpGR4bVX6r1IDUgE4DfLDGK6hrdHqcrKz+85KkJmRUxvH8DTb8UwV3yZUKSS1sNxFJTdjITDIPMREoyvbQy6iDBQNPp5GxOpJIarQhptH3nFyqUyJ7OQui3IY7MnBYwnbVUjPqPiFJalSgH3tAE2+PSonFNMOTPWoMjcBhhvsQ9axPog8EiKddfAnW3HJrVM4h26EHjWBRX8qCdoc2P3G0ykqSGmmiSw1IDWSFBrgZbd++HXfffTfuvPNOnHPOOZr6hNFdHIhsvJuTJDUju0yHJKkxJs1Q53t/3hitB7E/WT0Q5d/JhAamq11JUhM/VFSS1ERA1VDPSXX+Zw1JDVlMh3lCjFiSmpAHUes5JAhUGUzVsTYqezFaZSVAzArTWHZCamBka6CjowN///vfMXPmTMybNw+FhYXihk6cOIGDBw+Kn7POOguTJ08Oh2ro75ib7+HDh/HQQw/hqquuwvz582E3KP47ENnBAMThLnsR8LjgbjwAT+MB5E5ZCkvBeJhtOQgGA/B3NirvNR9GwNMLi7MQ9vKpcFTOhSUnHzCZ4etuRl/9DnhbjyDo98FaMA7OyUtgyS+D2ZoDtu869A6sheNhK6mG2VkYl811uPWg92omAoiqOySmyPQAS1n0uIH363xoaAtgxWwryvLNcNiiW3V7g2jpDuCV7V6UFZixeIoVFcWKtupbA9hW58ehRr/4u7rMjNNnWIWc3WpCS1cA6/d4MbPCgupyCwqdyYG+dHk1tTmIjOZNV7uD8Woa9UG0aRL/F9dIIarxdfegY89huI6egKe9A0GPF5Zc7DmNegAAIABJREFUJwpm1CBv2iTkjC8X3kN3cxt66o6ja99heLtdsBbkoWBqNYoXzoHF6RDvt+/YD9eR4wj4/MgZV4KSJfPhKCuGJccOn6sXLe9sg2N8KXKrK2ErzE+KRHI4PaviiCo07zJJ5pLMQUY8D53Ra/rX9QDR6w/g3aYmHO7qQpvbHV4OnLvjnE5cUlWFYz094v0Tvb3IsVgwv6QEs4qKUGy3i3W4t6MD9T09mFtcjFKHAw6LJeYxFlPmQn1WZsBD5/X50NzdjZbublSXliLf4YCVfdIsRIZY9nm9qGtugdlkQmVJMfJzcsS/XW43TnR0oN3lgj8QFJ+vKilGbqgdj8+Po60t4vWi3FzkWK1DFhqgZzHlfXA+aolq1JxD/h5LZS9IUuNyuWQO4sg2z2XvpQaGVwO1tbW4/vrrBbC74YYbUF1dLeiR33rrLaxbt04Av1tvvRXLly+HQ1uvaZi6nQqL6VDmJwb9XvhcbfA216J758twHXwL5au/jJzqhbDkFiPo7UPP3tfgOrQB7hP7BNAzO/KRU70AebPPh7NmEUwWG3qPbUPbmw/C196AoM8Na9FEFC6+ArlTlsGSXwpf+3E0v/IrOKcsRd6slbAVVUaNiFE9Q8Ve1wEag3DVTMgmYjFVLeMImAh5S+MUgI9nPLq9QEt3EPsa/HjibTcOnfTjOx/KxZwqC4pyzWH90NA50R7A2/t8+NEzLiyaYsWnL8jBadOsInvytZ1ePPhaH461BOAPALMqLbj2DAfOmGVFQY4JO4/58cO/ufChFQ6cNduGCcVK2+nyuvWXh5WIxXSo+qAqs/+crVCOqQE4HGbHSRi0irmuWRauYydQ+5d/ovvAEbhb2uB3e2C22VC8YBbGr1yKigvPhKejC+3b9qJ5w/to374X3s5uOCvHYdyKJai+6kJY8nLF+4cf/CtcDU0IuL1wThyHiVdcgPJlC+AoLYbr+Ens+9VDKF26QLTLz0cD9fj2tr6/iQBjZmWTOxxR+pBdsnqSmrY+N36yfbsAie0eD/JttvCpxozCQnxxwQK8WF+PjU1NaOrrEwDqgokTcXFVFU4rL0ef34+na2uxpaUFH5sxA1MKCiJtaPaHpFhMB7kw/IEAej0etPW4sP/ECQH+zpkzGxOLi+G028KTiuuXcsfb2vHOwUPivWXTpqKiuBgWkwkN7R3YVFuLzt5esM0CZw7mVk7EpLJSARL5+lv79qO6tARTx41DgdMZbRlkMJdRy2Kqprjwy/vLORwLsvQgShbTYTJS5ddKDYwWDegBYmVlpQCHTz/9NBobG/Ff//VfqKmpQW5ubnIsZxlWzEBZTIc6L8/b0YDO9/+Bri3PwH1iLyx5pZjwgR8I75/ZniuA3cm/fwe2kioULL4S9tIauA6+Ddfhd+Dv7cSEK78Fk82Jnr3r0PLqvRh/2ddhslgFYPSc2IfSsz8JW2kV+o7vRufWZ1Cw4DLkzz5XeB3DRnsW5yfGkNTEsWxpRqaS17S/wY/H33bj0TcJDgOYXWXBrz+Vh3nVVhTlRop6u9xBrNvtww+ecqG5M4CLF9nw0ZU5WDrdhtbuAJ7Y4MZTG9z4/vV5wsu45bAftU1+fOXKXOTnAO8d9OHxt9y4fbUTp8+0wWxKrb/6pZKsN2YgJDUqcE3GOM+MrAIQk0gpisxfA9KWDDhYDD2aXYeOYf+9D6P8jEUoOmUmrHlOtG7cgfpnXxPev0Xf/wJOvLgeJ9e9C29XDyZfdxnyJlfBXlIIi8MBs8MOb2eXeP/AvY9g3tc/C5PVgvZt+4S3cdonP4jcqgp07D6I+mdewcTLzsX4c5fBZNas4yzQg/G4xVLSJjt/MzPPVCwXn6gpnod7xuHj+PJ9z8AcCIAkNSpAzLVasaS8HGdNmBAGiD4CKb8fP3r/feEZ/NjMmQIo7mpvR1VuLj47dy4OdnbiX/X1Ajx+ceFCsB3tYZfah5RIaga4iLp6e7H7eAN21R9HU1cnnDY7Vi9cgKqSEjgd9vBa8/n9ONHegdf37EVXX5/wHp46uQYVRUXwBQI41NSEDfsP4Lx5cwUgPtHeLjySS6dOFR7Dkx0d2F1/HLMrKzFt/LhoGyHDi17LYqqWstDnHNKrSMCo6p5zdCzIMlJL1kHMsDEqm5caGO0a0ALENWvWiFOnRx55BAUFBSK09Oyzzxb5hfQkcpO97LLLRBgqN6D29nb89re/FaGps2bNwj333CO8jRUVFXjvvffw0ksvCSYt7cX8xOnTp+Phhx/G2rVrsWzZsgEBTyOSGnFCPYyeMdVLGfT0wdt2FN7Wo+je8yp6azdi3KVfhXPSYiAYQO/RrWjf8DCc05ajeNmHYc7Jh6+zUQGV21/AhCvvhqVgHHoPvYuWf/8aFdf+j/Aoug5vRN+RzSg99zNAwI+uXa/AMX668CDay6coRvgIYFGNIalRXAsxp879edHCYFgTftrZG0Rtox+HG/14+j0PjrYE8L3rcjG3SgGIItwoCDy72YOttX7YLMAbu71YONmCa053CIDY3BUQ4O+pd9y499P5aO4K4q19Xuw44sddH3Sirikg/p4z0YKVc+2oKjUPOXvoQEhqFPVmg+cmZojjhlIaTIchl/X3uNC5vxY548tgKypAwO3ByVffQePr78IxrhRzv3ATtn/nVzDb7cLzV3raKUp4qM2q7EQMP23rwMlXN2D/rx/G4v/5kniPILN1807M/MyHEfQHcOKVt5A/fTLKls5H3pSqMJjOFj0Y11qMzKns81pH5loiD7eWxRRmC9pDHkSGi545YQLOq6wMRwUwLPRkXx9+sGULKpxO3Dp3Lt5ubMR7TU0Yz7/nzcMDe/cKUDW/tFSAS2sI7Ov7kBJJzQAnhDcQEGGhHS4XDjY24VhLK86bOwcTS+hBVABiMBBAXUsLjrS0wmax4FhrGwpycnBK1URUlBSD4PFgYyPe3n9AgEuL2Sxk6tvasHz6dJCA6sDJkyjLzxfhqyV5eWFALf6RTKHOQXhKBUnNJatw5a1rw+Ut+ss51Je9YDeN8hNHsixBsGQxHe3Wu7w/qYEMa0AFiOeffz4WLlwowCBBIoHcRRddhLy8PGzYsAEvv/wyDhw4gO9973siDJXgkLL33nsv+FmCxMsvvxwPPvggTj/9dGzevBmvvPKKOMXq7OzEkSNHRF4jw1kXLVqEm2++GX/6059wzTXXhOsWJXOrI4nFtGPL02h/+88ou/BzcFYvRDDgQ2/dZrS/8whyZ6xA8enXi/DSoK8PHZueEq+PW/VF2CfMEuGnrevuQ96ss0W+j7+3HWZ7HvJmnwtfez169r2BkrM/JcCh2a6E9Qy1t9QojDVR3mMiFtPw+A8w5zAeAPr1i314eZsX3/iAU4A5hpj2eoLYcdSHV3d64fcDqxbZ8KsX+gTIW7PUjqXTbOjpC+Afmzz4y3o3LlxoR3dvEF19ARTnmnDpqXZsPOTDnno/7rjUiYoiM3LsofIcSYAwMUZpuLeBAMRsyE8ciK04lF7CZBwc3o5udB2oQ9vW3eipqxeewcK50zHuzFOx8Y7vipzCCRecKZIszVYr7GXFyJ1UidyqCQh4vGjesAUH7nsM485eKqa3p71TeCPHn3s6eutPoumNjZj2qWuRP6UKFmdOGCBmmx4iBzLanNKIVz4b5tlA+6DNQdQCRIaXTnA6RR6h02JBdV4eqvLyYDOb8fMdO0T46cLSUhzt7hagaWZhIc6qqMB9u3djdlER1kyeLLyM8byHYg4EAni4rQUNHo/4PLSpG8lMSu1gJAHCdh6rx+baWpw1axYqi4sEQOQ+1NjRiSMtLejxeDC3shLvHz0qDlnnVFYIgEgZvv/OgYOYMk4Jfe7zeGGzWoS3kOGlhxubsWz6VAEOCTKHcgITIC69ZBWuuHWtYCvl+I/VnEN97qUkqUnGmpQyUgNSAwk1oALEGTNmCDBIIEhP4LnnnouysjLxWQI8EtAQ/P2///f/BBisq6vD448/jr6+PlxwwQUiBHXVqlVCRgv6eJK1d+9e/O1vf8OePXtw6aWXYtKkSaC3Ui8br6Pc6Jqbm8MnufXdwOdfMaG+3QOLKSjyIuN5DoVROswexc4tz0QBRFis8DQdRNPz9whgx5xCW3EVfL0d6N75Irp2voxxF90pvIL+nja0v/c4XIc3gF5JR+UcEV7q7+sU5Db+nlYUL/8IzDYngj6PAIcMYSURDj2OKmDMBj1o+6AAxEcRNOfEnDCrTHrp8Hj96oXeMECcPdGCPIcJDW1B3PevPhQ5gWUzrFg+w4qvPORCSZ5JAMTTptnEnHr3gA+PrHfjjT1eAc6Xz7Ti0xc60NgRxJ7jfuGF/PQFTnh9QXj9JD8wIdduEmCRXsn+8/IiMz0V2QhJjTnMfpgOnWnXX7q8QiOdxbTr4FEce/pfOPLoP2EvL8akay5B+YolYoy33fVT+Ht6BcEMSWgYCl4wc7IIFZ14+XmwFxcKcHnk8edFnqK/z43COdNEeKmvswfdh4/B09qBKR9ZIwhtCCiJD6y5ObDkOGAW3shhJ7iM6UMgdMjB/TWV+ZuJeZZKxIGepKbT7cFvdu/G6ydO4GhPjwipJNBbPm4cLqmuFh7Fp2pr8fzRo9jR1oZCmw3/MXUqTi0rE6Q1O1pbcdq4cVhZUYEen0/ohqCSoaYktFH76A4E8EhrCxq8IYCoJXRLAvANlPF0Z/1xbK6tw1mzZgqA6LDZ4PF6xWscS+YbTh1Xjjf27oPX71cAYnGxAHzNXV3YduSoAIok8RlXWICl06bC4/GitacHvR4vFk+uEcQ3/oBfDC0/x78F+M3gBNaT1Ki5hfQIMqxUZTZlF8hWSv1r8xP52miVJUlNT0+PJKmR9r/UgNRA6hpQASKBHplHW1pacNNNN+GKK64QHkV1c33uuecESCQIJHisr6/Ht7/9bXzqU5/CypUrcezYsbgAkaCQoPOpp57C7bffjhUr/j977wEmV3Vkj5/OPTkH5RxAElGAQOQkwCQDBhvnsF4kzM9e72KzXtZejL1/1vY6sfaCcwAbA2sTTDRgchbKKKdRGI0m557p9P9Ovb7dr7tfz3RP7J65j49vND3V991XN7w6t6pOnYE9e/bgkksuSQsgrl+/Hp///OeFkYtXqGgKei+4C47iWjjt1gyOAzIqJqhqNGU71j2C1ogHkSQ0jrwSIaUhcCRJDYEeXVnOkhoEe1olB7H2mm/DO20ZbE43gj1tCPV1i4Voc3ngKKhA66u/lFBVEtOE+nrQ9f5z6D2wQcBW4ZKLUbjwbGFDFVBm4YZQhn/ijBkrWQLEGxRAtJi2PHWP5ouYiB2s+msOnGSmm/nZxIO4oR9fu4Yhpg40d4aFlGZTXQDnLXXh9IVOOOyIAcSTCRCdcDps6O0Lo7U7jC4f4U1YwF+h14bvPNaLmhIbVixwyt8eerMf2w4GUeC14crlblywzIX5tcmshWosBuqv+fn4/APJ/mHmh/HHmTfAJaGMlDWF+7HHKmzLYq5nh6wJIA9jjDPR2VBlyV7qb+tAz+Gj6Ny2F83vbITN7cLUy8/F9h/8FsWL5mDalefDWVyA/qMtaHx1rXgbj7n1c+JptLtd4jUMdPfKOqYHkjmMe375sIT4VZ91CgI9PTjy3Bto27BN1nHtxStRffapKD5mbnQdj9TcGaoezHOSoGKgK1fmJENMv2LKQeTaaPb50OX3ozcQENKZrW1teLG+Xrx+P1qxQoL4Cf74NwJIhqPuaGvDz7dvx7WzZwug3NPZiQf37oUvEMDi0lJcMmMGzq6tFcIark2GmJoBYjjCgJqo05Haqw0PogEQmVtIIHeguQVHOzvld4JDt9OJl7ZtTwKIBIy+/n70B4PSdwK/fDcjKfbK3khiGjKZ7mxoQH1bm+xEC2pqMbe6ElURRvTRercE/X6ccskluPrmW0R1BES0Y9Rlvi8Pv2nfqM8mgyxDZMvLy1Myyg/dahzaN23hVDN6aO3pb2kNaA2MsgYUQJwzZw6WLVsmJ2pbt24V1lKCxNmzZ8tJ3IYNG/D000+L5/CCCy6QE7n/+Z//wbe//W0sX74c69atiwOI3JwYUkrP4Y4dOyRHke0xPPXtt9+2BJNWj1pfXy9t0JPIqz1ciD/7z0ZHyAunDVL0lleq/DurNsdKNhEgOgvKxSj0t+xHf+MekNAGwYAQzPQeWCdlLaZ8+EfwVM+H3RkjEmB/WQ4j0HIAHesfk9IWhYvPQ8vrvwNCAdg9ReK98NVvQ+GxF6Hk5A8meU/HUw/meyexmJpyUBI9iElmqEk2qRRGwgP+RDyI/fjaB8li6hRmU+YWvrnDjynldkwtsyMQhHgJvS4bTprrFJC3fK4TVcVmwh+goyeEXUeC4lU8cY4Ty2Y6cO/ffOKVLMqziUdx0/4gPnO+F5edFBs380n/YP3NRPb+GTcIQHTb7Cm951F1KCVKqYlk9to4tY2CbNQTGal1MbgeIj0ylcZQfUyeD2Mky9xVfwC9R5qw/ce/Q299I+Z97kPY+T/3oeqs5Zj7mevgLPAi0NWDw0+8iAN/+RvmfPxqlJ+yLJ6VVELFfeg5UI+Djz0v+Y01552Gvb97FGF6PYoKYHc60L5tD2ovWineSnOJkHHXQ6QD4kFM7NgozJ3Ixm7cdRTmLz2IZoDoMhF98RmZT1jf2yuho+uamnD3ypUSbkpvoLrqe3rw1tGj4lW8+dhjsbuzEy/X16PM40Ge04mm3l4BlLefeCJq8/Pla5ZlLqxiis2LM1WunuXGHhmMSJtbDh3Ce3v3Y+WCBagtLUFPfx82HziIQ61tAgxL8o0UhUMtreJRrC4uwoLaWslXLDazkpLgJRhEW0+vENMUeD2YV1ON9/buk++xLdoKje0dWFBbg6XTpyXnIabR3wFNHpMezCQ1tDdou9AuUZcqe8HwU0Ya8acKQZ3osrSX6EUkQFQ20oB6HYM/aoA4BkrWt9AaGEkNKIDI/MGrr75aTpt++MMfymZLkHjllVeitLQUrJfIvMIf/OAHEmJaU1MjoaO33Xab1FAk86kKMSUQbG1tFZIagkGGqt50003R0yyz7EjkIFIf2UjQYgUQY0ZeWMhmWPbCd2gLune8LLURq6/8hpSsMJ9+8tkCHQ3o3PikAErP1GPhrpqD+gdvRf78lSg85nzxOB556DYULD4XFeevGffwWsOmSwYkSSymKQDicEPXjBBTw4O4eKoTB5qCeHJdP97ZHQRZTHmxhMW2wwG4HDYsneHAh05345xjDeIZmVORUDqCw8fe7ZPnYakLAsrP/6wLnz3fg7MWu0BynJt+1oUvfSAPnz7PyCNT3xc9pJGfmElIZyYsppm0OxqyJLIwZoFB3JJo81p9Zuhs/GRZr5Bgz1d/VAhpXEUFwgvMmobbvv8r9DW2YNGXPoWt3/0Fyk48FnM+fhW8VeVSCqP+6ZdR9+dnMev6y1BBgDi12jQfAF9DEw4/+ZIAwuJj56Nwzgysu/UuVK08GbXnrxCP47rbvouac0/DgjUfG1c9WGES5alP8hJGhEd6ro/GnFRr00xSQxbTUCiMXR0d4hWs8HqFZIYeRQLEd5qa8N+nnYYZBQUC/FQbL9XXS7gpwyqvnDkTj9fV4YXDh/HFJUskj/HJAwfw4J49+P2552JWUZF8b0gspsMgc4kBxPnCUtrnD2BHwxHUt7ZJ/UOF7Vu6umXPYz7hMVOnYHZVZYx4xnhgdPn6sK2+Xmoi1pQUo7ywAE+s24BZVZWYX1MtYaVPbdiIudXVOGP+vFFdyAIQV12CK9fcLMCQAFCFlRIc8n9eg5W9mIiytN80Sc1IWsq6La2BSaiBxDIXU6dOxZYtW/Dzn/8cDO+84447hFSGII9EM5/5zGcE/C1ZskQ8giSoqaysjAOIzEkkgc1XvvIVYT29/vrrwRxHZSyT9CbdENPEIckJkpqwUbCXZSja3rgPFRfcInUO6UGktzAcDgF8gfV1C+Np62u/RSjgEwKaoiWr4PAahoS8kyOv7/76rWh49BsoO/NzQnDDXMQjD30V+fNWoHDRuQZA/PO/iWex4rw18YZ4FpW9GIikJuZtSg9UKSMtPiSVqg3jp8/48NwmP277oEFSQ5IZgg6zAUvSmlt/3x3NQSRJDcNOze3SLnvpfT+++XAPvn5dnjCdEjD+48+68KlzWQfRiY6eMG75dTe+eFkePnWuIhpJpttP7G90jC2IawaSzSWSGgUQk4FDerZjxC5NCyiNlGyADKbbdmP/H/+KKavOQsnShZKL2vDCmzjy3Gvw1lbiuP+4Be/d+l/CRFpzzqmYcslZ8B1pwsHHX0DD82/guG99CSXHzIOzwPAaGfZ9GB1b92DjN36MeZ+7Tuol+ju6sf6r30HlihMEFBIgrv+374tnceGaj8av4ywpeyF5pabQZqvDnJGa65kSzyS+L1IdNLHdRJKall4fvr1+PU6tqsLZU6agxO3G3w8fxl/r6qTExT0rV6LI5YqSofBeP96yBfQifnnZMgGWv925UwAivYkEiE8fPIiH9+7F7wgQCwule0NiMR0Ca5EQlwB4/9AhrNu3H2dEPIgMERW9mghxKCshpoFIDmKZkYMYexEZMJJhqX/btFlqJc6qrESf348nN2zEzMpKIa4hqH5642bMq67C6QuMd35cG+mc/KS5kIXF9KKLcflNq8VLZp4r5D4gWEwse0EgORlkNUlN4k6gf9ca0BrIWAOJAJEhoIzPf+ONN/Dcc89h48aNuPnmmyXPkJsuSWrITkqimbvuugtVVVXidTR7BRctWoRHH31UZBnaUV1dLSQ2vMiOSrBJ8Pj73/9+2CymXq83q0hqAl3N4g3s3vESfAc2wN9+BO6y6XCVz5C8wZIVH0PX5qel9mF/0z5hIHWWTJE6iQULzpQ8Q55mG+akEcrV31InbfXsfh0lp9wA77SlAi47NvwVvfvXItBWL8DTVT4dRcsuFcCovs+f403WY+5DFCDaPSNOUlPXFBRiGnoOWbuwpSuM2VV2zK6246rlbnzs7Jh3j32iJ/Er98UDRLvNMISUsbH9cBBv7fLj3V0BrFnlxYIpTjS0GbUS393tF+IatxOYVeXAjWd6cMYiI89oKKQZavEO5jUxexAHk423z+KfzXy/0epvLpLU0BNIcpm9v/mL5A+SXIah4Q6vG6XLFqFixQmoWL4MzW9tQNMb69C+ZReCfX1CLMNC9wSUUy5aKTURbRLWZkz17rp6tG7YiqbX12PWDZehZOkCIbk59NcX0LJ2C3rrj0odxLzptZh66dkCGJWtbMzJ9Ozt0ZadqCQ1LHPxw82bsb+rC33BIILhsISTMo9wRU0NzpsyBc7IIDAHcVNrK95oaBASmk8uWCDgiGUvnjl4EBuam+X7DDVdUlaGzyxaJPmJvJJIavj5MDyEVgCsp69PahjubWwSTyFrHDKUtCQvX3IOl8+ZHTeh4gDi1BhJTXQC2mxo6+6RPMP9TU04fuYM1JSUSG7i1sOHJTy1o9cnc5T1EUl0Qy/iaE5gswfR7DkkCOTv/F/ta6lKWUxUWQ0QMzaF9Re0BrQGEjVAb+ADDzwgYaP0FDKclNfRo0clhJRAkTmHixcvlg2XnkH+zzqJ11xzTZRemt7FX/3qV7juuuukDXofmZfIkhnma+nSpVIn8cUXXxTPIj2RVqfEqUYq0YOYCiAOVGohzmi28K4pcJUOsEqUpWePuYR9Bzcj0N0cvRXLWZCJlB4+lrroq9+KQGcj7J4CuKvnw1OzEO6KWXGPrQAi5fxth4TIxjt1KZxFVQgH/VJrkXUVCSDZV3opPbWL4SqdaryXR/jZooBiGO0OBBCVJZ2Up5ZmaYij7SGs3xfAun1BtHeHoqFTpQU2nDLPhfOXGvmq6iIL6VPr/chzA4unOTCtjAZFvJfxYHMIh1qCEkbKNtgWgeW+xiDe2hnAoZYQPMxhnOPEkhkO1Jamros4Ut6QKIupCt5MQUaUTrifzJM09TsUWdG1KZ/QisXfaDc9ADQWsvQK9rW0Sc1C5hv6O7qEGMpdXorSZQulbqGruACBzm4pdN/x/i70NbfBkZ+HwjnTULp0Iby1VXEspBwiX2MLeg8dRX9rB0qWzpew1JDfj54DR9C6fhu6yYRqg4BQsp2q8NRs01nEGRr1pGXDPBtKHxJZTPuDIQF8+7q60NrXB9YSrPB4cGxZmfxfRs9b5PCIeYT7OjvR6POh0OmUshfsA3/f0d6Ot48elVzDqfn58jeCTE/EI2eZgyjrJHHnG/rCoGfvSFs7jnR0gGBRXR4nc6yLsKCmJgkgEkzS419VVCT1EKMsoJEJ2N3Xh46eXvSyDEhJMQq8XgRDIbT39ApwbO3ulttMKS2Ve0TzF0dpAieymKqcQ+5nk73sBfMPSexXVlamcxC12a81oDUwOTRgFWI6GODLxvzEgcDWRO5vEklNVBExhGCuH2bYTdlQ6D17+mAAxBvgRuyEPKbGsfcSDux9jFHLpAKBVraxljVGNPv1kD3rwrwG0vGIz99bj1vvfQT2UEiiNhRJzWh75f0A7m9pitVBZJmLbEzGHWGvZvQ9PULtBkwspqrEBe8xWM7hZJClB5GH8xogTg67WD+l1oDWAICBAOJQCrcPBi7FSMuiHL5c728SSY2FFUyTM1fzmhIX6Wh45zIhqTHUax3yOlIezbg5mXQvAyBmk4cwvr8j6riJs4FH0CGUhe0me7vGd54pQJ3+XJ+/9zBuNZW5IEAci31nSCQ1ehHFlm1kMzGzmDL9hV7DxJxDehUJGKN56mRinQSyDKnt6urSAFFbzVoDWgOTRwOpSGrEC2HBmpmK2l/LRjxNY6yzJJKaFO6jdDwAA4Efo9nc9W4M9GyZkNRkjx7i96js94zp/qZYmhFnl6n2Zg4ymPLZzCymoAcxUlc08cBjpNfQkEhqBh6MePA0SWSFpObiVbhy9RrZ69PJOSRgnAyyBMGaxXTy2MWIQp6KAAAgAElEQVT6SbUGtAZSeBCzMddODZb2PkZO9iNe2IFYTM1uknTA3UAgamy8Y5l7LUbCy5IJQMwGPWRir05sr1vyFp6LntVYTqkBEsfC65YI2kZif0hkMU0FEEd6DSXlIEbIayLKzJ5k3HilZ52rnQBx+cWrcMXqNZM+51AYa025l5qkRpvLWgNaA5NOA+mS1IhROsbesbj3aYQiRfch3lM5miymAwHGkfYCqHuNR7tRkhoW9s5y700uspgm2sWZANzJIDtRWUxVDmL0cG+U2IiTWEyZg6iucaKqFZA/zn2IAuQ0F1EiSQ2/RlbSxFIWfDaGXBLoq/zEiS5LkhodYjrpzGP9wFoDk1sDQyGpEWNe5xEa799x1sNAJDWEkoolMNJZo79phIoSj08W2YFIagYCySPtCUl1L/Pn5jqIo0RmaJnfaPRBO2NGQw8CEFMw6OaSNzGRxdQMEEfC059qvaVFUjMaAxdDvtYlhnLMfW8mqVGAz+xFU/uQyjk0h6ASRE5kWQJETVIzuW1l/fRaA5NOA5mS1KRSUKqwVCt5LWtoZST0YAkQI5a8OsUeqOxJKgPUctxSFKDPddmYB5FmugU1fsIDjqfOFEAUf/7gXTXmmQWwS7mOteyY60wBxLQOblIM3HjOSdWlVCymo70/JOUgWrGYWnfCOsxzBGTlcC6dBZpFi9NMUsPcQl4qv5D/5meJOYecd5NBlqCY9aw1i+mkM5H1A2sNTF4NpAKIE7k0xER6tiQWUxPluRkgjnaxefMKGm1a+3QM6Uz6kAmLaSbtjobsQABRE9VEDl5SeDoNgzd+rx9vnRFIqLVpPpwYjbljHBaMXtkWM0mNKnMxFvvOkFhMR6g0RKpyGkkAcbwnWqqTIpMeBCCuugRXrrlZwkrJYKpqNypwyGYGK3sxEWUZUqtJaiavnayfXGtgUmogFYuplSdlvMMpU3ndJjOpzkAkNVFjME0GUmVApgPAJpJsLpHUmENM40F5euBnIDsxxyLiRrIOelSV4xG2q0K51Z6bS2Gl5n1g3EhqwuH4OohZQFITN4Y5EpstLKYXXYzLb1otxeDN7wF60AgWE8teJOYncj5MRFlNUjMpzWP90FoDk1sDmqRmfMpTxBn3wyDg0SQ1wy+9YfYgjqaHRYVsJXpbMylBoklqcqHYfWZeSk1SM7wSOkkkNQSIo+whHMwVnbMkNREPotlzSBDI39MpezFRZTVAnNx2sn56rYFJqYEoQGzxwc7wEZdT0SXETtUtAYwRqGmY56YaXlpWNGIdxjryOruj9N9xY8EfEbY7U87fxFS12LgNPuUng+x9s27EH2beCCfssXEzu9NIea5muelzSzA5yrJqxFQ3LO1gIRiKrErT4GtZQ3tZpQfZK4yLQ5Ut80ymTYZzfcHeetx276NwBYLyXUcS67X5TTHw3pPJviMhpu2tOOz3G14vp3PcAWJ0kiXoMToBrWKdx1k2FAzi1EsvxdU33yLdZKhoYrkHlXPInwo0TgZZktT09PToHMTBTQYtoTWgNTBRNHC4I4DbnmjE2m0HwPC1uXPnRa2o5ER7ozaQ4fGItzy1rGF5jrUebi65F5flPx2bjgl9UKMUDIVgt5PYxATmQ8Z42h08GohcYWCyyT5RcymenHJZNN9GqUIRMsTpLFIfS52wj5csoUTcOoz0i4Z5Yn+1rMq9y16dyZglADJlhJvfNdk8J2ceasQ/PPIqPP0BAwdFQIYQnZiejR5T9WxqNxqOLFlMn+rpxhG/Xw544tZm2AA6Nqu9b7RkI+DJvKnKYRLXZuJhqnxsPsIzdDNeskvPPBPnXn+D9IHeQF6D5RxOBll6EDWL6USxevVzaA1oDaSlgb5+P7bvOYA7v/2f8Pl8+M2vfy3fC5C2OhSCk7kIUewQht8fkDwEhz0GKrSsoaDx0EORsw95TsMg4xUMBAXou5wuwfBifIQhp59ujxtuV6xGGE9FA8EA8vPzo4YLjanJJtsRAHpCDtGDmuzhUBjdPd3wuD1wuV1R/fb19SMYMHQ2HrIcHxImsH+Gtz9WXN0f8EfWpiPaX46vluXazG49cL06nLFxG+95xgmUaR/Q348KuzMKeKJ7idsNt6k2oew7kTWkwNGwZMNh9CGMXl927Gf+QABer3fQ9yYBGJ+b+X6x8znrd+xYyTrdbrg8HskjlPe8IzYnVR8IGNW4ERxOBlnOV10HMS2TUgtpDWgNTBQNcHOvq6vD7bffLgDx4Ycflpc3r8QQkkSKawFFWtYAh1mqB1XomC96vtjV6TrHmhc/UyfEfAb1steyhoGUbXrgSbZVeJdem9Y0/Nm8Ns1lA7Jtnun9wTgAHYoerNg/VbkIBayy9X1hVcoiV9ZQOjmSQ90n+V7ULKYTxerVz6E1oDWQlgbMAJEhFA8++KClAapzEXIvJ4Nggi9EGiwej0dOfZUHSn2uTq9psKhix1rWKPqcjXqg94VgQnlkdJ6QYcjnqh7Yb647jifXKdehXpuGlzxX9UCgQmCpgCL3Ev6b++9kzeHLdftBk9SkZU5qIa0BrYGJpAEzQGRo4QMPPBBHcc2NnS9rvtyUp4nPrzxTZjpsLRsL98sGnXV0dIhhUlJSIlNWjQ+NF4ZIqvAhGmL8jIYNQ6O0bHbqgQc4HCeOUUFBQXQ89drM3T2KY9fW1ibjSZCo16YxlrmsB4KJlpYW2WN5yKTfm7lvP/BgToeYTiTLVz+L1oDWwKAaSPQgMsTUKr/AHL6hPE3qVFQBChWeqGWN8MTx1kN3d7eAfQUQ+ZIjGFSeMY4zx5LAg8apGexrWQPsZ5MeOD4EExwrGp96vRmHHrmsB65HjilBRF5enl6bE2CPUgCxqKgoOp7qUNXsTdTvTcOrmgt64HtAk9QMak5qAa0BrYGJpAGrHEQVspUYr6/CY/h3lVOhZW3RvD6r/I3x1BlzJmh4FhcXg0YLL5VXx3/zpF55Ogk+CGjZXy2bnXrg2NEzwZ8EE+a8pvGcZ+ogRPfBHhdGmM4+yQMaAkR6hQn6zfnAem3m5h5F7ye9Tdx3eRin10Xm6yLbdEY7iQeuZWVlcaRC42kL2sKq0NJ49kLfW2tAa2DCasAKICqgw4cejOJay8ZyoKiLbNJZe3u7GKyFhYXiZaHnSY0nDVN+xkuFlap8KC1r5IVlmx5oDpgBol6b2bXelCdE0f5bkZUk7g8EgQwF5xoVZtxI+L5em0YaQy7qgQdsTNcgQOSem8l80LJGVEC26YHrVJPUTFgzWD+Y1oDWgJUG+vv92Fd3AF//+tcl74M5iHwp0yuQTu6Elo2FuY2kzmwIwQHDQGK7iXTjNJ7MIaEc20TZ9o52hIIheLweFOQXRD2drBXW090j48sTbnXRsOnr75sQsnYX6drz4p6tv78P+SY9sP4HT4UNPRi5l7yoh2yUFYDY2gK3y4X8goJof1ngWs2HaC29sJoPNjhYODxyaVlDEdZ6CCPU1y81+8Zq7+Nc4xxkOCIBIsdYzUl1cKPmJMPcmKuomIi1rHE4N556gJ3EM8acUuPG8eFBDgEi5xFLrMhebaqBaLWvC4FYDsmKly8cHvQ9pA490nlnZausJqnR9rPWgNbApNPAkY4Avv7MUby5cZfkpy1ZshThcCipUC+Nab4QbDZTUXV5OWtZw0gZWT2c4n0X/1zyA6lhF61nqGZn5ITVZqpFKX1IkBUq9UjRZnuERc+wqIBgKBgXJixGcygktS8nguzztRfj+amrouuZulGsiKYCZUYRbRawtseKVWezrAo7NB8YqBN3KQZuMkKjz2ZRgF3LRvYzk87c/gBufOw1zDzSEle8PKZfu3nqGPthJNw+tjRVu+nJ0sCm4exkzjJrzvH3yJw0F3znuozN38hc1bKG2sdRD2/1+bDDb4TvB4ORvcRmHM44HUa9QB7IGbl2pj2G7wuuVtPa5HPkkuwxp52GM666Oi7FgnNZlccarKRHLslqgDjpTGP9wFoDWgP72wL4+J9asK+lD3aE407OtXbGTwMX5T2L/61YDdicgALlPKo2GxQK7cnPmPGhjKbJLHvfzBvxh1kfgSMUAOz0oMUfbIzfyOo7Z6sGvP1+3HbPo1hYd5RFYAV4JK8hA5Akfa5lo2BtMunsya4OvNfba+wuBPhJ+3O2zvbh9Yse+FMvuwxX33yLNKTKzPDfiTnJPEhJrKmssudyRZbee4YN6xzE4c0b/W2tAa2BHNJAFCA2dcNhCyPPGwvLk8NZnn4mgA9+ZkCSeFCiZSM20gjo7ELvs7i7bA3CDi9gc6Q2vlR8U6JhYjJY1Sipl3LcqXUkRMvqMxnjhHYNL3LCuEf6kE2y9824AX+c8SF4gj7AkRcBiUqNkfmbk88WiWcbAKcY4xa/CaXCNFrWwHu88vr9uPWeRzH/YCOTr1MDwVFSGruRTWtIzaBcWfPj0d8n29uwrqcbEsTNcH0V1THBF1zA78cpl1wiAFHlC1IFg+VF56osPYiaxTSHDFvdVa0BrYHha2AggJgK8CUCw4GApJa1BtmD6YwA8cdlq2MAcRheC2IFKyNP+pAC8CUaqrkmmwog5r4eDDQzjOmQ8vuTvV1vnwkgWnmDxthLOFHXZq7tJQP196mO9mSAOAkWZ6C/XwDiVWu+EC0zk5gnT68iAaNVKYtck2Vov66DOHx7U7egNaA1kEMasAKI2kMY8TSNo6c0DiAygGmYLqFc8PqNpAfg/pkfTvIgTixPiPYQjrQjLw4gmoh9BkTkI92JyKGN0Wyyp36yreNs10OcB9HtNjyIw9yrLb8/CvMs6jofQn8JEE++eBWuXL0mrtwOuym575FQU5VHa1UCKpdkmVOqWUxzyLDVXdUa0BoYvgZSAUTt+Rua5y9xRIbqhU3yICY1nFkeVDrG5kQ62c8EIOaatzQTW9EqJWoSODjiVku6jj9PxIO4QIWYmlsZQ6Xlvpc7csA2QaMTzPtkEkCk53mYe3VaANPoRHpgdBRkCRCXX7wKV6xeIwzbQsZDVlMSnaXIOeTnuSqrSWqGb2vqFrQGtAZyTAOJAJHU6jrncPxzL1MCxDRyDtUUtGJZHAgEZvtpfby9PnAeoTnE1MjjjIU6xeknB/Ipzf01Dhxi3qUMpsNwHAZR1U/k1CqPz49b730UcQBxDBRsBoQTy8s98T2gqXIQ1d4rC2cIHrpsX3AqxFSR1LC/ZCVNLGVhlXOYi7IkqdEhpjlm3Oruag1oDQxPA0MhqTHgU3okNVo2at5npLML0iapEchnaYQYY2QKVQtHgG8aoWtsMka5Hptjlt6NLJQdiKQml58tFA5FxzQVqa1BdhK/L2hZQx8D6YEspiSpiQLEdF2PKRtOz8ujyKPSPqCJ3C+dqAA5RknTk6dlI3MkA50NCBAnsPveTFKjAJ/ZQ6gOIhmaSa+hYivNVVkCRE1SMzxbU39ba2DYGuAiPHDgAF599VVMmTIFl156aVptvvHGG/j73/+OT3/606iuro4rLJ5WA2MgxM2yra0NzzzzDCoqKtJ+ttdeew0vvPACbrrpJlRWViblpgyn65mS1KS6l1UopZYdeGQG0tkF3mfiWUxTGatWt4jIpvIgmr+SKpzNutlkBtOUY2xhlI6l7IAA0aIjuaIHBRCNGmrprfwhTJ20Gp5o7Q5KUpN6Aqdf3sBCaZmwC4/lGlJGvlUIdq7vDyP1bJYAUeoZJueQWo5dji4iM0kNw0p5cZ4MlHOoQlBzUZa2W3d3ty5zkdabQQtNag3s2bMHu3btkmRkbgoulwsFBQWYPn26AJ/8/Pwh64eLcOfOnXjyyScxa9YsfPSjH02rrZ///Of4/ve/j4cffhgLFy6UPpmv1tZWvPPOO1i2bBlqa2tHFGSl1UFATqAOHjyIO++8E3PmzMEdd9yR1lf/93//F9/73vfw9NNPY/78+SPa91QAURPVGEMzXnpIIqkx3qrx82WQeD8zQJxsoWuZsJhmYqCPt+xAAHEih3+OxbMNChBHqROTbW2O9xpS4FABlcEOzAbqbxKLaWSPTgKIozR3UuYhDuF9EfdyGaS/AhBXXYIr19wsYaXKS8g2FCEN/z1Y2YtckaWtq0lq0jJXtdBk18B3vvMd3HXXXXKiQiBWWlqKBQsW4CMf+QguuOACzJs3b8xVNBhApIfxsssuA+WuvvrqcSkInysAMZVna6iEK2oypN0uT2DDQSOIVepKSaEGhCUBPhipvhgDS0YopB021gvkCzpMOeN/5lPyb0Z9KpsB+PjyEw9XjHFuzJ4tRW1JBUZV/mcUINq9gH1oxAdRwyYFI6JxTxuCIcBhU/gz2UsYEvIBQ9YRUZkqnREK2xCKqJSqt9vCsEtbxviwbeObHILBc5KU8ZZO+NxAshOVpIYAUeYu1wgVH71ssDnssJl0rNLnZD0EQ8Zakr8b3keuJw6ezBM25bAbY6SMXP4tZHwvsd2JGD03JBbTEVBEIpgYaZIatm+s4VDUsyXr0RbLNjevN94/wHG3cb3bo9VupY2Id0yBK7UzCUkJ1zsJSiI7droAbKTW/HiQTaUiqYkbwzTIZKhXXtSd+SCQn8o6NRIJZEyMFRy5IuQwIhdpQzx5pnnJz1V/4nQ0jBBqYTG96GJcftNqsQHN7dLbRk9iYimLxPxEPkGuyGqSmjE36fUNc1UDBIj01K1evRo1NTUCFHfs2IHnnnsOn/zkJ3HNNdeguLh4TB9PA8ShqTvbSGpCgT4EOhvR9ub9cJfPRMHi8+AqrkGguxld7z+H9ncfsnzQggVnoWjZpfDULEDXtr+je9dr6GvYCYenEIXHXoj8+WfAWVIrgLF756voO7INBQvPgatsKmzufEtinvEk6xkLkppOXxhbDgTwi+d9uPoUN05b4EJVsZgo0SsUCuNIWwh/frsfm+oC+MQ5Xhw7zYHSAhs6eoFH3+nD69v9qG8LoaLQjo+s9OCEOc5oO/e/4hNwedYxLkyrcMAVsShH22sykUlq2tZvReOra9G5fR/8nV1weD0omDMd0y4/FwWzp8NVmB91LPS3d6Jt43bs+dX/YcqlZ6Py9BNRMKNWxrfp9fdw9JV30bZpB5yF+ahaeTJqzjsNeVNrxEhtXfc+Gl9/DzXnnIKCWdPgKi4cL4dF3JwcLWeMJYvpBCCp2dfZiacOHMC2tjY0+nwCNKbk5+PyGTNwfEUFKrzeqH57AgEc6OrCz7Ztw4zCQlw6fToWlJQIIHm/rQ3PHjyItc3N8vvSsjJ8cPZszCgoQJ7TiQPd3bh/1y6sqK7GktJSVOXlJYxb8uFTrnsTh0tSEwyF4PP7saHuAJx2OxZNmYIir1cOavzBILp8Pmw9dBhHOzrhDwXlb4un1KK2pAReltUAsL+pGXsbG3GkrR1upwOzqyoxt7oaJXl5Mk6H29qwr6lJPivLz4eH0VXDXERmD6I5rJQgkL+bcw5Tlb3IJVkNEIdmX+pvTUINECAy3PHHP/4xZs6cKadAGzZswK233oprr70Wp5xyCtatW4cTTjhBwOPRo0dRUlIinkX+vm3bNvT09EQ/O+mkkyREtb6+Hlu2bJG2ioqK5Ptsq6GhQT5naCuZpNjW4sWLceyxx6K8vFxOrxIBYnt7OzZv3iw5f9ygGLb6rW99C1dddZV8r6ysTP7NfvK+bG/37t0SRsD22afZs2dLP/h8hw4dkj7s27cPTFhmLuCSJUvkewyptTq95DOy7bVr18oz+PhyDofxt7/9DWeccUY0xLSlpUWejc/N+/NEbtq0aVi+fLnc59e//nVciCl1yFDV9evXo7GxUWYg5U4++WTMmDEDeQkv5oGmaLoAcSzKXvQ37YPv0Cb07HsX3dtfROHi81F2xifgqpiFkK8LvgMb0LPrtchpqpyZIhzwiyzBXumKG+Eorkbry79Af8sBOIuqEOxuhbO4BnmzTkLhMecj1NOGzs1Po69hF8rO/BScxdWwO2MGktLVeHsUk3IQox2zIKSJHi8njHTECEhMVQuGwth8IIh3dgXwyjY/nt3Qj9uvzcdVy92YXhHzVlKuyxfGn9/qxyPv9KG5M4xbr8zDioUulObbsL8xhLse7RHQV+Cxoa0njPm1Dlyw1IUT5zjR3BnCz57zoTjPjo+e5UF5kR3OCP60tk+scxyHIptWDmKKfDDLnKsskFXGdP2zr6Dh+TfhKMiD3eVEsLsXga4e5M+aiikXrUTpsoWGk9zvR/M7m3D4yZdw+KmXMeeTH8TUS89G0fyZCPT4sP8Pj6N1w1bkT6tFf2s73GUlKFm2EFMvORuB7h4cffldNL76LuZ++loBiM58b8SNET/PUqZRKZYkk3g2y6YEiGOQ7KlUZaGyqPcncR9PV3ZDczN+vn07Cp1OeBwO+EMhNPT2CrA7s7YWF06bJk3z8x3t7Xhs/378ta4Op1RV4WPz5+OEigr0hUJ47tAhPLhnD2YXFaE3EIDLbseC4mJcPmuWtL25tVWA5UfmzcOpVVUoiQCY2J5q8nxFPkzpLTV7ybJYNhVATEkZbBrE9p5eNHS041BLK/YcbURNSTFWzJ+PsoJ88dw2d3Zh6+HD6OrrM7y5NpuAyQKPBzMrKjC3ugr9wSDW769DfVubAMKe/n7kud0CIBdNqUV/ICDgcV9jM5bPnS0A0ZVY43Owd4uFAZHIYqrKW1BUgUOVc8ifCjTy77koS5uP9hztxsT0pfGCALawmd5qvHqh76s1kKABM0AkiGKcOT2It9xyCy666CJZQN/4xjfwj//4jwLOCGaY90cwyVzATZs2ST5eYWEhli5diiuuuALHH3889u7diyeeeAJ/+tOfZEP50Ic+JF7KF198ESRqIbAk8COAIxg677zzcOaZZ8r9zQCR9yKYe/TRR2UzYlsEaA899JAAKIbETp06VQDjD37wA7z99tsSHrtx40aRI1g9++yzBewS1BLAsV+vv/66gEhuFgSmK1eulOc97rjjkkhxeDpGMPnss88K4Q6BIj+jZ5Vgk8/8H//xH/IZcyNfeeUVvPXWW3Iv6o96ZbjuWWedJc+hchD5OcEkczTZb/aXFzeuD3zgA6IP5mCmew2FxXS08vJ69r6Nrq3PC+DztxxA8UnXoOysz8JdMdMIHzUbmgSHfh8CbUfQ/MLd8E4/DkUnXIFgXw+anvkeXMW1KD/7c+jZ8xZ6968VsFh+zj+id+876D20ScyPsjM+DrvTk9QuP7DyHo6lR5EexLvL1sAo0RB1u1nnIUqHU+cnqr+o10kgZMNT6/rx5Hv9AhD3NYbw/92Yj2tO82B6uYHgKNvaHcbWg0Hc92ofNu4LoCTfhpsu9mLFAhe8bhs21wVw2x+68elzvThjkROvbg/grZ1+XLjMLSDxte1+bNwfwOJpTly3wtDzWHkMBgKIY9WHmN01kp6TMI6+8g7a39+N6nNORV5NJbr3H0L9315H02trMfezH8K0y88DQkF07T6AI8+/gYYX34LvSBNmfvgy1F5wBgrnzoCvsRm77nkAwZ5eLL19DZrf3ojmtZtlHi3+4qfQ/v5O8Tz62zox5xNXw1VWIo+TYRps/NpKUbYtW9rNi7CYzld1EIfpZcm0rogVsclIeNrpOXx43z5cMHUq5hcXg17CJw4cwEv19QLk/uW442Rd1nV14fWGBvzfvn2o7+nBWbW1uG7OHAGIrf39+L+9e/H4/v34/ooVaOrrw9tHj2JrWxtuPe44MAjy3cZGvN/aihvnz8eSsrLo2Of2eotNYauxGBAgWi0W02QnqNvdcBS7Go6iradHPH9nLlwoAJF7NkHjc1vex3EzZ2BOVSUK3G4caGnB5oOHUFNSgpULF6C3vx9v7d4NfyCI85cciwPNLTjY0iKA8syFC9DQ3oH69nb4+v04ec4s5CluhmEuZDOLKfVCO4bXYDmHuSpLD6JmMU3XqtRyk1oDZoBIYhqCFLJs0qNIQEcQRMbNm2++GZdcconkJxJUkZSFG8inPvUpIWkhICLwO3z4sIA1yhEg0fP329/+VkASw1VJ6kLgc+GFF4qnjECRHkx6Bwnw6DEzA8S6ujq8/PLLAjj/+Z//WQATvXhs64c//KHkIrrdbgGoBLXMT2S/Tz31VPFwEgjSa/ejH/1IQCDB5j/90z/hnHPOweWXXy7gkoCR3keCTfYv0WtHTyfZSm+//XZ8/vOfF6BHYKuejYD461//ugBmktBQB5/5zGcESDc1NYluHnzwQQGRvL8CiHx+Pjs//+IXv4gVK1bIy539oV7YX+o93StTFtO08wjTzLWLGtEMfAoGEA70I+TrwJFH/h3u6vkoOeUGeCpmAcwXjFyqD/3N+9H1/vMIdDUif+5pyJ+7AoGuJjQ+/d0EgPieARDP/Awan/keHEVV4k10V8018hAT2k3U3Xh4E5NCTNPIYzFZZHGWvMoXNHvG+vxh9AXCeG9PAF/6dTduvjQPl57oFoAoJ79h4M2dAfzgr71YdYIbu48EcaApiA+f6cFp800A8f4IQFzswqvb/VGAuGymA3c81IMrl7slvHRGhSO1JyRNGn4FMNPJT8yEpCaTdsdfNoxQvx+hQBAOt0vyBvsaW9Cydgt2/OQ+zPvMdZj+wYsE+G37/q/hyPPCU1WBw0+8iCmrVqLqrFMMgHi0GbvutQCIsGHxP30Ku3/2IELBoHgcGbbq8MSTfhl6SA8w5orskEhqRvHhUoHDTHPtAuEw+oJBuJkXZrOhy+/H9vZ23L1lCxaWlODfTjwRDHX89Y4d4kE8s6YGj+zfjzlFRbh0xgycVFmJlr6+KED87xUr0OLz4a3GxihA3NDSgjcbGnDDvHnSpvIejnQ+5UCHLuOxNpNIapjnm+bC4OE19c68zee3vC9ew+Vz5qAsP088g9vrj+ClbdvxweUnYVpZmeQnciz/+t56uF1OAYDU7zt79ko4ahxAhA1nLlqAt3fvBfOW6U0sLyiwZndPs7+i+4ismcVUlbJIzDnk89HeU/OVfc1VWTo6dB3EdKymdHYAACAASURBVK1KLTepNUCASFDD8EqCLHq8PB6PgD6WpaDnjCCQIItePm4QDIekZ5Cgj2CM3yOw/Otf/yrso7/73e8EoPGUhkDnnnvuEdBFAETwyH8z7JKF3OlFpFeSLKfMhaTHjwCRQO3LX/4yjhw5IuNDjxpZSwnM3nzzTUuSmjVr1ggjK+9XVVUlHk9681gu41e/+hVOPPFEAYx//OMfxaNJzx/7sn//frnn1q1b8fvf/15AsYrF570Z0sqcTPaPQJAhq7x4r+9+97sChm+77TYBmQTW9CIuWrRI2mYoKkEiAS51SMCrACJPsp5//nnRG9tlGC43XvaHoHHu3Ln49re/HbcxDzRZrQDiaHkI02031N+L+gf/Ga6K2Sg95UNwmwCiAmsEkvQ4trz0MxSfch3yZy2Hs6QGYX8/Wl7+OXyHtwj4C/l74Z22VDyMrpIpaH/vL/BOX4qipZfA7maOjOFfSwUC+bfx8CYmsZgO88TXClTx2dbvC+Jz93Rh9cVeXHKCC9PKSfZjE8/i2t0BtHWHcNUpbry2PYA3dwRww0oCRCfKCm040BTCdx/rRWs3CYEAfxA4a7ETS2Y4EAzZ8MfX+vDZ870iT3yRqg/pAL5MvRCZkNTIGKdRGzLTPoxuu7FVzRzC+mdfQ3fdIcy8dhUK50xHw9/fgq+pBaVLFsBVUoztP/4dai88HVVnLkfR/FkI9vWj7k9PoPH1dbA7nQj6fCicNxNlJxyDwjkzcPjJFwVYzrxulYBMK/KbYU5JS2+kobP4HWusHHlDIqkZhQ6P9jyr7+0VsLerowMnV1bi6lmz8OyhQ9jf1YUqrxfnTpmC723cKP8mQDyxslJIa54/fBh/3L1bQksJYCq9XpxeXY25xcVY39wsXsc1xx6LUrdb8ulGwvs5umtocNKswcYiiaSGAHEIE/iZjZtl0p88exbKCgsk93BnQwPe3bMPV510IqaUlkTbfWL9eiBsw/K5c1CSnycexbqmJthtdgGKFYWFmFpWivKCfGyrPyIhqctmTIfL4Yjf54aRXyskNRevwpWr10TLW6g9NFXOIQGjKoWRa7IEtprFdFLDHv3w6WqAAPFnP/uZhIUSfDG8kaGb5557roBEehM/8YlPiAeNuXbMkyNYoreQ4Zj0qPFiWALDJz/3uc/hz3/+s3gJCY4UQOTmTIBGkETwRm+lurjBsOTDl770JQGnBGv01tE7yJxHAiWGubJ/BLCpWEwJEAkoeX/jgCwsgJCez9/85jeSZ8gQV37GkhurVq0SOW6CBGJ8rr/85S+iA/MJGj2W/B6BH4EbwXQiiylzNqmr+++/X8AgdWO+CDgJpgluFUBsbm4W7yjzFQkQCSrZZ/aHYbLUE72q1InVSTN1Qw8kNzxeraF83Nd+Ctr9bjjsYbhd7nEr7aCe3QwQSwgQy2dF2ExjQK6/cQ+6d70uIamVF/8TPFOOgd1heDl6dr+B3gMbJEyVIDBv7go48orRu/892OwOuKsXCJjsb9iJcDAAR0EZXJWz4S6bDlukDQUaxwsgRnMQyWJqYluNzo8MreboKa5qIGIcGACxMwIQ3aguseNQSwjPbPBLDuFZxzhx3EwnHnm7H89t8uOGlW6cOt+FmhI7OntDeGFzABv2B9DUGUJxng2XneiS0NRth4OSm3jKPDLcAXsaggiHbZheYcfcGruR62hhoCR6O6M8nRnK3j/zBvxxxvXwBH2AIw+wO+MMVnVYIYwdxiDH9hay3Zq8mtks23OgHk2vvYemtzag4tTjBPyRuIYAseK041F23GIEenux+Zs/Re35K1B11nIULZgtY9Ky7n3xPHbtrhMQWHbiscifOQUtb28UXRTMnCrexs6d+xD09cFVVCDexLzpNXCQ2CROZ/GOk9i4Wek3O2UVQFygQkzNm3GG62046HcwUBLfLUPT6R5wHPX5BMw9tGePhI4yFLTY5cJfDxwQj+Hyykr5efu77wrQI0CkHAEfAeVrDQ3Y3tYm95xXXIxzamvxxtGj6OjvF7Ibhqzu6ewUjyOBJGWY61jmGdsQ89g2N5Lh3THNq/1h5AAi0x6Ak+fMRllBAZifuKuhARvrDuDyE4+XnEI1p57asFHYZE+cNQvVxUU42tEheYzNXV1wOpyYVlaKkvx8HGxplo2tND8fFYUFaOzqQiAYhMfpkjBW5iwSNA4F0BIgLr94Fa5YvUbsHtofChjSrlNAkM9ELyJtGeosV2UZAUfblKlFOgcxzkzVv2gNxGvAHGJKQEgPnvkiYDIDRIKal156ScDUMcccI7mJ3DSY9EuASK8f8wMJJs0AkZvK6aefLnl8N9xwg3gnGRrKDYgLlidS9EQqkpp/+7d/EwBHzyRDMQlECboYBsp8PYLHn/70p1Lmgp5IXokAkZ8RDLIdAkR+n4CMfScAYx+4yfE0iZ5Agl56CXmPRID497//XcAdgSqfm8/G/MH/+q//EnD7la98RbyVJK0hkCVg5PPx4mZL/fD5fvGLX0QBIr2nBJ5slwCRhDvceNmff/iHf5DwV4JJtmMFEAlcCXTZtlwl02C74sfC5uk0lSeIG9CIIag8aQOmRo+AbNhPD+K/iAexZDk9iDMjZSoi3rxQEO3rH4Pv0Ba4yqYJeymJaEwWvmE0Ke9g0I/uPW+h5aV7UHHuaiETp/exc9MTEtLqrpyDgkXnoOSkD8LuHYB9dwSezXIvsWhXchDL1yBs9yJsCoM105uzrcHS1IUSXZUtMFHUq36s3xcQD+Ia8SC6hVDm8ff6Jb+wvNCG688wDLuH3+zDq1v9uGK5GysXuTCr0iF5iKoPChAwdPX+V/vwzu4Abr0iD9sOBQVYPr/JL2Gry+c58IGT3NGcRLM+1LMN1F8lP5jsH2Z+GH+c8SEBiEYeZ3yoUxT0JQyImjPxfTCXkzBPM6MX4yEbDgYR6O5Fw99eR+v6reDvi275OLr2HUTzu5vRe/goZly7CnlTq9G15wC2/+h3qDrjRFSdeTJKly6IAjzzk4UDQXRs3Y2t3/0FZn/0KniqytCydrOEp/rbO+GdUiUeSIaw5k2pMi03pQfjI85Ja43F1qRysmSTLAHiV+59FAsONiFMwzmhnMBg6y2TtZlYpsByX0icm6Z1PJi8eU5KvwF0+/148+hRvHzkCPZ3doq3r9Dlkt93d3SI5/DEigr4gkF8b9MmAY4XTJsmoI8kNASJ5nYZGtnp9+Nb69ZJWClzFgk+H6+rw56ODuQ7nTh7yhTxUBJkDnQl9jdXZM0AMcx3t5RTMq5M5sOzmyIeRIaYFuSjo6dXPIgb9tfh8pNOMABi5Hpq40Y5Wztp9ixUFRdL2LD5IngkaHx523YBkfQgHmxtxbbD9fD5+4UJdQ5J9qZPR1FejKAtk/4G/X6ccskluPrmW+TWDL+kfWN1MSqKB9YqPzEXZXm4z4sAUdlog63B0f67JqkZbQ3r9oekgUwBovKcEdAQ8Py///f/hLCGoI1eRnrZGGZJMKZYThnySZBHoEYgdf7550uIJz16BJz8DvP3Pvaxj8mCpQeRgO3ee++VjYoeQ5LDfO1rXxMm1O3bt+O6666TnEQCRIan8hoMIDJElt46hoNeeeWV0gfmCZIkhsCOF/ueCJJJRMMw0P/+7/8WQHjaaacJKON3CIr5Oz2eBw4ckH4zZJb5kAwZ5cuSQJKhpMybJNBUHkSyqjLfkHUo6ZlkbiOBMvtDeT7rV7/6VUtwyL5yLBiyyu/wqu+242tvFqC+IwCHLQyvJ57RczxCL8P9vmiIqXgQTSQ14VAQwZ5WtLx4r/ysvPjLcBZWwuY0gLVVf/uO7hLvoa9uHcrP+ix69r6Drh0vC7B05Jeid99a9Ox5E1M//H04S6dGXu4J4UdSyy/5M8MQGHnZkSCpUSyHicaX+eBg3V4CxIgH8UQPvC7g3r/58MR7/UJeQ7ZSXmQo7e4Li5fwhjPc+OCpHgGKovOId481Edft9eO1bQGRveVSL+56pBcdvWFceJxLvvvAq31wOW34n88WRvceARMp8hBFv+aaXmnKZkpSY9THTC8MdjxlmU/EESHpzMHHXhDvHr18Uz9wDvKnVOPwM6/i4KPPofmNdXCVFBksp31+9DW1wlmQh4rlSzHtqgvEm+iIHOwp9XbXHRaw2fjqe5h94+UCMvc/+BSmXnoWvDVVcq+6h57CSd//V5QuXWiAwDSJZ3JB1hshqYl6EMfIa2g+5EnXE5i4LtQ6TBXGzdy1P+/di7VNTZLrduO8ecJGuqW1Fffv3IkX6utlneU5HEI409jbK8CDpDbXz52LVdOnY2ahac2Gw2jy+bCxpUUA5vKqKswuLMTX164VoHlMaSl6g0H89P338blFi4TsZrSebTzbHbDMxSAkNbENMIxnBCDaIh7EfPj6+yUH8dWdO3HdKadIyCj3SM6VR99bD6fDLjmIRXl5MYAYuV9bdw8Ot7Vif2MTjp81Cx2+XvFESgkNjwdNXV2GZ9IMPDOc62aSGj4HU19UzqF6LhXZRI8bD8/VOOWiLB0S7LdmMR0SZNBfmkwayBQg0uNHYHLfffcJSQsv5UEksCIwpHePNRXpCWNeH4Ee8xVZV5E5fgwD5QbEzUaFKpBhlF4zBRCZy0hvHoElGUkfeeQR+RtBHgHp3XffLYuc96Tnkx7Bb37zm0KMo0JM2TezB5GkNLw38xEJTLnJcbPr6OgQbx0BGfueGHbA5yUAZiguy2DwnjxFY99JQMNwXHoWKff444+LR5DAVnn+eB+2yeenl1EBRIbZ8tmoS7ZFLyv1Qr0xjJWAkaG66V6ZktSkajcVeY2V/GCySSGmFbOiZDIhXyc6Nz8jOYasa0jiGZvdKWEyqdptX/8o+o/uRt7045E3+2S0r3tEmFLLz1sNV1E1Ojc/i/b3/ozpn/q51F5MvAbrr1l+pGSTylykrA9goeGIrIRBWYSfmb8RA4h5uORENyoKbaBXcU9DCM1dxiECr7d3BrD9cBAnzXVi1fEuLJ/nxMzKeGZZeg9/8oyPAZpYPs+F0xc68eXfdctp96fP86C8wIa7Hu1FTx/wuy8Umewj6/IWlnPHAkhayaVV5sL0xVRkGsPpQyqjPeUaSuPZggE/2jfuQMu7m9BzqAHFi+ag9LjFKF48FzaHQ7yFXTv3yd/U5WtoRv0zr6Bo4WxUrjgBVStPQsGcGUnEM2Q8bXl3M0qPW4jyk5ei6Y312Pv7R7Dgpo9IncXWtVvw/nd+jtN+8W3JVRzClExrWxqvdgclqUk9cMlhehnIZhJSmuncoZeP3sIXDh+WOoXVeXk4vrxcAJ3HbseR3l5hHt3X1SVlLnjx5xN1dVLbkN5DlsEwE8+oPmxqacF9u3aJd5ChqSx9ccsbb+CTCxbgdL7L+/vxpTffxOpjjsHHFyyI63qurDfV6VT9tQSIEQ+6VQRP8svFOGF5ZqPBrC0hpvn58i4ju+kLW97H6QvmC8Opx+lEU2cX3ty9Wwhnzl68KDmvkDwHDQ042NKKKSUlmFZehrrmZry3bz9OmzdPvneotRUvbt2G606NAc+kMNNB5q+ZpEYdNpvDSvlZYs4hdZirskzJofNCA8S0tnAtNJk18H//93947733JISToE6Fayqd0HtHsEbwxdBKdbEUBv/GsEwCLObLsVwFAZZaePQKEliRwZPfpbeRpSUY5qnq/hFskeSFpDb0LBJs0hNJQPiv//qvQmbDdihPrxrzGOmxIzilN47eOt6bbdMbx4XP8FR1EaDS20nmUoa48vSIeZEM7WSJDoZIEHCyFAZZQ9l3q5cBS1vwedl3glBVv5GEMszfZKgnL/aHZDXMR2SOIK/q6mrpN8Et78mwXbLATpkyRZ7t/fffl9BbtsWNl/0hKQ89rCTMSfdKBRDTJZQRIzgSUDZcT1qwqxmB9nr4m+vQ8sovpaYhQz895TONHENvoeQVNv3tx3BVzkLBwrOQP/sUeVSrPoRDAamD2P7uQwj1d6P87M/D7ilAx8Yn0L3t7/BOXwa7p1DAY1/jXtR+8JtCZGO+RurZMvU+JpHUsFMZkh+YAaLZwGGo56HmIA62hPD2rgDufsqHy05ySfkK1jEkA2leJHxU6eI3L/rw3MZ+3LDSIJ1hrqLoPQJqfP1hHG4L4YdP9OL4WU586HQ3irx2fOexHslpPHa6AwVu4OWtAVQU2XHXR42w9EyM40xkM2ExzaTdcZUNh9Hf3Y26B57EoUefh7u0GNXnnoqCmVOMA5IwUDCjFnnTaiRf0NAv0Ll9Lzbf+RPUXLBCQkSLF86OB3dkuWxpx+EnXkLnrv1Y+IWPSk3ExlfXou7hp6U2oqe0GL31R4XU5rhvfhHFi+dJ+xlOyfi1lab3UT1HBg6ZIaUADgoQM/SypNsJK/AxUvOM4aIvHTmCu9avlzxA1jZkGKl6X5GIhjmHJfTyRMIj6fm7/Z13ojmIJKkxhzGybx2RcNXf79yJLy1dKrmMBKB3bdggtRGn5ucbQPPAAXxm4UJcEYnYGc01P1I6S+WFtfo8icVUhQEnHsxZzB2WqOjo7UWnrw9r9+6Tw7z5tTUCEKuKi9Dp8+HtXXuQ53FHC9zT+9fT14cZ5eU4ftbMuGReeul7+/qxrf6w1FAksGRNxH1NTdhUdwC1pSXIc7nR4fNhf1MTLl62FNVFkYO6DBeyAMRVl+DKNTdLyg8PzRVJnwKHHOvByl7kiixTfjRJTbpWpZbTGhhhDXBz50bD0EyCIXrJCABZLkNfo6eBVCymiYBGgbB0QOBQZbu2vSCevM71j0cfmCQzzrLpqLnqDnimLEZv3Xo0P/t9lJ7+cZScfK2QyqTy2gX7uiR0lACQYaiUp2z/0V3o2voCWl//LUJ93fBOW4bikz6IoiUXw+E1ebYswkqH+myJoHMw/UYBIklq7PGeuqjlP8hLPWowJRgr/YEw/vBqH+5/pQ8vbzXIiniVF9pxyjwnfvq5QiGTURfb+f3LfXhhsx8fOt0jMgSIZsOWYPOVrX7sORLAioUuXLDMCPllXcSH3ujDn17vgz8AXHqSG9ef7pGSGqlO5VMZzFaHMKlkM2ExzaTd8ZTls/Y2NEr9wr2/Nki1Eq85n/ogZl1/KUqWkALfAHCdO/Zi87fvQc15p6Fy5Ukomm+Q1ETHNxBE4xvr0bF9r5TOmPXhy2B3u8CQ06OvvIu9v/0L+o62oGDudMlrrL1oJfKqk3PKhsCWH9f9VJ7DsWp3SCymiWtQNojM6n8k1j8cyXXR3Ncnhe9vfesty/ly0bRp+H9LlogXkB5DXgSV31i7VkpVMLSUf1MAUfWNuYaKufSj8+dL+GlrX58Q1vx6+3aw7EWRy4UPz52Ly2fNkpBTQzXW0QIjsebHY20mkdREclfjnifFfKBnb/PBw9hy6JCUu+BFkE7ymLMWL8S86mq0dHXjnT17xOvXHwgKa+nJs2eLR7GQxD+m+cfcw7rGJjR2dsLhsOP4mTOlPYac7m1sxNp9+4UdlV5EspouqK1BYYSLYdCFmPAMwmJ60cW4/KbVEulk1j29bQSLiWUvaN/lqiwjzzRAtNxC9IdaA6OrAW4czBFkbh49ftxg6FVkEXpVHmJ0ezB5W08EiPQGZ+rtMmtvOB435hQGOhullmEsYd4Bm9MDd9Vs2N0FCPV1iRfRWVwLR1GlvCBT9RcMc+ntkFIXBJKUp2yovwfBnjbxVjKnkV5E1kl0FJQLy6kYMmOcc8h7mp8jqQ5iDK0Z/0rjxDdViGkoFEZDO/8PSW5hxHKD02FDcb4Ni6Y44HHFCGj48j/SFhJ20upiG4rybMJQajYKGF7Kchc+P1CSZ0NZoQEw23tCaOwI42i7UQqjvMgubZAAJ5OT+kxlzR7ERJKamCpHl+Ewbl1E8jSHmy8VZMHmw0fRV98YmaeR6RC5GYlkvNUVcOTnRadIsMeHrv2HxOPIvERnfkKecSgMf0eX1E4kyYa3huDPhlBfn5DT9NY3IuQPwOH1wFNVDk95iQDIIUzJTGvHpzvVR6RdT58ft95DkppGuj6i62K0O2EGEyPtTaQXj7mCZCC1uso9HkwvKBAwZ4/sKQQrDDklKQ3/TiIbpWA1f1lLkQQ1rK9Ym58PL5ksQyG0+/2o7+6WWosEJzV5ecJuWuCMZxE2r0FjOxt+yYnRWG+D7TsD5iCqDqXYq30MW+zrk//N3k+n3YHS/Dx43W4hq6PHry8QEBn+rcjLXHG3gMDEZ+7z+6UECftd6OG7PCzjwnuxHY6ty+5AgceNfI8n6jVW74B057rZg2j2HNKW4+/8X+kuVdmLXJLVANFy+9Afag2MvgYYZkDPIXPzGDrJEFLm0bGEA9lB9TV6Gkj2INJ4HJx0JWI9admomT6yOkvKQTRb45Zei6ShiHoy4nsWoTRM+DDVyb5ED+egbFo5iDn2bMqI5HioIUmZr2f5bClS5bSsrK6UANFqvVltycNInlRDYDEUqb1ulks+hYdOy6bYqQfwaqahs1QAMeWJRapX+TDmzoDWwSi1q3IQFYspbTi1PylwyN/V5wo0sq+5KMs0I5IM6hzE0bNFdctaA1oDWaaBgUhq2NXx9qRN1j6MBIupciHFwERmNdNy+WQ/UxZTmWdpMqmOr2ysgMQopcSljJA05kP8BjaR+pAXYTGdrzyIY/xwiaGm4zvPYuOcG+tifPo7IEAc7aRZ86HhGC9OM4upSg9iFwbLOcxVWXoQSSioAWKWGbC6O1oDWgOjp4FMWUxT5fulApKD5dpF33HjmO+XjX1ICjHNMK/JbMnTpp9ouT/mFWH1bJmQ1AxkiI9HXtPAz2YAxGFMh5Tfn+ztDomkZhSVlqt5eYOtzdxab8bTpBqLJJIaEv1MgsVpZjFlShDzDRNzDlXZC7WHUoe5KsswWZITaoA4eraobllrQGsgyzSQiqRGDiTTCDUdTs7hQMBssrebxGI6TNfNYLk0scPo3MvLs3q2TEhqjMP3XMuBit9IxtjZJTcf5pRMl+RzzDyaQyKpGQVFjAcb52TbH0ZqzSeR1BAgTrSFoQ5BTHNdSGouXoUrV6+RvTOdnMPEshdsLlV+YrbJEthqkposM151d7QGtAZGVwPZxGIad/I8yT2KKUlqYkguPUMk8nJPBwBNpJP9TABi9nkJB/ZaZIJJRoBkMy17V9mQ6djG2SprmYM4xPU2HKVNNm9/Lu87qVhM497aE9CjSIC4/OJVuGL1GvEccg8dLOeQf89VWU1SM7p2qG5da0BrIAs1kE0sptqjGPNijSaL6WTIKZqoLKZGKHfM4xkhR00Lj2hZBbyNn4lg1uPz49Z7JxaLaQzfTozIgJHy/MUdRg6DYXg4LKZJIDKTk59xlk0kqWF3yEqaWMrCKucwF2VJUqNDTLPQgNVd0hrQGhg9DQyFpEaVpU8nBFXLmmFvemG71NkF3mdxd9kaGCUaInUQLU+i5fzd0puoGBGjHrJwhHQojXBKNilgJEdlB2QxDRsBzOk9W3bJhsKhKEC0JCiUcUvTuaxlI4jR0Jk3QlITLXMxRoUZo+y0ac5JyUJNQaiUNKe1rIzxaOlsQIA4gd33ZpIaBfjMHkJj2sVyDs0hqASRuSZLgKhJakbPDtUtaw1oDWShBjIlqUn1CKnIa6zktayyS+kNSipCIX9MKnMxBLryVHUQE0/PrUIsLcctRZHrbJRNq8yFqeMpy3xYPNx4yiqAKEcN1lMnqcdDmDpp7VQTrd1BSWpSbn4WBzQZyGaSc5i6WevyFtm4NhV4mAj7jiVATHEAZTl2ObqIzCQ1zBfkpXIR+W9+lphHqEJQc1GWOYjd3d2apCatN4MW0hrQGpgQGkgFECc7SYwa3PHSQxJJjfFWjZ9zgzCTmAHiZAgrNSsnExbTTAz08ZYdCCBqoprIwYu1Qz1ixKZeQoMCxFFS8GRbm+O9hhRAVUBlsAOzgfqbxGIa2aOTIhRGae6MGYOToTRDVTYbBCCuugRXrrlZwkqZW0gvoRkc8t+Dlb1QQDLbZUmmo0lqJoTJqx9Ca0BrIF0NpMtiGiHXt2Q2lXeGyROmZSOGqvxI9hJagc5EnUUBot1jhJiaweFAyWQmIBk1bFKFriWCzoFCL3NM9v6ZN+CPM66HO9gHm8OLsN2ZMiwv0VAcKBxtvGXNIaaxQ4yUUcZJoMh4NuuzhqQhnmSyKUlq0lxvxnKPGdFxe7DV55HPVCi4WuPqYCdxzacMi86xtSnHXAn7Wa4+WyoW0+gYqkmQTk3EIcydtKiAR6FdYTG96GJcftNquFyuaLg+n5tgimAxseyFVX5irshqkpp0LUotpzWgNTBhNKAA4v7WfoF46hTQ6gGjhkwaT69lYyAxzUhAI3csotuL857FPZWrARtPZdNtIY2BmSQi9836KP4w66Owycn9RNJhBIBMknEcy8dkDuLX7nkMC/c3JCPoseyIvlfOaODJ7i6s9fUaO3TEg5YznR9GRwkET7v0Mlx18xei4JDeQIJA2hBWZS8Ugylvm2uyGiAOY7Lor2oNaA3kpgaauwP45WtH8OjTL8jJ37XXXht9EGEgC4XgsNvjCD24udPudjiMkBJeWnZk9TDfuRPXFv01pl+EEQyGjJev6TRaxgKQMYqOhVnWNHaBgF/GjSe+6uL3mV/hcjphd0TIcKQ+VW7Lri89AetKjoff3w+X0xV38MF5Ti8uP4/qQQgVsl+W60x5OLk2zYaYMrwMWzU2HzjoWtbw7g2kB084jHPf3obK1k7RcShi7Jpz5VS+lVm/IyEbCAZlKprXZjgUQr/V2vT7pX9advz18H5PDw4G/PFjwXkW8aKNxdwZrTk5WLszFx+DY1askHlr2ATG4ZXakwYre5FLsiSp6enp0TmIuWnm6l5rDWgNDEUDBAd1dXW4/fbb4fP58PDDD0cBn6KoNucXWNFWi9HKl2JCLoKWNYz08dSDGjuODceal9frjb7U+TlPRz0eTzRfRMs6RT/ZqAeVs6PXXhzhCAAAIABJREFUm7GuJooeuDYJJvTazP09imuUh1D6vTlxbAK+IzWL6VAsTP0drQGtgZzVQCqASOOYLzommatTUBpjlOeLLzG/QMsagCLb9KDGjqefbrc7Ll+Ep6I0ZPLy8uIIBrSscSKejXpQxme2zTN1EKL3h3h6/3T3Se6z5r1Wr00jrD4X9cA1QKCv35sTx37ge1LXQcxZM1d3XGtAa2AoGrACiNwMVfhHIjOZorJWLz8taxgy2aoHVbyYhioNUDWe9BbzUoapegZl4GtZ4yAk2/TAk2we1Kg8H46bFaV8Ns9J3d94tkfupdk2z/T+YIzRUPRgxeip35vJZS9yaY/ie1GzmA7FwtTf0RrQGshZDZgBIkMoHnzwQUsDVIVzqUTzwfIL+Hcta4TAjZceCCZojPP+DCGlkWL2QPFzlcdEgKsKGGtZo5BzNuqBBivHjN5gBQ712ozlQI3nelN5WJn0QZF1cDy5HrkO1ZrVa9PYu3JNDzy84TpVQDGT+aBljVzGbNODJqnJWRNXd1xrQGtgqBowA0SG1D3wwANJtNUEDsrbpO6jPFOJFNda1jrnkHoba511dHSIkVJSUiLDpijIabzk5+dHw4RpkPIzGjYqB0rLGnma2aQHHuBwnDhGBQUFlrmt4zHP9Jof+prnoU1bW5uMJ0GiXptGmYRc1gPBREtLi+yx5txuvTaN3O5c1ANDnXWI6VCtTP09rQGtgZzUQKIHkSQ1VrkTZrZE5Wky01ab8xO1rBGeON566O7uFrCvACJfcgSDyjPGceZYEnhY5SdqWSMHKlv0wDFqbW2VsaLxqcKBx3ueZcNcz9U+cG4RIDLElLnAem1mz3ob6lgogFhUVBQdTwWKzJ4xdQCl13F83m427md8D2iSmpw0cXWntQa0BoaqgVQkNVZ5QiqslPdSORX8t5ZNzilKpPoeD50xZ4KGZ3FxsTCV8lJ5dfw3T+pVoWKVA8Ux1rJ28c5lmx44dvRM8CfBhDmvSa9NoxRPrumBBzQEiPQKE/RzHeq1aeT+5qoe6P2kt4n7LkFmrs1J3d/kvYR2Eg9cy8rK4kqaDNXuGonv2cIcKX1pDWgNaA2MkgY6e/14duNh/PzXvxeD+LbbbpM7KdCnXtTyYTgM1usyE2Ro2Vi9ucF0VutqxnHuTaLKYCiIcCgMp5O1Bw2iG4OyPwC73fA+qmuost09PVIfkWDC5+uDy0WmxFjtP9b9Y21Fr9dj6gPDTbVsODz6eujMr8aOokUyzGosPF4PbNH5EN8Hzo/Ork6pg+l2syzJ6M2d0ZqTut34NR8KBcXwJED0eIyw5lTzwd3Xjxnb96MwbJBLxWT9EgmgwsPVXqLyVbWskbebiR58DgcOR8jaCA4M/aazT/ol6oDfKSDgl5qzRths4r7Osec7wGFax6Ml6/J4MHX+fHjz8+MYq1WtQ6WbVKVj1LuNc2syynL8NEnNKBmhulmtAa2B7NTA/rYAPv6nFvCnvkZXA6vyn8XPKleP7k106zmjgdcrV+LOJd/Imf7qjo6vBmqa23H7PY+DP/U1uhrY5u/HQ12do3uTMWy9fMoUfPZb/wn+VAcIKnoksRQLwXAit8Bkl9UkNWM4WfWttAa0BrJDAwog7mvuhd0WhkfYEQ2PVuxSgQxWn2tZnvqmo7OLvM/if8pvQl/YLafJTuUktPq68RZnLG/yUCSqfBDZpBEKh6N5pqpxq1spQ0LlpGrZeE0OV2evV6zAncf8K1w2O2L+YmPYeSUNPdn9IjMtliecStbq+1pWLRVr/Y6HzsIIcZnzP1uKJR+ZDwSGX733UVS3dQN2Iww6aW1a7EQp17GWNcCShR629fnwUFsrHC5XXDTHAIszOnlkuCKLWHaM5IU8phON3r+SqqooQFTMuSoSKLFklZlbQMsae74GiNlhr+peaA1oDYyhBqIAsakbDlsYed68pLvTLFVhb/GgMRmpaFlDQ1Z6uMD7DH5ctga+kBd2hx1uR0R/IwQEkwfOAJhxo5QCjFoZm5aWUyQUNtEw1bIR7Weg39fLT8Odx3wVHgGIsVFKNRYGPDSsWSVtCVJT9iHZLk09blpW2fmJ9v1I68wAFAZITDqbM6236qZ23HrvIwIQw06nlagGjWoZDhM8b/P14qHWFjA002YK97c8tLN6X6c65Un1bk912pSq7aRJmaLhcBihYBDFlZUCEEtramSO8ErMk+fnifVVtayRbsOwYbK86xzEMTRO9a20BrQGxlcDgwFEK6CjDNVE0KhlU4ND6uZC77PJANESHKZ0IQ3p5DkGJox2kz2CVh5FLWsAhNHTwxviQYwHiJZeobg+xGgJxmDqRDen1F7NIU1J3W5iYEB0ySd6qWNrMw4gOhx6HY/i2txOD2IiQMzRBRcKBAQgfvrOb6O0ulrW3mB5hEY+fHx5q1T5iZNBlh5EzWI6vraqvrvWgNbAGGtgIICYCvAlexOtPWbW3sTJK0uA+KOy1TEPIuMK0wk/SuXKSB3jGNcuTU5Lr1SKz7VsBOhbeCEUaEwHZA8m+3rFabhzcQwgpgKH8fcykEQqW9XKsaBl1XiOyXJLOT4Dj5tFNEbC/IsCxPYe0hHHvSnSmzup57Ve8/G6SfIg5vAiEoBYUYGPf+MOVE2fHq1/yycmCKSHjIDRqrxVYn7iZJVlDqaugzjGxqm+ndaA1sD4asAKIGoPYcwTKB63hGCuoXpKkwCiCjFVU2AUT6itAI32Jo6uh3Aw/SqA6IaRg5gO6Ix5NOP3jVGcOpZnGMaz6T6MnB7iQ4yt5k5VUxu+cs+jqO6IAcTR9HAPNn9j29boednHqw9RgOh2GyGmOTzZox7Eb34LFVOnRvcZgh5eiWGlBIHmEjqUmeyyZKXVLKbja6vqu2sNaA2MsQZSAUTtJbT2dIoXwCInMx1v6ZAB4gi4hdIBH4aHwzrcNCnnUMtGV+pQdWYGiA6LMR443DQ9cDYCUyct29iYO+nZ0Vo2NnYSJRlNPYyVu7Fab6kAol6bIx8hEQcQE7y1Mno5NNkVQFQspqrOYaqcQ36uiGq0rBHKrUlqxtgw1bez1kBjY6MszvLy8qxQEU+TWltbJRShsrJSFovVCymTzvI0qqGhQQrJFhUVDfpVqz50dHRITHhNTc2w+zNoByawQCJAZC0tK4+ZnOSOkCctevIcId2YLO2mBIijlOAlACNjz1TqHKiJ7DEYj2dLDDFNpw/GQUTM2zhKUycdskYTQDb+mcNOlgFt/tF+tlDkUIb74ECHAjXNHQZJTSTEdPB8VTMQ1XnGAx2AGWMc2/sGJKlJY0KovTcbFoaZpKastlZCSq1KWVjlHGpZ4/CBAFGHmE5gQzhXHu0LX/gCqqqq8I1vjH99LG4OBGH/+Z//iaamJnznO99BQUFBXMHZoei1rq4On/3sZ/HpT38aH/7wh+NppBMaTNWHe+65B6+99hp++ctfIj8/fyjd0N8BpP4h6yDuS8FiOtRwyskKAsUISeFhHGuSmuSSCBMvFCwdUJWt4bVvMAfxmNviWEwHM/pD4VAUIOqwUmP0c10PAhAjh28DefpVDmIVy1xokppRJZAaLkmNNRPxyJKPpXtCY/YgFldVydfMpSzYV4ZQ8jPFbEoZFVaqZQMCEDVJzQQymdWk/81vfoOSkhJcf/31cSdEpK299957MXv2bFx44YXIy8vLCk/UNddcg9raWvz0pz8d99FQOnzllVeE4veiiy6C280abuaqXZl3c/fu3Vi1ahW+/OUv46abbhqwvVR9uPPOO/Hss8/imWeeQWFhYead0N8QDWRKUmNdNSpVOKY13/5kLYWRVObCkqQmZXGyjGsixnkQMyi/oEtWRDaHUdZZYpkLa6Myfj4ogCj+/HTKkqYAUCNdqiFmrFrPX12OIzWYVQBxsDBwM4spnM64N5jlwYKuc2gcIAxBD2mR1KSyIVS90nRKUYxieQu1QRgkNZX45De/iYopRg6isuF4AJ+Yc6jCSg1HqZalHgigu7u7dZmLiWI3c9L7fD7xUE2dOhU/+clP4tib6C6+4oorsGLFCtx6660y8MMNnRwJ3WUTQByJ57FqIxOAmKoPd9xxhwaIIzBAqQDiWBDVhAP98Hc0INBxBO7KOXDklcDmcEWfKujrRLCrCYH2Iwj5fbC7vHAUVcNVMQN2hxshXxf8rQcQ6GpGOBSEPa8Inso5sHsKpZ1QoA/9jbvh8BbDUVABu9uo8TgWz2YeGgWIh8xiOsQ4QjNAHMwzFdffFHmIymA40BTCkfYQ2ntC8AfC8LpsqCy2Y3aVA/keoLkzjEMtQdDR0R9gPgtQkmfHnGo7ivNtcDttUhx839Eg6ttC6OwNy2dzq+2oLrEj32OE2u1vCqG3H5hWzs8AxekzmCEtYzyKFPhKD5nozErWHGJqS6PMAdsYCCBmiyet72gTfA3N8Hd0IeT3w+ZywV1ShIJZU+HMz4PNaTBwsr+h/n74jjaja/cBFM6dDk9lORx5XrFtew81oLehCf72TticTuRPr4W3pkLa4NVb34T+tg7kT62CoyAP9ghoyhY9WIXcGnMnNhs47GptmkPtreZvKhbTsZjr/aEQ6nt6cKSnB3OLilDidsNtys3r6O9Ho88nMr5gEF6nEzVeL2YVFopcp9+Puq4uNPl8CIbDKHa5MJcpJi4XXHY7+oJB7Gxvl3YrvV7kRcdyfKIe4gCiGrA0Yqj9gQB6+vrR3tuLAN9JNjs8LidK8/PhcTrhD3Hf7BEZrmWv04WywgK4nU447HYEgkG0dHXB43Ih3+OBS+l4iO8A2TMiLKafuONOVE2blgQOKTNY2QsFJCerLL2pmqRmBAzObGliKACRk0Bt1vy+MgTMrnf+nf8remArGbqjefGUhnJmg0Z9X+XycWGaPXIEiNXV1bj77rvlZEe1r2iI+Znqp/obv2+mKU41BuyLCiVQ/aCsojJm2+plY26T3+HlchnGu4pLV/1Tz6o2GfV3c1sqTIHPbQUQlc74d9Uu+6B0n9gHAkR6D5988kkJMVX3UvpMBfapAyVrFTqhvqfi8c26ZNvqO2YdsD3FBKb+zv5Shr8nzqXEuaOeUz27WX/8TOnAPHfM9NOU5/1U/zJZg+NDUhNGmPO44yg6Nj6Ozo1PovKif0Le9OPgKCgzjMdQEL7DW9C97UV0bnoC/vYjcJVOQ+GSi1B+xidFznf4fbS+/jt073odYX8vPFOORcW5/wjv1GNhzy9FoKMBTc98H3kzjkfBwrPhKp9hGf4p9xsi8YzSdTaS1EQNxzTzEA2jfXCSml+94MMT7/VjY10Abd1hAXXnHuvCP1zoxfxaO17d6scDr/fj3d0BNHeFUOCxYdlMJ1Zf7MVJc5wCJn3+MH76jA+PvduH7YeDKMm34QuX5OHSE1yYW+OQ0bj3bz7sbwzio2d6MKfGjkJvcuRCOv2NjlEazzaWskMhqTGHmJrXeTZxZhx6/O849NRLaNu4HYGOLrhKClF24rGY88lrULxgFlzFhUZYKICeww04/NTL2P7D32LRlz6J2gtPR+Hs6YIe9/3hcRx64kW0bdoJV3EBZl1/KaZ+4FwUzZ+FcCiMg48+h+Z3N2PWhy5B4dwZsXbTYFc15np6eZOjLSt7B3P7I2Gmlp5kAONBUkN4RkDX0NuLR/btw2P79+Orxx2HEyorUe7xyBQMhkLY1NqK5w4dkr8f7unB9MJCXDp9Oj63eLHIbW5pwS937MAr9fXoDQaxpKwMtxx7LJaWl6PM7caR3l7ctWEDTqqsxHlTpmBmIedI8l6U7h413HU8VJKa5q5u7G1swqYDB9Dp8wnAqykpwclzZqG6uBgdvT68t28f9jU1CRjkZ6fNn4ea4mLkuVzo8vnw8vYdmFJWijlVVQIsLSdqBpMykaRG6ZB2pLI9lL5om1jlJ052WU1Sk4lVmQOyQwGI//7v/44jR45g6dKlePfddyXmeN68eeJpPO644yRUlacIW7ZswVNPPSU/OXHmzJmDyy67DKeddho8Hg/+5V/+RUJW586di5dffhkVFRUCrui1rK+vF4BHghb+/cYbb8TChQtFnhcBYnNzM66++mqsXbtW+jB//vxoHxju+fDDD0s73EBJZnPMMcdIO9OnTwdJRlJd/z973wEeR3W1/WqbVr13W+7d2MbGBWNMJ3RIgBASOoSEkEC+kC+k8CdgICRfKgTSCElIQi+hdww24EJxw71bttV7X237n/fM3tXsalZaySora+Z59Fhe3b1z59w7M+e97znvefHFFyWsdvHixSgtLZU+eN7TTjtNxrRr1y7s2LFDPmObL37xi8K+EqxyTAzr5LFmzRph7zZs2CDfI6CdM2cOvva1rwkN/8knnwhwq6yslL6mT5+OSy65RMJ5GQ4aDhAZ7kub0UZsw/75GeeBdmXff/rTn4Jj4Mt02bJl+M9//iPs76ZNm+R6KHhDuy1YsABFRUWGZlixYgW2b98uf7vsssuQnp4u4IrX96tf/UrAJq+HtlKgVHXEMGWOp7i4GFu3bsXy5cuxevVqNDQ0yGdLly6V0Fmy0ffff7+Mi2G5XANcj5MmTcIpp5yCt99+G59//rmspYKCAmlzwgknyO+7d+/G+++/jw8//FDsR2Gg448/HieeeCJ27twp65PXxrnhQZacfXHs3/nOd6StAurR3KZDIVLjaa5Gy44VaN76NtoObRLHKO+iZUgonivAz+9zo3X3arTs+khAXuLE42FNyYEtKRO25GzYUvPhc7ehZdeHqF3xF6TPvwyIs8BdWwKfqwVpCy6DPb0ArvJdaPj0aSRPPwNJU5YizhY/pAI8R4tIze9fbUNlgw+zxtiQkRyHzSUeAXleH3D7RYny/+Wb3Vgw0Yas5DiU1vmwbp8Xze1+XH2yE0um2FBW58Wdz7ShMNMi7bYd9qKhxY/5E2y4YL4DJdU+PL/WJX1+52wnEhxxsFp6LgXQn0xpKADrf5GPo1Wk5sBTr6Jh+16kHzMVjvQUtOw/jMYde+FpacPEr38Z6bOmitPrbWtHybNvovT1FWgtKcXEGy9D7skLkFiUL8zgjgf+Je3yTlqApl0H5LOk8aMx5svnoPVwOSreXY220kpMuuly2FIYNUDFwdCn3nBgE2NZpIas4PLDh/H6oUPYUFMjEPaXCxbguJwcAX5kxD4sL8fKsjKUtbXhxPx85DqdyHI6hQksSEwUQLiirAwPbtmCr02cCEtcHEqamtDk8eCKiRNRmJiIHfX1eHzvXgGVpxQWIt5iMSz7wtkdjAiC3orU8LnT7nZj86HDOFBdjfE5uUhxxqPN7UZlY6MwhpML8mV9rt29B7OKi+X3+tY2dHg8mD16NFITnKhqasbnBw9hUn4exuVkwxapxIZmiKgWu16kJrOgILjBrza1lT2Ncg7VZvVIb2sCxGi8yWHUpi8A8eKLLxZ1TYI0ArP6+npx4nkD3XrrrRgzZow48A8//LDsvBD88N/a2lpR0yQwOemkkwQkEADS8WfuHp185u7RmaciKIEHwSIBAEHFkiVLMHXq1CBA1I+B4EON4ZZbbpHfP/7446CyKMfIc7AfggyC1UgHQdYdd9yBK6+8UkAM+yKw4oOBY6Q4Do99+/YJGCZIPPfcc/HDH/5QwOTTTz8t7V955RWsWrVKwBwfjOyHjNa3vvUtAY0ELAQpKn+Qc0HgSkDG6wwHiBw/bUbwSLBKcEjb8HOCNeYqUrSHYyA4ps0JEJlf+vWvf13GTDsQ5PHg9Z188smGZli3bp2AV4I3iu6MHj1a5o9gnIBzypQpmDdvntiYO2mcCwJnCuvcfPPNuPTSS+VauAYUwOamAOeVAj4EwwSpP/rRj0REh0I8XEucf9rj4MGDMn5+hzbiOqBNjj32WAGQTz31lPSrmEeuFa4/riduJLz33nsCYnn9BNT79+8XAPrYY4/hxz/+sQBJPbvY0y3bk0gNv9/fOYPe9kZhB12Ht6B1z2p0VO9H7nl3wDl6tgYQO9pQ/dZv4XU1w1k4A0lTT4YtKQtxdoaeaSySp6UOzduXo3b5H5F/yS8QZ7Whdd8naC9Zj8yTbpQQ05adHyDOHo/EiYvhzJ9imInS39em7G3Ub5ccRBUzaejF9l8uYogb0Q95dWQIGSI6pcgqzN+6vR68tr4Db27owMPfTAEjCAnwjim2IiMpTn5/Z5MbT692CUt4/nEOYQZ/9HgLTpxqxyXHx+Oj7W6s2eXBrGIbLj0+Xtq2uvyYUmjF2cc6uizjaPL1gnNhxET0gx2OdAzhOYg9jVeFRneWRYhALkS8tq4+5UDkItZt3C5hoalTx8OWkoTm3SWoeH8tDr+0HDN/ejNylsyDp6kFFe+tQfO+w2jeexDNe0ow5vJz5W8JBblor6rF9l89Amd+FibccClq136OmnWbJQSVIPPwy8vhqqlHQmEeCs48QUJQh2tOpgRRCqMarHcRst7VOtPnIPp5vQYPd8MNkj7k4KmuGTq6qbZWGEICwb2NjVg2bx7mZWcjIz4ebR6PMH8MIT0mMxOnFRUhx+mEk4IngQmpcbmEXfz95s343aJFsMfFYW1VFT6pqsLN06dLCOp7paUSlnpiXh6mMd1nEK6tu/utW4AYoSRNVVOTAMTa5hacPG0KUp1OuDweHK6rx9o9ewX08Ro/278fZ82aJRteh2rrcLiuDgsnjBe/gOwjQeHY7CzkpKYav757mbeoB4jpeXkhUWL0LbhmVPRYeE1EfRTYSG5Ln5T+KP1mFUnXk2810H+P86vZGegzHYX99wYg/uAHPxAmiQCROwVks8heEXQQTPzud78T5o0OOoEEmUaCtbPOOktAwTvvvCOMolIf5edk82688UbMnz9f2tDRJ9hjeQaybGSx2DcdfzKU/A4PglO2JTNGsMHvsN1vf/tbGQPZNAIXfs4FS8BDgMB+Lr/8cgGJ3QFEAouf/vSnwmQRoJCRfPDBB3HccceJsijZSF7L2rVrZRw/+clPwHBOghaCFwJAAkWCSNpNMYJk1AhSn3zySQFBHAvtQeC0fv16vPDCC2JHCgJFAojKZnPnzpU+eD6GkT7zzDMC5sie6QHiE088IXPBPFI+2Mj6cqy33XabADOjg4Ds8ccfx6OPPopf//rXMs8EfwSHBH4ElgT5PNiWbOgbb7wh4JMAl3bau3ev2JCs8jXXXCNzTTuyHe1CxvW+++6TuSG45hogaKNNCeIozHP22WeLfTZu3CjnIegjG3znnXfKZgMBM8ExASD7Jkj9/e9/j3/9618CWu+55x5px78RNBJwkuFUGw3R3tI9AcSBVjFtXP8C6lb/G1mn3QLnqGNgTUiFt6Ueh//zLTiyxiB17kWwxCchzmKFxZEEa2IGLAmp8HW0CACsff/PyFh8tXi+BJre1jqkzf0iPA0VaNryFjKWXANH7gQtL3GIy3QMtoqp8piVszVQuUpkDN/Y0IEXPunAQzckY/YYTUBDOasHqr34YKsbj65w4cbTnThvngNldT789OlWjMm2YPFkOzYfdKO6yS/fXTjJjl+80IqTZ9jxhdkOCWHVH8OJJdTbIfwaVmctwt3Tbu+ViqkmuaEdw4Edk+fo3oOo+vAzHHj6Ncz40TeRPmsymnaX4MATryD9mCkC7g6/+A6KLjwN2cfPQWJhPlx1Ddhx/6NSpLzgjMVo3L4P7dW1kodYdO7J2Pngf5A0dhQKz16K+JxMxOnYZWUb/hslySL2jI22kcvMhADEIVAxfXbfPvx9xw58/5hjMDsrS/IF61wuXLdyJcampODSceOQZLfDFhcn/5JhZJtmtxvvl5XhD1u24PopU8C7eW9Tk3z30vHjJW/xtYMHcePUqZiUloZkAftDW26ntyqmTAY6VFuLnWXlaOtw47QZ0+BkSk5cHOpaWvDK+g0ozspCUnw8tpaWYt7YMfI+qm1pkfYzRxVJSOqu8grMGzcW2YG8xP5YlCrE9Nq770V6bq6s9Z5yDlUaldlWSyczVUyj9SiHSbtoAOJ5550nIXm33367MGYEiHTaCZjo0PMmeffdd8WpJ4tFB56OOkMA+X8CEz7IyBAR0LEUBNVHCfgIhAgiVG4gwwPZF79LgEGwQ+aN57/hhhvk3AogdjcGAlmGgbIfAhsybWQA2Q9LZPC83QFEgqJXX31V2CoCVY6LIIvfI0vK6yYIZgjptm3b8Mtf/lLAiGIQDx06JOGeZBHJ9hFQ8ocgie15/QqwELSpBw3HSMB34YUXRgSIp556atBmBKd//etfJVSTAPk3v/mNACM9QCQg47Vw7ngezg1t3506Ktvxe2TcCKZ5DYcPHw7OMdlchnryIOB86aWXhE0k8FSAnddH+/O7BI28TrLDLLlB23CMBMOcG4JprgECaH6HYakcH+eL31P5pLQvgT6BJUGmUotVOQEMYaXNVXgqx8k5e/7552WDgn1yHrg+enP0VsU0mly7oANrkNcnzpvucwUQM0/7juQgUoiGoaJlz9wOMo0MKyXwY3gocwlTZp0jjKLFkQzX4c2o++gfaD2wDn53O+LzJyPzxBsQZ3PAVbELHdX7kHnyN2BLzu3qcAxCzmG4HfosUtMdGoiiEjpdrYHM53lqlQsfbfeIuMw3z3RiXK727FRO3gfb3GAbqwX48vHxWDzVjvYOPx54rU2A5d4KL5KccfjmGQmYM9aKxjY/3tzgxkULHDhlpgN633845xx2AjvNNuEhptFdmwYQYyV/LhpQVf7uapQvX4M4qwVjLz8PnuZWyTt05mYi98TjRMxmx/3/CgLEpDFaDuK+f72Asjc/QOPO/bAlOjH64i8ge9Fs+DxeVLy3FpnzZqDwCydKv/ojEsES2zbrypmFr4dIIjXaeug5dzh8/YXarOd8PwGI27fjtlmzcGxWloiuHGhqwnfXrEFDRwey4uMF+MVbrZiblYULxozBaYWFSLbbhYV8ePt2fFpdLazj1PR0fHPaNAkl3dnQgD2Njfj2jBnIM1AYtRpBAAAgAElEQVSTH4xrC7dNVCqmugXFMRLsrdt/AOX1DTh52lRkp2jq6gwxXb51G8bn5iArORn7q2qENWQOYnZKCuaPHwebJQ7Vzc2oa27FwonjBUh20VHo4wJWIjVX/uwu5IwaFRJhpPQQ9BoWKvKLvqA+Gmkkt6WfZtZB7I1nGeNtFW1OVoXAjsCIOWrKKWdYIUEZnXyyZKSNjRRECerIlPGHQITgjOGVdMiZc6gAEBlFgj6yfBdccIEwgqqWIRkzOvEEFmTHGM5JUElwRoaN7ZmjpwBieJkLjoGsJsEImUMCGvZDMECWk/2zH7JZPQFEAi2ycsyt5IInGCHLxXDY7373uzIGsloEUQzDZG6bAogEPgRCBDubN28OhuCSXSObecwxxwhrxpuJQFAdSpCHoIg5jZEYxDPPPDNoM9qVtQ45bxyLEUAML3PB8F/avafyGRw/gRavj/PPg2CU4Ix25eYCbfyPf/xDrotgjIwr558htpxLrgHamnPCgw9Pzj0B7X//+19h+7hhQADHg+dSuYVkOLl29AcZU4JHMq0ME6at9PYjU8vwUcUYEwwzlJYMJ9fkL37xC1nnPYU/sO29994r88ijPT4L2yfdBG98JqwWP6wWTWFQf6gXlQJ2EurWSWQcUdtwBpEhpO1l21H1xq9gzyhC8tRTAIsNvrZ6uCp2CjOYderNcOROpDybgEdPUzUgKqapiM+bhMb1L8LnboWzaIYwh20H1sl342BBwoSFkutI1VQeA3lt7F9vs9Pj38IDmd9Cu88pzyF7wNRBR0A5AAGZdKNHbF/bqvAgfZ9qCkMLr2uOYnjwilHb5nYfVu3w4K2NHaI4QjGZiQVWEaUR24L5Nlo+4rZDHlx1khOzx9qQkxIHrx/YXe5Faa0Pja1+2G3AlEIbdpV58c7nHTh+kh05aXEor9fCU5mLOH2UFSdMteG4CXbYA+G5ynmMZryx1nZV1iLcM+12OHTctkiVBFCX8XiDgabBeoiyzgKCK5rYoY5lDEx46BxrbNlAt2VoW+0nn6Pqg0/hqmnA6EvP4oNSGMXWkjIUnrNUWMCGrbux/Xf/xKgLT0PWojlIGlukCdiUlEmOYUd9EywOGxKLC9BR24BDL74r4NCZnyNgs/L9tfC5OpA4phBZC2YjY85UWCUXPzbsoO454/tNPxedd6deaVmth6BITUML/DoFUcNndQAwdheE1v066/oOIEB8ZMcO/G+AQbTGxWFrXR3u2bABo5OScHpRkbCHdR0d2N7QIIqn3505E5PT0uDx+bCvqQmVVDH1+YRZnJKWhmf37xfAeExGBlIcDgk73V5fL/fACXl5mJ+TI6qpIc/qAbg27R7qfPYpBtHmcAiLrX8Xy+8Gz2rmEu6tqsLeiiq4PFpqiMNqkwfh3soqHDu2GJPz8+H1+tDicoG5p2QZs1KSsfXwYbg9XuSnpYmiKQFkdVOzfJfMY1FGOjKSkkLsYDQGo3d3kEFcdg8SMzJCtBX0USWMYlKpLRw7wyr1OgwjuS1tQR+PIabcvI+Fwwwx7YdZYN4YgRAFVJhbxpuAgIYsGUMByTiROeNBgEgnm+wP8wvp4BNMMbyTDjiBG0MsGZ5IMMVwRDrkdNbZF28gAhnm7TFEUAFECpm8/PLLck4yjRSdqaqqEkZRgRo9QNSPgWPlGMjkEdASoDBMlf0wxJAhiBReIei64ooregUQySAqgEiwowAiwQxBGYGiHiCSDSOLRzBKm/LhQeaLwJf5dtddd50I99B2BGkMkeSDhiCW42R+HwV7ogGInA+ycb0BiNGWz+D4eW2cU4Ixglayfbx+MqEcK0VqyJYS9NLuBId8eHLeCMq4BpijyXXFv5EVJkNKuzEMlHZjWwUQaWfOE/Mmud4Yxsq1yDYMX+BcEJTy7wxjpegQ7afyMTnmGTNmiO0JbslyE9TzYHgxx84w054O2ojglf3yaLVl4LPCK+Gyp8EW16loa+h06Fi3SI5HOOBSL16jcbFtw/oXUK8LMaXYjKtsu+QgJk5YhIzF12hhp611aNz4soC/zJO+gYSx82BL0cJl1MGyGSyLUb/2cVgT00XxtHHjq1IKgwwjgSbVUVNmfAEpM78Q6nQMwLXJtev6PS3+zU6AaLXAHvA7uoA+XZkGoxd+iIMSZVsBfQHHxjBFTVQUdU5SD20r6334vMSD97a4Qf+JgjUXzbdLXg37aWr3Y/thL1ZsdaO22Y/ibAsuXRSPzGStfp/RGKqa/HhnYwfe3+rG985LwMYDHqzZ6ZHvM6+R32EpjNvOT4TT0bvx9ubaBqstcxAVQLTow58lFU0D6dq8aRsyndBQA9+BBRyYtwDQiGqOB75tR10jGnfuQ/Wq9fC5XEgeX4yi809BxfI18hmBX/bxx8Ka5ETzvkOoeGcV0mdPQ84JxyJz/jFIKi4SZlCbC228DDsl4Dz43FuY+I2voL2mTvpy1zWIE8/14chIw+SbLocjO0O+2P1aH3g7RDMG7SK16TSM0Aish74AxJ6ev+rverAY6VmtB4hzsrIkx5AA8b6NGwXMfX3qVAF+tS4X/rt/P57bvx/fnj4dC3JyhBnUHyybUdnWhkd37ZJQVIrTvHDgAEpaWtDu8QjQ9Pj9OLe4GOeOHh36rNaxpT2+h/rYVjGIPQLEsOdvQ2sbyhsaUEqtCa9PnocEggw9XTBhPGYXjxYAqA6CZYLFDQdKkOBwSJ7i9tIyEa8hw8joCX6fAjcElzx6+77Qq5gSINLf4CY4Nyn1LCX9BxU5x3/pI5htNTtwQ53ERzSb8Eb3z0B8ZgLEfrAqWR069Mwvo6PPHQA68wxN5IRTUEQpQhIg8iCjRqefIZNkivh9gkSqjjLckGwexUrI6NDJJ4Cj4838LwJSgkM9G6ZUPwme+Hf2TfaQoZO8AXl+PUDkTavCXtmOipb84TkJyAgaGU7Kg0CHAI39EKD1hkHsLUBkfiHHwWvlw0WxXAQsDMW86aabJDSVIJa2Zo6eJF7v2ye5cswLnD179pADRNqN4I/jJevL0EzaliGnBL1k+sgqX3311cIwKkVUsngMxeDGAQE6Q1HJlFLohnNAYM3rZWgxcz3ZtwKIDCfmOuD3uOaYr0kmmWuCO1PcfCBY5doiM8wcRYJTbgawDcOJOef8Ds9FAM6dLK5BbnJw7L1RL1W31lComKpz0xki4FMAkSGmcXYHOmpKUPny3UiccDwyT7xewk59Pi+at7yJhk+fReqsc5E4flGXshXe5ho07/wA7roSxOdNhnPULJQ9/X0kTjwBydNORZzNjvJnfoikqacg+9Sbgw6ZvHQHIT/xaFAxpbPO+odrdrnxxga31DD88uJ4KXPhEL8nDi0uvzCBT61qF3C3aLIdX10Sj3hbZ3F3o7Cx97d0YNMBLzo8wHWnOvHgG23YXebFLec4kZlswSPL27FunwfPfi9V6iKGOEuBRTWc8hOPShVTv1/USskKskQFf887eQHyz1gCq8OOg/99C6VvfID6Dds6nWRXBzxNzbAmJCDnxHnCJOafrgnPaHOsNa1dt0VKZ7iq6zDm8vNQ/vZHqFzxMSZ+83I4c7JQ9taH0v+iv92LxNFamsBwyNOMZRXT4LPa78dzDDHduVNyEFnmguGh+5ubccenn2JJfr6EjCZYrVIW49WSEjy5d6+EmRI8sh6i/t5kPUQK07A2IsNNmdN4y6pVWJqfjzOKikS45n9WrxbRm/855pjAXA5eTcTeqpiGLzReK38I/ggYV+/ag7njxmJGUaH2pgksaqqb7quqktqIDDfNT0/Dqxs2Ykx2Nibm5grAfH3T5xifm4vFkyZq09HLmoh6kZqM/PygiinJDf3GgCrtpc9PVCqmI70t/WszxLQfAFmsdUHHmg41AQyBCwEARWOY08XwU7I1KueMAJGCKsw1UwqVdNJV6QQCOzr9BITsk0CJ/ZHpIWuowEQ4QKSTz+8wR40MHIEGmTSC1XCASKBIlpKgRY2BzBFBAMdF1pFMHsfB3Qz2w9DZwQCIPC9DFAmuCQQZpssHB1k32pEhjwcOHJBcOrJl/DsP5lQSGPLvvIahZhDF2aitxd///ncB6QSAZNU4v8w7JBD+29/+JuuEc6XCNjk3XAucDzKFDAnlXPHBQeBGkMZwYV4jAZweIPJBy/8TTCvmmLtSnEPOLdlAAkSCU64tss3cCOCuHtVzme/KEGK2Z4gsw18Z6kogzvIWZBG75CxEcTPGnEhNYjp87U0oe+YHsNgTkDzzC0iafKKEkTZtfAlNm99E7rk/hrNopoSU6oEd8w4r3/gl0mafLwCSbGEoQHQEAOLJAhAHWoBHb36ea7BFahR7Es4O9FUAgsqlbrcPf1vuwuaDHuSkWnDJoniMzWWNQi000u3xS41EKpo6bHG4cL4Dx46zISOJu9XdF7C/9/k2IVIuO559WkWoRgDiuU5kJnUCxGe+l9KlJqI+/CnE7hFys2IBXK7OWoi7p/2wVyI1+jqIMQd+qIbo9kgIaO2nm2FNdApryLqFVDPl5gHrInqaW+Bt1yIYeA0EfXsffR75px0vrKKonyYldhGe2fvP59F6qBxjLjtHxGoOPPUaKlZ8jEkEiLkBgPi8BhATRmkAMZocyV762/3erwDEwAZVd/emykHMqW9hqMegC7mEi9RQxZTqpQR2LGxPto81DBlGSgbxlZISLJs7V9RNySzqr21HQwPuXrcOXxo7Fovz8oQtZD8sk3FmUZHkMTK3kTmMBIiDvfHTW5Ga8IXG932zyyXgb09FpYSHTikoQGF6WsiirG5qwopt2zGtqFBCSbkWNICYhYm5ebBaLXh946ZOgNiHm17PIKYGlOqNakDr631zkRuVvdDnJ+oZyKO9rSlSE4UzORybcGLJFpENZDgfFzJDIAnqqGBJgKViigkQyaqRiWOuH9sR/BAkEjwQKNCpp6NPFVL+y10XVYuQoJNtCEbJKrHsBQ8+LAhUyfZxDGxDUMc++X3mA/KHB4EHgSGZSQJLMp8cA8dKEMDwRwIEVWOQnxHE8BwElTxvpIN5gwTABDE8N8EtmS2ypPweQRwPAhMCPTJlBD0ETbQL8/s4JobF8oe/86FCcERwwxBS5uwxn472Yd88eK20Df9OUEzb0kZUZOV1cU7CbcbvqfESQBGIsW8ya3zRkMnleXgtCsCF99sdYGLYgLoO2poCOXzgcROBIJg/akdN2ZPAjzZmaC/nnt+nnZhPStaPDDNZZPZHxpQ2Y91EdfCc3CDgWuT3uTZpG36H9uNccn0QQHOeaT/u5tG+BIlsR8DIkF01dooNsUQGx96XYyhEarxt9Wgr2YD2kg1o3bcWrvIdcI6aDUf2WAkdZQho46bX0H74c5AVpIqpHBaL1EFMm/sl2FLzpJSFOlgvse3QRjR9/jrSF3wVCcVz4HM1o27N43DXH4bfy5wQq4SaJs88EynHnB0VayhObD8J2nQpc8Ep6+LB9l95C3GqAiFJkYU7jMQtDMohAOjw+FHX7McPHmvB6p0eKWExc7RVahTyYF7gyTNsWLHNgxc/cUku4vRRNmSndDKHS6fZcfxkG0Zldea6sj4iGccXP+lAUZYFV5wYj3g78MLHHVi5zS31E21WDXyOybHgBxdoIabq6I9rM3ZAje3QX23Dy1wY9RvOTCiAKJx3uK7JEJe38FPtr74JO//wb5S99RFsyQkC9uwBcMj5yjtlIdJnTRFAp+I/q9duxI7f/TNEpEZ/bb4Ot+QtitCNxYLxV1PZ2CHKqPyMgJMqx9wQ4rkmfesKOHMyujwODdfJENtM/IMAQOxp40avYgpdmKI8o4w2Qo6gvIUyXr3Lhc+qq/FZTQ1WV1Rga329CNQwL5ChowSFLx04IDUSWc4iKTAu5ieyDuJl48dLeCkZQXVQtZTtXy4pwVWTJmFudrYonT66cycOtbSA4acMMWX9xHNGj8b5UjMwTNW0H66tO5tFJVJj8MJlqYvDtXUiTKM2rRhSOjEvVxhChpGqo7m9HWV19dhRXo45Y4pRkJ4uNRE37D+AhrY2YWIZxuv2eiW8dGpBvvEDyejFr1vsmkhNNq5etgxZBYViS+Uv0G/kj/pM5Z/zMx5mW80O9JXpz5llLvriZR4l3zESqTlKLs28DNMChhaIBBD1Ign6L/YH6+ZtqZX6h627P4K7vizYPfMGE8fOR/rCr8LTUou2fZ+gdd8auOvLYXWmwFk0HQkTF8ORNRYWW2i+pbvuEFxVe+BtrETihMUicOPzuNBRvhPNO1fCVb5dAGHipBOQMPY4OHLGRwUQ+9MOfVYx7SPFEQoQj7zQu9sL1LX48cc327Fhv6dLfhdFd6g8WlLlE3Ga0HWj5c2dO9eB02fZMT5Xcxg5RqqWbj6oCdaMzrJISCo/31ephbK+udENjweYWWzF0ul2KYNh0+2HDDa7oBynkOvrA1OpDzGNC+Sg9QQSugOIfSAXQucoOIbQR0W0/SqAWPLsG6hZvUGb3zBHnqUsshbOQmIh67Fp/m7Tzv3COvLz1CnjEZ+bFQJ+ve0daNy2B21lVbCnJSPnhLnSd2tpJeo3bkf5O6vga3eJ4E324mORcex0UT0NnR/tf7HGKNI+av3qoyGMGPFIKqYDyZ4T9LH+4crycpS2tgbnk+zhwpwcXD1pkgDDNZWV+KiiQkpWpNjtwhqypuH41FRhA/UHw0p3Nzaioq1NQlMpcNPu9WJHfT2Wl5YKCOWz4qSCAjnHBIPomIG+50MAolo0USyeMuotVFWjtL5eBGqykpNQmJEhIjP2MFDPsNKa5mYJQy3OzkZaQoLkHZJVZD3EykZtg31sTjZGZ2YgkyI1UYwhPARVqZheddfdyCkq6gIOeY7wsFLaN7wmogKNI7EtSQxu2JsAcQQ70lSkJDv0wAMPjGArmJc+kixgBBD7u5SFsudI7zdiDmLQQAGPOdyzjaKURQBthTgQQcdRL2wQ6NuQrRokufzOy+1ZWv9obqsAogMWkHEJP4zmSB9i2tMyGZ7lHro+ffuo7h/sKNbtIM9FEYnS1kCkezMoUtPYKiGm3bWNBKCMomrMttpS0dshCBAZGmukGNvDogyx6RAvYH2IaWaghBfHR9BDEBheyoKRU+E5hyO9LaO9TIA4kjxjg2tl6CbDTakyah6mBUaCBYZapIY2HgyBGHEAIoSKDtYYjgaRGuVIic2GuJj1cB/DUSlSo3toRss8amvKmBzR5jj0SXy0tR0uIjXD/X6LBKiNGNj+EKnRKw2HrOBBXsB6kRoCRCU8oxhC9Rw3yiM022qzaALEkeANm9doWsC0QIgFehKpiQSsjAsVRJBpNxabN5Z0P4rbdslBDNTyM/aO+y8XMcS/jphzZcDmmW0D1ILxXBjnDEbfNjwHUd2YkfoNlrmQsgeBoRkAqwi3kOEyM9sqQ0aaN4O0r37OW1SlK2WjrCuRHGS29DmIfpvNqOmA5SIOVI5jrPbbLUA0iugI9ysipQVE8j8i0dxG7XvZVg8Q0/MY2q3FkiuRGf6fQNAorNRsq2mIUD+CGhhmiKnpQJsWMC0wYizQE0AcatYtEkDtz9xA/WQPZL+DrWKqqJdOMDF4MvG92a0fqW1XZy3C3dNu75WKaUjx9xHMuoXcs0eVHcLEWHS5rSEAcQhUTENtfnQ/S45UxTSWKHEVYnrt3fciPVerHazPIyQIZFipUjFVz2Ojshcjta2pYjpiXGLzQk0LmBZQFhgKFdP+UgXtsmnbT2qjA9Vvn0VqtDd2dLF2Bm31hd+7bnQbi9eYuUqRc8H6K2crPMQ0un41x/wIlkPE75v9dt4dg2/fnnNQI4nUdLfBYt7HfbuPo1IxjfXk1gDTqURqrvzZXcgZNapLziEZMgJGfTkkqnYSMIbnJ47Utgy/Nesgmn6zaQHTAiPKApFEamiEkZIbOFgsZZ9FamQyjiwRyyhfUOs2MmOhboSBVEkcyWPQi9RoFU96Mxehj6lBTmuSkx/hkjT8/sjtV1+2xZidiyRSM5LvoYF6RoWI1LCE1DBe7EEGcdk9yCrUylzwUDmHRmql+rIXZltLsCScGWI6otxj82JNC4xsC5gqptr8Dwar2WeA2EcV0+DKjlCCwWQX+sYuhD8xomP+AutMNxd9UTHtBOvRAcR+WDpR+cYaixWdH2227Zw7SQcLph6aKqb6VT2USstHqmIacncO8Y0RrmLaU84h/07mUF8TMVJ+4khpa4rUjGw/2bx60wIj0gKmimlgtz5M8mEgci9NFVO9Y3zkdRmHO3NiqpiGAiUjkmYkMIqmimlv2fPeMO19a3u0qphm5OcHVUzDS1kY5RwqFdOR3pYA0QwxHZEusnnRpgVGrgVMkZowB0JkHQcmvHawRWqU2KI+t2S4gyqNfTo6wOXqrIW4e9oPeyVSo6+DaIaVKlZ2eJfIEIAY2KDqLsxY5SDm1LdIHcTehST3DSgdTfdbb559RypSY6xErL1boqLkI6mg9uGm1zOIqTk5MgTFEKr5VTmHStmUnxuVveB1jcS2pkjNyPWRzSs3LTBiLWCK1OhYDAORG3mB9pP4TZcyF1riWejaiyCh35dSGOKkBHLbIuspGIEtA2n/iMDMbKs5Wb23Q3iZi4hOpW6NKIAoWxjhuib9XH4huDDNfgNIdGBKYSiA2BPg06uYwmYLeW7EarmIyI8zg+dOxMo+g982KpGaSF6DX9PCNgrh7/KVXpas6HrTRxiErl9NpCYbVy9bhqwCLQeRQJAHGUL+6HMOVQiqAtRmWwgobmlpMctcjFhP2bxw0wIj0AJBgFjTBkscEG93iBW6K/cgLw5dSKbZVvmPkdlHtjgj4W08lPlNdPgdiIuzwCYAMWzRBTaZQz43+kybJO3Q96H/TLdhLf6CQVvNkQnDqGZb7R4YYDusyj4ed0/7EexxFsRFnOOQJLVgDbMucxnNetBPc09rx2w7sPemzr7aOgurgWgwP3nVDbj9Ly8it65ZGMTgYQRI1Geal2+27aUdtrtceKahDla7PTqgF8O+AwFgenY2rrrrbuQUFXUBhxy6vuxFpJqI/HyktiWb2tTUZALEGF7n5tBMC5gW6GcLlNR7cO2zNdhb1S49OxwaQDSP/rfA6Qnv4KHsWwYYFep9QQ3hRKNGa4w2jdlTs62ysTGqM2KcjWy2JmsR7pv2E8Pi6IarT1VUj1BQvf9XrNnjoFhAzyJFotwA5NU04vZHXkVuTaM2rEFgn3q8/qN0DDvdHXiuuSmwqRaqMKttzhiAbvV5AJzLf3s04OA0yMwvwFV33oXM/PzA0vFLCCnZwfBSFsxFDM85HOltTZGawVmn5llMC5gWiCELtLS7sXLLYTz454fR3taOO+/8WaAmkhaCwsPj9ciLzmrtDGtiqJvX4zHb9sIOaXE1GB+3Q7MZ6VplXw/tGwerrZMVEHEAj/eI2jKpni//pKQk3bm8cLna4XQmwGrtnOP29nbZKY+PjzfbDpId6uKSsMuaB6fTCYtuLlztLpkLR3znZg3XAueIjgrnyJng1O5Nj1e7N6NaO2bbWLMZ55n3aUJCgtzrLpcr4npItlgxurwGDrdXnHvVVu/gG9/HZltt3qO3Q5PbjUOtrUgIuzfbA/dmvO7e5D3IuVBteZ7Gxka5Tx12R9d70+uFzRr+Dohwb/ZT2/jEBOSPGQubwxEUqVHlLcLLXujzE5VIzUhvawLEGHJazaGYFjAtMDgWYGx9SUkJ7rjjDrS1teHpp5+WXcVoJK45QrOtxiLFoh34UqPTSQCiHCSlVMcdYo6ZDgDXgJIr5+dmW6vsoMeaHZRABOeU44sUCqZKYcTimowklx+r99BAj5fXTVCnL0pu3pteufeGqx1UOCIBoroGXo+6X0fqWtfnMg63ZxQ3AFpbW80Q08FxS82zmBYwLRALFtADRDoqzz77rAyLD3D+EFDQeVEPd/UZ2+jzFsy2sWkzNXecR841DwUY1e6wYqXUfJptNaY8Fu2gRCXM+y0277e+Pid5b3JTzrw3h/8zivcoQaL53jx6/AdTxTQWvFVzDKYFTAsMqgUiAUQ6x3zRSThkIN9CL3EdnrdgttUARazZQc0ddz+ZX6rPLeGuKB0Zhrfpd3fNttpufyzaQTmfsbbO1KaSksA3nw/uEFZQbThEmjfel/rQPvPe1ELwh6MdeA8Q6JvvzaPHf+B70qyDOKiuqXky0wKmBYbaAkYAUdU/UnkHKjwmXA6bn5ttNUcmVu1A0KpYYIJ9BQTJFisWWDGHvAbl4JttNQc/1uzAnWyjsEfz3jSW7I/le1NfYiDW1pn5fNDys/tqBwUOjcpIDJc1aVQTcaT6BHwvmiqmQ+2tmuc3LWBaYFAtYJSDGCnvRuWpRZOfaLb1BcN0FTOg6ksNln0JJuig8PzMh+G86Rkofh6ea8exmW29MnexaAc6rJwzpTas8prM+23o77e+zIUK8+Z88n7kJo26Z817U3t2DTc7EESpvFL+bt6bw/Pe1M+bKVIzqG6peTLTAqYFYsECeoDIkLonn3yyi8S1EjYJr5VkJIdtttVyo2LBDlTSo4OVlpYmS43jogNK5yUxMTEob06HlJ/RmVE5UGZbTdgnluxAESnOE+eIyrSxss5iYa0P1zFw06a+vl7mkyDRvDeH/zOKYKK2tlaesdxkMt+bmujQcLYD59QMMY0Fj9Ucg2kB0wKDZoFwBpEiNUa5E0bhJvqcGX1+otlWC08caju0tLQI2FcAkc6nnhnjPNOxJvAIz08022qhw7FkB85RXV2dzBWdTxUOPNTrLBbW+nAdAzdnCBDpPDMXWLHW5r2pRTwMRzsogJiSkhKcT31Yqfne9MizdTjZwRSpGTSX1DyRaQHTArFigepmDx5aWY7X3lstdffOOuus4NBY8JsOjDigupK/rIEIv1baQR1Ha9tTEt7DKc73Ou2gK5BM2/AIsYNfZ7MhbquKG6twRNbr4sSpnVzFkBFoqByoBnsaXi66EMJVZ/sAACAASURBVLVxSeCchrT1abv74XUcuW7MtpD7ZyDssPCT7Zi6t1TsLqFrFov87lX3Zg/rjAXVzbZaYflYswM3bCjEQiDEOe3u3lTPWm7q8Htm26G3w6a2Vhxwu2G3ddYI5hpztbfLRo7F2lnb1u/z8bUZ8r7gmpT84UBpqeD7tJ/bJqWmYsE55yIpLU3Wml6ULDx/WUUmKIButo2TzThuuGZkZARDnofah4vzq2IhQz0S8/ymBUwLHJUWOFDvwZVP1eJAXYdAQH3B7qPygnt5Ubem3o9bU/8AxHW+6AUd6wCz1qXRZ5E+H5y2BCsaD8aj87fuxlvmzMdPZt2LCmdhl2/00nRm836ywHXPvo8zVm8BdECwn7o2uzEtYFrgCCzwWksz1rW3ac9Kbpiqe9Tvj5n7lTAiIzcXV911N3KKirqAQw49PPwzkhDWSG2raluaAPEIbhbzq6YFTAsMLwsogLi/ugXWOD8SnAnCgugZQ3VFRp8f7W2/nfwAbk59EH4rc9ICIMvo5R/JIRjCtmp/kaNWYcPBufT7u3zGv5XG5+GOmT9DdUIhbIHrZT/h3xfoa/C52TYAv/vRZlc/+x5OXbOVlcPF5gL3w8HiEK6z4BPPHIOa/K7goJvng2wX6ebTvIf6/x7Sv5X7076vNdRjfWsLhD90OBg3KacKOccQ3xc+jwep2dm4/p6fI7OgIDg+FWESXpLGSFtgpLc1RWqGl19rjta0gGmBfrBAOECU+k1h3BFBoDilBp8f7W1vTr6/EyBqZojO+Qs48l1Yn0jOwgD0K05KlOBQAY/yhAL8ZMZPgwAxEgg0Ailm28iObSRgF43NBCCu3gK/3R6844OAIgbWGcPkhtN9EWvj1a+BaNZDd5s8R7LOzH5DoyyimYsQgBgfr7GICiAqg0a7mTMA7wAJYfV6QwCiUs5VJSvUs0SVatLnBppttTVhAsR+cDbNLkwLmBYYXhYwYhDDr8CYJTQOkzza2gYBokVTtewK+AyiNzUPIWbahrg9EaJblTMkIaYEiM4C2MCQqa7r2XAHvod+Q3ox2waQpPHaCbdvOEAMYQ97E8pmtlUIPvrwv0GyWXDvyeD1YQhUIj52urL9EQPajSIAzH41gBelHSIBxIibEJHcgwFcZ3qAmJ6XF4xCUOJWXF+qREt4nUO14TDS2zJPmCrvZojp8PJvzdGaFjAtcAQW6AkgRgorFaw0AhjFEIBotBM8QLu+xmDUCHT2zN4ojBcNu6AHiFbOcNg1R7Orrpaj2VbhEQOnPUKoqJHN9CGmoUC7b+sh2IfJ/HUCxhi4j8NDTbV9piNbO9Hc8/r7VTND75m0kXrPdwsQY+R9oUJMr737XqTn5spU6XMOuUYYVqqUgNW6MyodM1LbmiqmR+Bkml81LWBaYHhaoDuAOBJzDsNBb0iIqR4Qx2DOYYjjr3NO6O5Fm3cTBIi6HMSenD8zPzF6+0Zy+rsDA9c8+z5OXavlIEaaY/l8GK1Jc7y690WEeTNzfLvfYImF587rjQ2dOYgqxHSIcw7D7y0BiFlZuPJndyFn1Khg/Vu2IwgkeyjK1IF3BtedKqETnp84Utsy/Nasgzg8fVxz1KYFTAv00QKRRGpkJ3kEMIRB8GMgzEOA3CuRGm37PXQmBjHnsLvcKiNWwIgtiCRSY9TWZDe6d2D7y2YhDKLJ+imja//G6P1mOK4ox2uyfp33VX/dQ/qHcn/at4tIjV7JNPhyGVqmP8ggLrsHWYWFQSCocg7Dw0rDy17wMkZ6WwLmpqYmM8S0j36m+bWjwAIVFRV47bXXcMopp2Ds2LERr+izzz7DoUOHcPbZZ0utn6E41q9fL2M4/fTTIcIqQyABz7j0qqoqbNq0CTNnzpR6VgcOHMD8+fPBIrn6+nh9tVFNTQ327dsHzs1JJ52E5OTkvnZl+D1TxTTgjPQHQDRagzGymxxN2BgtUerMwx0zTBXTWGJvVA6iqCT2FiDG8JqMCtxxUcbIPTRY442W7ddMYyoMD6UdIqmYhrxsh3j9hquY9pRzyL8roRqzrVV8S1Okpl/dTrOzgbJAQ0MD6uvrteKqgYKndrtdgENCQkJI8dzejmHVqlX4whe+gH/961/44he/GPHrd911F9588028/vrrSE1NHRJwds899+Ctt97Cs88+i6ysrJCwid5ed1/bcy7WrVuH3//+9/jyl78sO0xr1qzB//t//w/FxcX9UlB169atYmee51e/+hUKCwv7OtyoAKKpYhoKGE0VUzMHKpID2p9MRHcMh6liGpus/JGwhHqgb6qYDt+8x+GmYpqRny++o1EpC6OcQ7OttglDgGiGmPar62l2NhAWePjhh/HnP/9ZFivjxgnQxo8fj4suugjHH388Ro0a1efTmgCxd6bjA5WM4aOPPopPP/1UgCoB9rnnnou0tLR+Ac5kJTnX7e3tyMvLO6INAKOrM0VqwgQZwkp6DGeRGqXEp88t4Rrojk00RWq6CnT0ZDN1Xw0UYNQziCHniJHw5f4CSlGxLtpkhD7Khrkd1JwO9TobqPV7NPfbLUCMMZEa1kFMzcmRe0dfykKfc6jUStnGqOzFSG1ritT0zjc2Ww+RBf7v//4P//73v3HhhRciMzNTbmKGOe7fvx+XX365AJSkpKQ+jc4EiL03G8Hbzp07JQw0MTER06ZNQ1FRUb+wh70fTe+/MRAiNX6PC+6GCjRteRPx+VORMGomrIkZMjhXxU60HdwId20JfK5WWGzxsKUXIHHiYtjTCmBxJMLv86B171q0H94CT2MFLI4EJE1agvj8KdIPcwPb9n4Mb2sdEkbPgTUpE3E2h3weTd6kMEJRto0IEKMQBGl3+1FW68NLn3Zg5mgrjh1nQ2aKVierpd2P/ZVevLvZjcoGn5TPGpVlxWkz7SjMsCAhPg4eL/DBNjc27vegtM6HxHjg1JkOzBhtRRb78fvx4XYPapp9OG6CHTmpcXDY4oIhecJMBABhtKFonQCxELYo1QwHSizC29aOpp37UbnyE+SdsghJY4tgjXego74Rh19ejuY9JV0WfJzdhoLTT0DqtAlSk6xm7QY07tgHb0sbHNnpyF26AImj82FPTgJDr8rfWQVbchJSp45DfGYG4iyd4CNam0ViGLtjHntjM71ITdDZjhYoaYOIDlSZbTvXUw824+ZLbXs7PqyowN7GRpxZVIQxKSmwxsWhvK0N75eV4XBLC3x+P3ISEnByfj6Kk5ORZLPJXKytrMSG2lqUNDcj0WrFwtxczM7MlLY81jO1oLER83JykJuQgASjAuy61R9LIdH6mzJW7qHe3G+9aRtJpEYp0rq9XjS0tmLLocNoc7u7PK+S4+MxKS8PLR0u1Da3oL61FXabFaMyM5GfloYkCt8AKKuvR11LKwoz0sHv2ALrIRphKk2kJhtXL1uGrAItB1Glv5AhDM85VEqlbGe29YoNmIPY0tJi5iD23sU0vzGYFiBAfOONN/DAAw9IGCMX7SeffIKf/OQn+NrXvoYzzjgDpaWlkkNI1qmxsVGAC9knslGHDx8Wupyf5ebmYty4cYiPj5cHhgKI9957LxYtWoS6ujq5ORjWyB8CUh76EFP+n/lx7LetrU1yErOzs6VfAlWynLW1tVi9erUwbHz4MDST5+OYGBarwmb5NzJvkydPlpBZjp0MHfPwCIQ5TtahmTRpkoR16kNM2basrEzsMXr0aOmbB6+BY+MYef3MDSwoKJA27C/8ZcCHJcdLRnDOnDnIz8+XfsgWbtmyRWx33HHHyWesi1NdXS1j5O+8JjK6tD2vm9dVUlIiduH/OXayvRwDw4I5VtqF/6fdCPRpA84LbcjxHjx4UP6l7Y855hixF8fAMGOel//SNpxPnpffZZtoj0gAkQBKfNBeCtV4GsrhqtqLtpL1aPjsWaTN/RLSjr0I9szR0l/T1rfRtPkN+F2tAgT9Pi8sdicSxi9E8qQlsGeNha+9CTUr/oKOqj3we73wezuQOH4RkiaeAOfoWfC5mtHwydPwttQifcHlsKXmAjYtF7a34w1xZgxAY69UTHX5YYdrfdhV5sXHu934z0oXLl8Sj68uiceYHKucctN+D97f4saaXW64vdookuLjcPxkG06Z6cCEfCsaW3347Stt2FnqFbDY4fXjxKl2nDLTjnnjbWhu8+PRFS5UN/lx7SnxyM+wwGkLXFFcnJaf1A1ANNrZj6RiOpgsgM/tQWtphYDD6o/WoezNDzD99huRvfhY2NNS0FFTj/2PvYSGrbs7p8/vh6umHi0HDmP67d9A9pK5Agp3/+VJeNra4Xd7YIm3I/uEecg9YR4SRxego64Bu/78JJLGFqLgzCVw5mWHPA9iRYTniABib3MW5SY6uhg6WST9aAeCvnavFx+Ul+PpvXuxv6kJtx1zDObn5KChowMrysvxSVUVWtxueYraLRYsyMnBifn5mJ6RAZfXi79s34711dXwMHzN58PcrCwsLSjA4rw8NLvdeOnAAWyurcW1U6ZgVFISEgkszbIXwfs9Vu7NLgBRKYEGnrsdHo8Av8/27UdrR0fn+OEX4Gi1WHHilMk4WFMj4JBry+vzoSA9HWNzslGclQX2sa20DJUNjTh23BikJSTA3h1ADFvrSsX0qrvuRk5RURdwyEHpy15EqonIz0dqW/pYpkhNtF6l2W7ILKAHiARhBAMECl//+tdx4oknSugA8/NuvPFGARzMYSOQPPXUU1FZWYmXX35ZABdDUSnwcv3118vvzD1TAPHMM8+UfihGw+OCCy7Al770JemfhwKIFLQhc8Z///vf/woQI5BZsmSJ9Es2jeBH9bt06VJ5OH3++efS/2mnnSZsG8e4ceNGAT4EQT/4wQ8wZcoUafePf/xD8voIpgia5s6di9tvvx3PPPMM3n77bclBJKhkjh7HQEB11VVXCVDmS+TDDz+Uz9mWwG/ChAk477zz8NWvftWQ6eMYON6vfOUrYDjv+eefLztsBNvf//73xXZPPfWU9L1nzx689957wujyvAR906dPF9sTsPGannjiCbEL/z9v3jz526xZs8RO/D4ZX36HQJR98fwUCaKtCDD/85//oLy8HAsWLMAf/vAHGTPnkZsCzBXlOQhOOYfXXnutzClBaLRHf4vUNG56BY3rX0DztuXwezqQfdp3kL7wqwIQCTqbNr2OtpJ1SJ19PuwZReio2oumz/nZBmSeeAOSp50Kd90hVL56LxLHLUTqnPPRuvdjtB34DPGF05F23MVwle9Ey473EWd3ImvpjYZsoDhTUbKE3bXtlYqpzrF+bo0LT3zkwuvr3ejw+PHDixJww2lOAYhcOw+90Y7n1nbgguMcOHO2Ha0uP97c2IFX17lx6zkJOH+eAyXVXvzosRacOM2OS46Px0c73Fiz04NZxVZcsTQeWw568fYmNxIccbj13IQuTJGebYpapCY+D3fMHFqRGjKEh154F4deeBt1G7chzmrF7PtuQ97JC+HM0Tap1KEcRV+HG1Uffobtv/07pv/4JiSPH4WGLbuw5d4/YfoPb0TiqALUfLIJteu2YvSXzkTGrClo2LYH5W9/hKz5x6DwnJMN+zU6V/i9NdDsjV7FNBJQN1nCwKwMAltKcFje2oqfb9iATbW1yEtIwDemTsVxOTlYUVaGP27dinOKi3FaYSGcViveLS3FGwcP4sKxY3HVpEmobG/Hz9evR35CAm6aNg2r+TyvqhKm8NszZmBrXR1Wlpej0e3G92bORHw37OHRztD1hs0biraRRGpC5sVgTXq8XqzffwAlNbVYOGE8Pt23D2mJCVgwfrx8driuDknOeCyaMAGVjY3YX1UNl8eLxZMnwsZwE7XpEcVmTrhIjdpoIOihPxZeysIoP3GktzVFaqL1KM12Q2oBPUAkC0aGjCCInxMgkHn7zne+g29961tYuHChMEo8HnvsMXFMTz75ZGHXduzYgd27dwsz9j//8z8CnBSQI8CiYmZ6eroohb7//vsCzsgsknW7++678eqrr+Lpp58WAEPwxvxHsmcEUOx7+/btwmoS6Kl+L730Ujk/mcQNGzZg7dq1smN/zjnnCMAhYOL3CCqpBErQ9cEHH+Cyyy6Tz/h/Mnu33nqrAMPly5fLvwRJBJFkThlmO2PGDGEvCaTuvPNOAWeLFy+W66b6KVk92onXnROIyVeTGg1AfPLJJ4Xd5LW/++67Ar7HjBkjIJJj5Fi3bdsm9qYdaRe25/Vx/DwvAZ8CiASOVIRVNmAbPpBpP4JnAkeGEBMgkoUk6/i3v/0teF7akCCUgH727NmyWRDtEQ4Qj1SkxtNSA29zDToqdqN6+YNImXUOUudcCHvmKGH3yPp525thS2ZYaDzcjeUSLlr30T+RueQ6JM88Cx11B1H16s8NAWLKzLNQu/JhCUdNGDsP8UUzDFlDXn9/sIl9FampbvRJ6Oj2Uh9++UIrvrTQga+cEI/iLAtqmv144PU2rN7hwR9vSEJhpgVeH7DlkBff+lszrjnZiUsWOtDY6sePnmgR1jAUINpw4QIHfv9qG0ZnWbBosg1zxmiha10ATS8LX5cnFOAnM36K6kAdxKHYqfd7feioqYOrug5Vq9Zh37/+i2nf/7owiAoghgOlug3bUPvZFrTsP4Tx13wJjsx01K7brAHE228UxrDmk89Ru26LAMT4rHTs/89LyFo4C5nHTkfSWC13ezCZUnW+nkqQmCI1scNokuH5vLYW/969G+NTUrC7sRE17e34yoQJmJCSgndKS/H4nj343aJFmJqeDrryZa2t+O6aNViUm4vrp0wRxvC+DRs0gDh9OlZXVAQB4jemTROASVDIsNNjs7KkD3meRRnybbYdvPu4LyI13HDeX12DcooN+v2YUliA1bt2I8XpxILx41BSW4vDtRpAnD9uHD7esxdWiwWjsjKFWVTrIVqm3+f1IjU7G8xBzCwoCIrUqDxEta6Mcg6VSM1Ib2sCxGg9SrPdkFqAQPCf//yngAMCON7ApL75L1k+hjwSKDIElSwagRJz5MiGMUz0pptuEoCmmD+yUI888oiwWwRZZLQIANkX2xHw/frXvxb2jZ8zPPOXv/wlnnvuOfz2t7/FQw89JEwlv08gxJDHvXv3YteuXXj88cclHFMBxJ/97GfSL9kzgjqK7fDGI+PJsREcEgyRHSNzR7D1yiuv4LrrrpOQVR4cB0EXr4fMINlMAio6dmQXaReOg+0IQv/0pz8JGLvyyivlvARuzz//vABPXjfDMvXlKKIBiLwu9kMmkSD7xz/+sbC0DAUlkCNAJnAlaCMw5XiYq0iml0znX/7yF5x11llBgHjJJZfInBHwMxSWQJClM3h9DJt96aWX8NFHH8nnjIXn/3/zm98IU0tQyYc3v0fwy37vu+++qNdoTyI14sQaMHH8lBAs/FBt3fWHUfbU95E0ZSlSZp0HRyDENATAwI+Oip1o3v4+2vZ/hvQFX0bS5JPgaalDzTv3g7mM1uRseJqqYE8vhLNwOmzphahf8xiSppyEpMlLYXWmRBxD6B+6H2+ktiE5iJrnFU23QTbvYLUPN/y5CWfOsuOSRfEYnW3B3gofHn63HdsPe/DYLSlIdmp97q/y4fL7m3DBPAcuPd4hn//8v21o7/AjN82CigYfRmVaMHusDaOzrHj43TacOcuB02fZkZoYdBs6xxfYuQ4ZsbEZgnL5epEaG12RrlNsLK3fQ7+hyNVw6Rj2y/zDzXc/hCm3XoWshXNCAKI4NgzJcrtR8vTraN53CDknzEPm3BmwJsRLCOqO+x8VcGix2yTkNGF0ATLnTIOntQ2HXnwHE66/FGnTJsCa4AwCxC5MxABdW4RbqIsdwgFiyPgi5cIaPQHMtppVjsAOW+rq8GlVFbY1NODC4mJ8Vl2NDTU1uGTcOGQ7nZJ7+MahQ3hk6VKMYUkivx8tHg+uXbkSk9PShEHMcTrx4NatOMR0iKQkVLW1yXenZWRgVmYm/rlzp4Sinl9cjFS73RgcGt9ChvdQhOVrtg3cI4abYFHaNxJAjBTSzHO5PB6s2b1HwkRHM+80NQVr9+xFY1ubhI+2uDqQGO9ATkqy5CGuP1CCnNRUTCnIhzMQatzlPRTpje/3Qw8Q0/PygptgSpCGY4oUVqo2zEZ6W/p2jNTiBj0jxWLhiPOr2YmF0ZhjiAkLECDef//9wnyRGSPoYU4egRdDFVeuXCkhlixDQXBC8PbOO+8IwGBoI0MceZA5fPHFF3HDDTcIEDnhhBPw8ccfG5a5IIAj4CMzOXXqVAEnZCQZ6kkWjcBH5fxpPnScANPf/e53Uh8wXPyGIIfMJAEmfydQ5EFGbcWKFQK8vvnNb0qIJX/n9TG0UuUOMgz1j3/8o4SfUqyHII0MJplF2oQPM4JLXjfPzbBLspDquv/6179KDiOvm/mOKv6ef1cAke3J0hmFmPLayV5yrHywEviSeeNBIEiQy+8SoIaXpSCY+/nPfy4hpIpBvO222wS482B/BL0MiWV5C4aXMixYAUQCRoJzglvaRJ9vyOtmeRKGwkY6uJlAIK4krSvabbh3Uy4qmn2gvgkZYv0RKUxT5rmb/EQFEBOnLEWqAUBkv77WerTuXiXhqI7cCUiaegriC6YCXg8aN76M1j2r0VFTAmt8MlLnfRG2pCx0VO+Du6EcieMXwpE9Dt7manHCLM4UWJMyYEmgemwoWOprPiWvUQOIf4Df4gTC+o0mr0kPEC8WgGjF5hIPHvugHQdrfHjkm8lIdGrjLan24bo/NuKk6RqYZB7is6s7sGJrh4BHAkbmMWanxGF3uVeEa8guTsy3oqLRL8NJTYxDdnIcMpLigoIrCuMZsWOSaaqrpdadiqnYUfROelb67K+2lR98ii13P4TJt1yF7EVzEJ+TETIGH8UDDpbjwBOviOjMtO9fD6szHharFW3lVSJmw7BSd2MzEgpyUHzp2fC0tKK1pAyu2noUnXOygEl3QxP8Pj8cmWlwZKTBnqIJfRnbbHDtEFIHMeTmHNoC3AEDGecsai+C0MfQMFYb9TJ3vqMDr5aUiLDMnOxsHJ+bi9cPHsR7paW4eNw4JNvtWFVRgY8qKvDHE07AqMREuf5Wrxc3ffSR/J9M4/T0dLx+6JCEo+5oaECyzSYhqWQg9zY1obS1VYAiRWsq2tqEZUqy25EVH4906gUErGoyioE8+SFkVrsFiAbrn+CwtqUFa3fvxaisDMwuLpaQ0Z3lFRJGWt3UBIfNhsn5echMTkJdSwsa21zIT0tFfnoamtvbtbxWq01ApNNu75FRVCGm1959L1KyssTH0Ps8fMYpjQcVbsrP6AuZbTU7qB8TIMYEDDIHEckCBIjM+fvFL34h7BeBGG9qipzw3xdeeCFqgMi2zBXkv2SjIgFEAhaCmf/93/+V/DYyigRJzBVkWCNzDa+55pqQIfPlRbDGMRkBRAId9sMbTwFEMo9k9sjQMbyS4ZJk4cg2kgVlTiJDLgmQCdCY+0dgy78xnJahm2QaaYvuACIZPAJEXnckgEhW7+9//7vkX4bnICqASDDOv/30pz8NAYgcG8NyyfB+97vf7TKVtAsf0EYAkY0ZFksBHiOAyDBa9k3WlACd4Fl/8NoVWDVaQwzrJYhkWDAPS8ZoJH/lETizRsNmQEJpfp5O2TEAEiKtT9U2CBAnEyCeGxSp0X+vectbaNn1IbwtNcj+wm2wZ4xGnFXbnaMwjd/rAfxMjI+DxeZA8473Jb8xY8m1Il7Ttnct6j99Sn5PHDcfKbPORfK002Gxde7wKaDS03jlnAbX9u2UBwQg+izOUODpV7DTuGdlh1CA6BCl0s8FILpwqFYDiEl6gPhQI06aYQfB5LQiKzo8gNvLHV7N3463x+GNDR146iMXvn2WU8RrVm5z45/vu+DxASdMseGSRQ6cMzdeUzQN7ITzha+5U5HHy9YKIFY5C6DJ6XQ9RN0usDmg9Ru55yNtW/XBp8IgCkBcOBvxgRxE1S/zFQ88+So6GpqQMnkMRl14eicw8flBACnxuxyiJQ4Wux17//kc2korUfzV8+Tf8jc/ROV7a+HzelB07ikoOGupnGugr637udDmjmMQkZo1W+A32LkOZxN7muPgOaNYD2bbzmcfhWMIBLfX10uu4OUTJohj/wTz0AMAkQqlqyorBST+cfFiFAXUxFs9HnyLADEpCV8ZP16YQj7VPFSQDAiKUMiGzOTvN2/GjVOnIsVuFyXTf+zciTaPRwDjF8eOxZmjRsnfonqeKbGSbu5j9aeeuIiQd4DZb/De1IvU+B0OUU5Wh9G9SQC4+dBheXpShGZMdrY05zrgj8wDNzwtFpTW1WP17t04jj6NzSZKpmQTqYyal5aK6YWFmJiXK3/rbj0okZorf3YXEtLTxecyOhjpxA1ijoEb9xTXM9uG2oGEDH2sWDhMBjEWZiHGxhAuUhNe0oKsmJ5BJBAgw8Yi68wjvPnmm4WJ27x5swAQ/hCgHXvssZLbxhBTAjCCCIIYAjKGc/KhwT74EGEuIsM0H3zwQfkuc+7IRDLfkA8UhlkyRJK5hWQW+wIQL774YgF7fFAxfJP5fQRkBHc8P4Ekcy8ZTklgSZDIMADmXvJ7HAfHzr8z9PTqq6+W6yZAYtgqFUk5dvatf5AT8LENz3/HHXeIoA1ZOgJhhtMS3FF4hjZl/UOCVoLZiRMnyhj5OYEf7Ur7kdUkCOU5yJoShFOch+A+EkDUq8SGM4icB/ZN25N5ZLgt2WSG9qpajAT7kQ6GDNNuKt+gxu3En0unodZlFQaRD78jYdzUeTWAeJuEgqoQU9UvcxRbdqxE++HPhfFLnHC8lMKw2BODzn34GMgctu5Zg/by7cha+nU0b3sX7aVbEZ83CXGORPkdXjfyLrwTFrum4tpX9jPoNMEvDOK3Ux8KMIgBoNwLJuRgtRc3/LlZQkwJ+oqzLdhf5cWf32rH1kNePPU/qUhyaoqjLHtx2e+a8MWFZhb5hAAAIABJREFU8bjiRI1tDGcpd5d5sXJbhwjU3HJOAl5f34GNBzyYPsqKREccNh3witrpb69OFvGagCcj6y8EPIQp3aktgFIlUkOAqDYG1BcDjfTgUOtX13M/t61a+Sk+Z4jpLVcie+EcxOdqIjWSz9ruQvO+g9j2q0ckP7HgzBOQWFyogUGtUbAtf/G6OqQ0RsV7a0T4ZsxXzsWuPz4uIDKpuFDCTCs//BTpMydh4jcuD9hs4K4teI/2YLMQBrEf1ThDnhFmv8F7RVs0oexnXXu75B2+V1aGGpcLxQHwd7ClBVXt7ShKTMSC3FxUtrVJXuKjJ50kZS14XzPE9OoVKzAtPR03TJkin1uC95bGApOV/LiyUvr/1rRpYCgr1VD5HTKTLKVR0tKCn8+fj8IAMynPuMC8mWzi0LCJXURqCBAjMOdUIyVLyHDS+ePGSk5hciDyqPNZoK0HKpweqq3DvqpqyUsUoZrqauSkpMJhswqzWN/ahjNmzkBKIDxePevD12+QQVx2D9Jyc2VTmwd9AK4bxRqq0ElV9kKVwDDb+sSfJGAmQDRDTGMMFJnD6bRAbwGikucluCGrRvBEQEcmiuGQFLEhoGT+mwKIV1xxhZR4IDhjOwqskCX8xje+ITtby5YtE5EaKomSTWM+I0MpCVT4UGF7AlO2JxDqC0AkuCQwI+Binh2BC1lHAs9bbrlFWFQCOeb68VwM92RIKcNoCcAIVhlOyTBXxo7z+ghuCV55s3NcKi8xfH0xv5DgkICS5yYTyGtiqCevkyI1tB1BMkVqaFNVk5LnomANwSlFcpRdaDd+hzmiZFsZJtsXgMjzMFeUYbIMMSUAp+AOH14EfwTDZD+jPfpbxVSdtxMgnizMniNzFPw+io/sR/uhz9F+cJPUL3QWz5ZwUYswh6FMpT6EtXHDi3DXl8GeXoTkqaegZuXDEm6aufR6WBPSUb/2CbQf2oRR1/xNaimK8zSEKqbKDkGAONshzF5xthUNrT784fV2rNjqxn1fTcLEfIuUuli3140fP9GK60914sqlTgkXDc+XenqVC+yzOMeKs+ZoQjUMN73lbCcyk+PwyHIXPtvnwbO3pUrZDOU0RONAsm2pMw93zBhaFVN9TlDlB59g87LOEFO9imnz/sOoXr0Ole9/jNFfPAN5py2WXMNIyo5kGw8+96YWijtlHDKPm4n13/+F5CiOOv9UONJTsenOB6RO4sz/9+2oREGUkx6tfSOJ/nSnwHhEADHcWdUGHF34p9k2+Bglg0hlUaqWUnRGHQSDpS0tGJeailMLCiSvkCGmd86bJyGi3GRhmzvXrZMyF1QtTXU4Op90gbl48+BBbK2vF0XU04uK8OKBA6J+euuMGcJYMpSVJTX+fcopWm5j4DBVTNUjzt/lfh2MezOSimnI+zcwx+X1DQIQD9bWYunUyZJXGNwo6JxQuTd3l1egqqlJ6iBOyM3FtrJS7K2swqKJE6UO4q7ycmEiL15wHNJ1GwZG93a4imlPOYf8uxKlMdtaZV2ZIjXRepRmuyG1AIEBwRDDGgl6yGjpD4Ymfu9735MSCAQL6mCYJv9GYEXlUwIXsk8Eg2QWGVpAARUKwvD/qh4g25FNo+AN2TYeZBjJ4DEHkKwYc+7YL3/n7goBE/tmXiRBFvslCGXOIUtoELQSPJGZ5I1HRpAHASwZNoqwMLeQoEyVruDfGd7KfEL+jXl4HANzEQngqExKhpGgjWqpzB0kcOK5CWY5RgrXsA+OgWMjoNXH4itbEWixL6q0EsSxf+YMUgSG9qBYDA8CY7JxzJMkeKUNCUzJVpLZJUjkeGgXHgSbLBVy0UUXCePIMdMuVB1lDUt16O1LQMvxU7iHwkMEhbwOAmUCdDKYzNXktTLnlGqoFOqJ9uhvFVNfRwt8rla4a/aj4pV7Bfwx7JMqphZHkuQWNm16FbbkLKTMuVBjAANOLPMILfFJgNXemd/o98Hnbkf1O/fL3zIWXQlrQqoARFf5DqTMPhfW+BQ0bXkL7tqDKLz8fsQ5tHzQoVQxbWn3obkd2FPhxQ8fa8WJ02w4d64DY3MsyE61SIjpCx+7pMD94ik2EaJZtdODz/Z4cNMXnLhwfnyII88oyXa3Hz9/rhXJCXH4xulOpCVZBCBuPejBxQsdSE2y4OVPO7Cv0ot/3pyCBIcGuaMBL4qJiAUVUzo5npY2EZWp+ugz7PjDoxh/zcXInDcTCYV5kifo93hRsWItDr/wDtJnTUXeyQuQMnmcsfAGQ7c8XrQeKsfW/3sYBWecgPwzFiPOZsPndz4Ae2oKchbPhT01CbsffgrJE4ox/X9DlYAjATtZZwOcA2WqmMZuLuNjZBVLS0WkZl52NtZWVeGRHTukriEZRYfFgjWVlRIuesGYMbhi4kSFaORfcjntHg/+un27MJO3zpyJNIcDT+7ZIwDx4rFjkRkfL2Gr75eX489LloiwTXfgZzDWZCee6QrMRhKrGa2KKWsbbjhQIrUMCzLSMSk/T8Bf8Agwwf64OLAExqd796GtwyWAkHmGnx86hD0VVZheVIhEh11KYZBRPH/usSJsE1gQhhs/epGajPz8oIopfTX17OKcKV2C8JqIRmUvRlpb+qnc4DdzEKP1LM12Q2IBgjuyVArc6BU4OSAuYipaEkjoc9EY/kimjayauuEJLllDkA8EPijYhjl/6gFBIMeHCJk3Ah5FrROgsC+egywjf+d5+Tv7IdvHvvk99qX6VWyXehjxWvi7KsWh4t45RrKcSqGVn/Pg+QmE+DeCR9qBAJQ24FjV9fG8bKOuiWPj33jdHBuvhW3ULln4RLId+ybw4rnZP6+H18ExsGYhD/5NtVPhGgSJtCm/w5BXXot+/OyHY+M4+DntzYcOv6MOvX0pNkRwS+aRQJrXy/FxLLQBz8H/qzHSPuFhx90t1J5UTHsbpsnQz+bNb6Jl50oRkImzJ8CWkgtHzjhkLLkeLduXo27Vo0CcVRRI4wIF7jnG1OMulnBUZ97k4JC9rfVSN5GMI0VpUmafhziLFa37Pkbz1nckL5EJeo68iUiechJS510MizU0R+BIQmZDVEyNQoc0byzUxH4/XlvvxoufdODtz91S7oLhn/npcZhSaMWyryQh3gZ8uM2Np1e7UNXok51khp9++fh4LJxsE7VSfb91zT6s3eXGZ3u9IkrDshdWC/DRdjdeXefCWxvdkmo3tciKM2Y5JETVzsoXOgATjePWnUjNYDml7qYWlL3xAcreXIm6dVtFTIbsHkVmshYdi2m3fx0dNfU4/NJylL39IWbd+R0kTxwrYjORwBrBYe36rajftB35py5G1oJj5NlT8e5qlL+zSuotwudHxtwZKDhzCfJPXxx0wofa4dYziCFz2ItQ54isYYT1axgmZ7btEvIdDhBZwoI1DZ/fv1/YROaVUaH0S2PHYnFeHsampIRs/DA/ke3XV1eLAM2VkybJs2BjTQ3ePHRIFFE7vF5hDZcWFEgOIwHkUK/JaJ4lehB5tI63W4AYeC8QHDJk9OO9++D2eHHq9GlwOuxSuiIc2DG/kCUumG9IYDh7TLGsh7L6BuyuqBBmkbmr6YkJGJuTg2NGj4qsbBp4PugZxNRAWS+976NyDvmZUivluIzKXozUtirE1ASIQwJ7zJOaFjAtoCxA5Vkyg2QOyUyy3MiiRYuEFSWw7c+jO4DYlxBNhn12VO2VYveqFAaFZyzOVCQUz4G7vhSusq0GIuJ+xBdMgyN3EmxJncXQyR56Gsvha2uUUFJ7VrGEjrKeorumBK6KnQIQbWn5AkLtmcwp7RQKMC7REX34aUSAGEkqP/A5wz53lnpxoJoCKVp+DEVj0pPiRISG4Z8V9T5sPOCVkFP6EtkpFsweY0VWikXEaPQHGcbDtXQ0/MhIjsO4XC0/sbrJL4wh8xkJEAszLJhUYMW4XIv0qQBitKFonQCxELYombHuwiP11xDtGHyuDjTtKUHz3oNw1dQFu6A6aUJBruQbettcaNl3EK0Hy5G9ZJ6ojsbpBCLCwSxVTNsra0DwmViUD2dupgDE9ooaNO85IP1QEClp3GgkjS1CQn5OxFDVvoSJ9sUO6hpEpGbtVu6QdeacRQvWtE7MkNIBssPOhgYcbmnBhNRUKV9BZ77W5ZJaiWQEuVYI6GZmZiLP6YSTRe9195Xb55MQ1fqODiTabJgU2Cisc7lwsLlZwk7ZhiBzYmqqAEUH+wg7BntN9vc9H36/9nS/RPssGeh+9SI1ICPIZ1BAAErPzrW7uVHYKOnRxdlZXXJQ1fXKpnhbO9o9btisVmQFwonbO9wCMiu5we/zCftIlVOGlwaBZqjRgutME6nJxtXLliGroFA20RSxoPIM1WeSUx5gE0UIzGwrNlBEiAkQ+9P7NPsyLWBaoNcWIChkSClzHZmHOX/+fAkdZXhrfydIRwKIR8K6qQvuLftoFBIqfnA35TT05xqItkGAaGXYqg60DQP2RpyoAIMYbYhkECAmFMKmzwk1xTBkqQ0Fc3JEANEUn9EeETFsh2jvzUhgZyjWpBFTr+1ZdC2BczS37QIQA9cvtSf1thjC94VSMb3qrruRU1TUBRxy3sLDSrmmCCLDgeRIbau0PEyA2Gt31vyCaQHTAsPVAgMlUtMX9jFkA9RAYEYcpH4QngkHnN31++1klrl4EH49QBwmjEzQcYzScaMdgiqmOoAYK7v1I5W1kBDTNWEMYrQ1Bk2RGmMGVYHGaOw4wG3DwYR5vylMPzTCM6FEXPdjiCRSEzKHQ/y+CBepURsNBD0EgErFlJ8zXcUo53CktzVFaoarh2uO27SAaYE+W6C/RWqONuYxhEEMliOIXdGMLs5NlOAwlkRqRhoL0RPDYorUDI/7ra8spR5MmGxiZHAYi0xptCI1IS/oQWYT9SI1mQUFQZEalYeonj9GOYcMQSVgHOltTYDYZxfT/KJpAdMCw9UCPYnURGLXVH5h+HUb5/zJHnkXEw2HtiE5iLyCLoyD4aVFyPsamrYhljeeimC+nV6kxgYK5XRd2YYMRw/9hjpIxnYw+zV2jsMBYo+ha5EeRpHyZo3am23VZHS95wfAvmGlMMPwhIFSaMRHidlWMWRdNl4GwGaRAGLEzYIBWDvd+h5+P/QAMT0vLxgmrwRp+NwlEDQKK1WgfKS3pRggBQnNENPh6uma4zYtYFqg1xboCSAeDXmER8Jq9lXFNJZUIBXGi2YHPhZUTNUijma8I6GtPsR0KJkIOXc0IZkxnO8Xy2quXfLWAjmvPTHM+nvAbKvlCQ+WHboFiL1QvR7I94UKMb327nuQnpsny0Wfc6hEaZSKqQLYRqUsRmpbU8W0166l+QXTAqYFhrsF+lvFVG+PI1UQlRfVIOcchucn9kqkRnuzRudED2JbAsRo85oiidRE3JU3cMbMtp13QX+oS+pFaoI9x+A6k7H1oO7bI8AdxPsi1sfbH2tnpObthryHBvAZFUnFNKqNlEFa60qk5sqf3YWcUaO65BySPVSlztSzm6qdBIzh+YkjtS3Db806iMPd2zXHb1rAtECvLBBJpEbIgiFUDz0S1i+4ox4BXPbm2nolUiMdx2a+VLQ76pFEarRLG1kKhdHabKAZixAG0WTntNv7KLaDyZyrKdYCb2P5udNFpIZlLmLsHRBkEJfdg6xCrcwFD5VzaKRWqi97Yba1SJkL1rQ2Q0x75V6ajU0LmBYYzhYwVUwDzkgEMNkrgBjDipHROFm0RKkzD3fM+BmqTRXTqBxTteMerX37wgqpHESwQHpvgVEMr8moHOlBYlmCz/AYYECjZfsjrb3BWJP6d95IHm8kFdMQn2CI2f5wFdOecg75dyVKY7a1ynvAFKkZzl6uOXbTAqYF+mQBU8U0sEsdgS01VUwHL5/HZE6MmRNTxTQ2Wfn+yhszVUxjmyUMB8N6VnO4qZhm5OcHVUxZU1ltbKncQl5beE1Eo7IXRvmJSvH0aOyXANEMMe2Ti2l+ybSAaYHhagFTpCYsbBKhgHE4i9QoYVG9E9BTyJYpUtM1jLYnm6l7f6AArp5BDDnHIMvly3XGWPicjGmY20HN6VCvs4Fav0dzv90CxBgTqbn+np8jNSdHbhnFECq2WeUcKrVSfm5U9oJzORLbmiI1w9XDNcdtWsC0QJ8toADigVqX+H42qzXYl5JeF8dFdwYjSfajte0tqQ+AP4izGpe4CDeOvHEN9NQj6dgPYNtg10EZ08Akhpeu0I2hzFmAnxxzNyqcBZKD2k3TLuvEbKuZpL/tcN2z7+P01VsA5jeZh2kB0wIxY4HXmpuwrr1Nu+f57lSgMIY2Lfw+HzJy83D1smXIKtByEAkEeZD1448+51CxifzMbOsVGxAUt7S0mDmIMXPnmQMxLWBaYMAtUNHkwX3vVGLFJ5ulXtL8BQvg9/s0iRrdDihfGqpOkn5QR3vbCxJfxQXJr3aCoQh28PkYihkaKhXJZoPV1u32yJxZrRZYrbYQ8sfj8cJCR8HaCTroKNTY0vHkhGtQ58gMXrPX40GcxRJ0KvSOhWwo6NaJ2VYzW3/a4Yw1WzFn2wHplzvZdO6sNlvXNaktQO1z1jajeiPvZB2wDK5Js632PBtiO0hYnscjYX1KMdLj/f/sfQd8HNX19dle1GVLsuTeu8ENGwyEapvQIZBAQgIJJBg7CSmkACGF8EESUmgBQvgnJIFQTOhgejUYG/eGm2zJltVXfXv5fufNzmp2NSvtSitptZ5JjK3V2zdv7ivzzjv3nhuem4p+Y19yfWa/Kw8gtLLScB8sO2zyenDA55XaEF5TOQd9Xi+MJq65+vB7M/rYSP0dIKlN6/WpL5uVl4czrrgSecOHdwGHbHusW6n8ro8FksdqWbKpmkhNv29HtRtoFtAskE4W4MlYZWUlbr31VrjdbjzzzDPCtURsQhVsImMO1GIRtLLSSz0d7dDS0iL6zGazwW63RzYGbC+T/nJTYLFYIsOR4IN/tLLpaQeCiaamJjDGJysrqxPAa3NTAuVD0A6cb2QmcnJyxLzT5qZ0YDWU7cCDVYfDgdzcXLHGau/NoTk3lf2midSk065Va4tmAc0CA2IBJUAkaHjqqaci8QmxctjKuAU5IF3+TCsrqZ2lkx0IEAn0ufmMsBN+PzweD8xms/hMPiHm4QAvgg+tbHragX3EOWq1WiMAUS1OSJubEgMzFOzAdnKeZmdnizmpzU0p9m0o24HtJ0Ak4OcBnPbe9Iv5OJTtoAHEAdmOajfRLKBZIJ0soASILpcLTz/9tAANBDo9SVzzObSyUnBhOtqBLzWeYBNQ8OLGRVafIxBkm7mJ5hhgX7Os7GqklZVcONPJDrJABPuI/ce+U3MFk0VB0nFMau0NRfUbxxiBvzIpuTY3A5HDqqG4RsnuiASHcl/KBxba3JQOboaaHXhgwcM5LQ9iOu1etbZoFtAs0K8WiHUxXb16tbifHKtEQKFkmuLJYcufa2VDAoSlix3kdrBN7GteMmCUGRYCSW5mZHColZXAYTraQRaV0OZbZq1RnJs8lNPm5tBfozhHCRLT5R0ge4lo7+5O92W1NB3dramaimm/bkO1yjULaBZIRwvEA4hcQPmiI2hQpkmQJa5j4xO1shKgSDc7yH3H00+6sClzVPFUlBsZukLJ5dh+rax0yp2OdpA3n+k2zuRDJW19kIBrsnaQXbvleajNTclNeCjagX1PoK+9NzNn/8D3pJYHMR13sFqbNAtoFug3C6gBRDmuiSeP3clhyy54/FsrK8VZpJsdZOEOAnqC/diYw1i3Unljq5X1CQYg3ezAk+x4CoNKqXptbkpu8kPFDuk2zuSYZG19kGKzk7WD8sAtNo3EUBmTajkR0+39ppamoz/sy/eipmLab9tQrWLNApoF0tECajGI8eKEpJQJkhhLT/GJWlkpzmIw7UAwwRco+4wupOy3WAYqNuaQ7dXKBkS/pZsdOFfJqCjVZ+V4nsEcZ1obOnPKJTvnZTdvWTSKh3MyO6zNTYmBGmp24Dorx5USUGlzc/DfhX1dozSRmnTcvWpt0iygWaBfLeDy+LB13xH87u4/wuV04d5774HRSAGTzlxMzKfHw3j5Rc0GyUAj08vmG1uRp2+VmIhwnJAyB50yj5ky31w6lOWJpyGsYioPIm5AuXlh6gulmzAFith+qyLtRSrKHg1Y4TXaIrFVkh39cLldwrW1SxsUcVhaWUlcSLaD0+UUaUisFitsdluEHdNBB4PRECkrzc0ATCIPW+c8Zn9qZSXhITU7BHx+FLm8sASYBzZsd79f5JYU+T7DV2Tto9BTjH2TLcveaW1rE3OBbqZulws2lXnB+1jCYlMyQ6KVlfqSa1eAtlHkjeT6ImI6LYo5xLJuN+yxa1+Ky/r8PjQ3N4s1z2zujO1WvjdNDN1QtNfvZ+ylTvUdO5BlrfYs5BZKOXDlQ2C1NB1qMXzyYYcyjCFe3ONQK8t1V3Mx7detqFa5ZgHNAulmgaoWP77/YgO2H6wTL4SSkpKoTWV37WV55QY0E8tek/MY+Ed6YYp3eFSiaqFhyl8wxYXCAOlQNhAMio2w3iAxHPJLXzDEygThfISgtCnuMal6kmXvm7gKmwrmRVxblW1QpgWRN0/8W3aD1crG9FtY/Y991DnvwoMyZvKpz02tbHgWSBM55jJ7fVj55DsYf6S+x2U6lWuf7IIoe2aozQu2Vm1uamVD8AaDeMnlRE1AcvOX1w2xnikAPEJAMBSMWl/6pWwoBLH2htMexbYhhJBYl5VDUFb1HOyyx592Os6+6uvChmopdJTxtWouqMpUFplUVhOp6XFJ1ApoFtAskGkWqGj246qnHDjkcEOPEEwms/yKDf8du5GS0jqowCSVTdfQL/u9nHvw3bz7ENKZhmzXswfVoYH6I6Wy7O0zbsa6wkUwhAKAnjbUxwyd8BhRbuSkXZsKGtfKRjaSsVNQ2OyYmprqz9sHO1g9PvzsoRcxubJWYqNUx6RAHZ0TR4zTmM8i4zexsgJsxtYRp16tbCcAlG3mDYXweLMDR30+6eDLKKkQD9YlT0O1KTpYbUrkvmQFTzjnHFx4wyohuCYD3O50CGSGMNPL0r2/o6NDS3ORyEDSymgW0CyQGRaIAMSGDhh0IdiskusaTzmlF1w0QIycfioeP5PLrsy+Bytz70fIQFelmI1hIhtIebM4CGXlzaSSmVCOWtVT67BrUSwz3Nuyt0/7KdYXzIcp5EfIYINO18mKSaYJj7MY+6gxNFpZiQGRRqFOFb8MwjCLWgjDZHqXz+JhqHRqLwHiTQ+9gElkEOlSqta4fmiwNtYVoE9lHZDGTsx7SOG9IgCiowHVXq9wqYfCTV56mUkeHgM5KMXxVuxBwgC3Idnx6/d6sWDZclyw4oa4Qli0oRxq0p0OAVnxTCor57bU8iBmxr5XewrNApoFErCAGkBUA4EyaEwEMGZS2VXZ93YFiPE2HLEbgO42JwNQVsk2dbfBigWNqSyrBIgw2OgnF7ldPDe9eBtmNXfmY62sDBC79lFieGaQh6Si79OvvVEAMZaF6sc5HwsmtHkRHzDKh0rK8d8tQOzHfusOgEX14SC1IaGTG2UMrdeL+WcvxXnXr4hKh8RnIUAikxib3kotPjETy2oiNQlsJrUimgU0C2SWBWIBosjfpMIailPcY5BNjGIQIy58KqfRaXg6rGQQEwGBPZ3Uy3Ukw+TFA4gaaxJ/E9ydfaXDm052ojsPxzQckpLncByPzMFuryXMIE4mgygDxAFosHIuaPMi+XnhCQbxhKMR1T4FgzgA/dYdAIu4AqfrYFcBrWQQFy5bjgtXrorKi0sQKMcWxqaOUcYcysIzmVhWA4iZte/VnkazgGaBBCwQz8U0ClDIQfWKD48VljECEPVhNbxE3M7SjKaJFs9RFxbqLyZODSBqDElyDInMmkSmn0Lfoq/kRLzgVLV6M72sxSu5mHYBiGpsv9raqmq0OItwTFm18FHlgUwXxlhVZkdy2T7WyvqCQTze1NjpYmoOx9EPQL/FfcXGA6jxvtCHsdPtaz6JegVAXL4cF638rqhSTg3Bf8uCNN25lcoHW5lYlumFnE6nFoOYwJ5SK6JZQLNAhligJ4B4rMUcxsZTRgHEwaY4ehlLIwPEZJi/VJX97fSfRWIQ6WIaluPoNqZIuTGWDuDjxx8de2U7JTB6ORwiK9cgkyyiHenUBlsYIIoYRDKIA2zgLnFrKY4Hjjr0UwOSQzQemAkiomIQCRCH6Fo9mJOTqZlkgCiLz7A9yphD+XOyhLJ4zbFQVlMxzZANr/YYmgU0CyRuge4AYjxwGOtqKjZ6GcoyJiVSI+9404xlFCqmcVKS9BdzKNcbJVKjt0Kn78wn1y1DMkjt7WkTLXWxCkszYO2VAGJfmcN4xMKxXG+vRGr6sTMGd5xJM2EotKFXIjX92G9DdXLKDCJVTKnaSRAYG3NIVpGAUT604/g4FsoyrlLLg5j4vlIrqVlAs0AGWCCeSI1gbo7BmMMogIAQkhKpkeiu6FExwCyEuLlKG1KlStoTgIplHnsSqZGaqzGEydshLYfZkCZueiVS0w9zPlXs/WDN+Z4OfpIf692vD70SqemHfksrOrwX7yECxPlLlwkVU44dtTyH/Ky7tBc0q5w/MZPKEgS3tbVpLqYZsOdNi0dwu92oqanB+vXrccIJJ6C1tRU7duzA2WefjcLCwqiTGbUGy8pRa9euhcvlwhlnnCGUpZRJpJmX5cCBA6ioqMDpp5+O7OzslD37rl27sGXLFpx77rnIy8tLWb19qUiWGt66dSuKioqEHT/77DMcf/zxKCsr69Gmfbl3It+lzdg22iw3N7fLV2pra/Hyyy+Lvho7diyam5vx+uuvY+bMmZgxY4Yo/9prr4lnmTt37oA8j6ZiKnVTPAY0KYA4AMqkkUGVJNWTCAgTdkgxO9YTQNSUSZNnd5PZ26bxkEzoLEUak4mdu/S1rKpITSdks7HVAAAgAElEQVTaGZhGDCLb39PhT3+sDz2ByUTWB29sDKIyzcVADZ54g6+vg3IA6xVpLpYuw/krboiI0vQUc8jfy6I0mVxWE6lJZAecgWV4MsDg08bGxkjuF7PZjJKSkojvdW8eu6GhAR999BF+8Ytf4I477gB//te//oX7778fkydPhiU2V0/MTUjlExj+9re/RX19Pe6++24BAGV/cBavqqrC008/LUDHP/7xD4wZM6Y3TVX9zoMPPijuuWbNGkyaNKnLKX/KbpRERewnPvNf/vIXjBs3Ttjxn//8J77//e/jpJNO6tGmSdyqV0Vpsz/+8Y8C9E2cOLFLHR9//DGWLVsm2nzeeeehvLwcK1aswNe+9jVcccUVYvydf/75OPXUU/Gzn/0MQlE00UD7XrUY6BcVU76UAz4EnE3QmezQW+yA3iAYyaDPhaCnAyGfByEmT9fpoTeaobfmQmc0izx5oVAQQU87Qh4nQgGfVMaWA73ZDp1eSoIcdLchFPRDZ7ZDbzBFp09IYQ7HgVAxDQRCaPeE0OEGCrJ1MBt1MDAbhGJzw3/6AiE0tgVFMug8uw4Wk5QLz+sLodUZhNMnfYXfL8jSwWQEDDrmztPB0R4U5W1mwChygHc9lZeAR2rZPE3FNHwAERPf5Xe64O9wIeDxUg0COrpzWcww5WZBZzQiFOQc8MLf5kTQ7xeV8HNjrl2U0zNPHwBfmxN+pxNBjw86gx6mbDsMdpsoy66U7uGBMcsOPePq9PqEgFk6xQb2ggyJrIbJEPgWtw83PawiUpMMIu9F2URVTNlxgVAIrV4vAsEgcs1mmMjo6HQIhkLwBAJo8/ngDgTECsjf5ZhMsHFs6bhW6ODy+0UZFxOhA7AbjZF6+DO/2+LxIMdshiX8PRkY9sf6kAq2tIuKqSxS04u+iHqNqgwezktvICD+WE0mGMV80sWs1SHRP26vT8w1i8kkgShAfO7x+eALME9gSORtZD38m7/np266d+r1kb4dKFo+VqRGBnxqqSz4Ga/YnIiZWpYAUXMx7eUmcyh/7fDhw3jnnXfw+9//HlQqstvtmD59Ov70pz9h5MiRvX40JUAk0Fq0aJFgEQk8CUAT2fgTJBK4kjnj9/gd5feONYAog2YC7ffee09M2HPOOQdf/OIXMX78+IRs2usOTeCLyQDEiy66SPQrWUWyjfxDADzYANFmtUW/I+PEFop3bxwX1KDXCU/dATjeewj2SSche/oZMOWVinqd5evQvvNNuKq2I+Bsgd5sg2XEVOQtvByW4knQ23KBgB8tm55F++fvwVtfDoM1F/mLrhB1yfW0bHoO/pZqZM9cClPBSOhNUrtTLaozECI1je0hvLrJi9c2e3HDchtmjTYg306pyk6w5vKGUNUQwO9edAmgd/VpVlHOagL2HA3gv2s9+GC3Dy4vMHOUAd8524IppUYBJBvaQrjnVTdmjdZjyVQTRg+PjgPsT2l9TaRGnSGsfecT1Lz7KVp27oO/rQOmvGzkz56KMZd/EVljSuFvd6Jp824cefFtOCurwROD7PGjMPry5cifMRnm/BxxGFD10juoffsTtOzaD1NOFkZecCZKzlgs6uBV/eZaNG/dg9LlpyBr3EgBIOXrWASB3QFGa6yKaTLosg9lZZDUEwDzh0JodLvx7/374XC78c0pUzAyKws2oxGtPh92OBx4vqIC2xob4QwEMDY7GxeOGYNTS0tRbJPWx49qa/FSRQXW1tYKcHjqiBG4bPx4jM/NhUmnwzaHQ9R/3pgxmFVQgOFWa1yvgp7a2znOpLjZVB8+yXYbSJEal8+H/bW12F9bh/njx6M4JwdWnsQp1mpfIIBWlwuf7NsvAORxY8egKCdH/LuxvR07q46isqERvmBAfD537BgMz8kRQNLp9WL9gXLx+ehhhcgN91uvTjySHJNKkRreT3YVVaayUMYcqrmgZmpZTaQmgQ1wJhYhaNu7dy+ef/55vPHGGwIUfuMb38CZZ56JnJycXj+yEiASbNK1NNXXsQYQaT+CRPbXwYMHBcNK90z2WSrda3vbT8kAxIsvvjjKXZj3JOBNJ4DYG+EZ15GtcB1cD+eBdXBVbEL+iVchb8FlMBeOFmZt27EGHXvegzG/DHqTHQFXM3zN1TDYcpAz53zYRs+Gv92Bhrf+IlhBU+Fo+Pl7azZs4xYia8op8LfVo3XzCwj53Cg46RvQW3OgMxj7RSgnLkBMgcpHU3sQ6/f78d5OH9bu8cHRHsLdV9mxcJIJw3I6E8r7/CEcqA3gX++78fZ2HyaXGnD92TbMm2AUm7cPd/vxl1ddAvzx51ZXSDCIX1psQVmBHnurg3jkbTeWHmfC2XPMyLV1As9Uu5QqN4XcEEaJ1BhsgiGOvfq7Dcr7DZZYT2wbKlevQfOW3bCVFcNgtcBd74CnoQmm3GyMPPc0eOodqHrlPWSNKYMpLwdBsj5H66Azm1By2gkoWjIfvrYO7H/wCXgczcidMh6u6nroLWbkzZqMUeeeJuqsfuMjdByswsRrL4NlWD70ZpN0kKLithnv82Ol7GCJ1CTCoh1ub8f6+np8WFuL9XV1GJ2VhV/Om4dxOTnimG53czMe2r0bI+x2AerIHla2t4uOnl1YiCsmTRLM4TPl5Xi/uhonFhejzu0WjCTrIkjkv3mP1QcPYsWMGZiRny/Yx0SAnTR2Bke8qUsMYqyKaQoGsNvrRVVTMyoaG3HE4YDL68WZM2ZgZEEBbJZwWo0wQ9jU0YHtlUdwsKEBhdlZmD9uLEbk5QlW93BjI9aXH8SowkLRNx6/DxaTGTNGliHbaoWjvR2bD1VgQnERxhcXwyLn4xyAyakUqSETKBMS3cUcygqmmV6WnoYM6SooKBChXulw6ULKo6V0aFGGtoEb888//1y4LtJt8Ze//GXkSY8ePYoNGzYI900yjIwbI0ihiyNjxfLz86WNb1ubYIMOHTokypENYnzgv//9b1Ev3TT37dsnXCE50MgMctDx86ysLFEnT2wYw0bXQgIfTkzGAbK+hQsXoqWlRbhYsk3yPT755BNs375duJiOGjUK1dXV2LZtGxYvXiwGs+wmwFg9m82GOXPmiPayLYxdJMjixd8NHz4cU6ZMEa6af/vb36JcTFlvInboqV6lKpb8UuHpDOsuLi4W95eBIG1JIMhnoY1k+/Nz9gMXMTK+ZA/Zh/yc/UTQz/7gNWHCBIwYMSISE7hz505hP8aI8uL3+Xu6hJLZVcZ4yoOA93E4HCDbTHdf9hsZP9qbY4D9xYsA8c477xS2Y3vZz6yP7eM92E+yiykBIm3PGFOOAZZh+ViAyP7mYQP7cdq0aeJeHDuMZ+UYY9vo5kGAzLE7bNiwpBaweCqmsekeIhv/HhhFpwCHn8BZ/incVTtQsORq5C+4TAA9Xs5DG+Ct2w/7+EUwZA+Hz1GJ9t3voH332yg85VvInnE2fE1HUPfKHaJMzvHnwVW+Hq6KzbCUTUfu3AvRsed9+ByHYcwbgby5F0kb3hS6lSqXuaRUTJOkZMjskfUjQPx0n18Auz99w44TFACRVe6v8Yvfv7PDh33VAcwYZcBVp1owb4IJZBbXbPHiDy+48MC12TAbgY/3SPXdeK4NuXYdPvrch9rmEJYdb8bCiZKLrjz3+HciG8BENrFq9fYEEHtbr7KP+pMB7S9X3PoPN8DT2IzCBbNhLshD6+4DqH1nHcgsjv/GxfA6WgS4m/GTa5E7fRKCbg8cG3fi0FMvo/jUhRh7+Rfh63Di8z88CuuIYZj4rcvQuH47HJt2wFJUiMnXfRm1769He/lh4V465rJl0Cs2NkmSCwPl5TaoOh+9AohJznkxbnvhxl3e2irYv49qarCpsRHjs7Px6/nzBUBs83rxYU0Nfr9tG1bNnImzRo5EltGIzxoasLq8HFajUZRlObKDZBr/vHgxdjQ14dP6ejS43bhpzhxUtLVhq8OBZq8XV0yciJF2iW3uz/UhFfO4VyqmSfYbmb3KRgcqGhpR1dQEr9+Ps2bOwMjCAthkl9ZQCI6ODlQ5mnCooUH8m0zg7NGjBED0B4M4UFcnmMXlc2YLN1KCTQLPRRMnwmIyorKxER1uDyYUF6OsQNpbhhdr6e9+9LcWMYjLlguRGq6paiIzbEKsW+mxUFbWv9AAonLGHiP/7g4gPvfcc/jKV74iWMWmpiYB2AhoGDPGTT5dRzlBuGFn7Nl//vMfsaHnhp0MJEHdAw88gP3790cAF0EP4xMJKH/84x+LjT3rJAj54Q9/KEAH4xYJWFauXCkAzVNPPSUEWf73v/+JuEDeg26nBFwUayFAJAh58cUXsWrVKrzwwguibQSeBENf//rXRb333nuv6FWCVraVoIcvANZF8PqDH/xAAJ/HHnssCiCSYVWzw5VXXgm6S/JeidRLQKa8CHAIeFj3WWedhZtvvln8mm3++9//LkDXSy+9JAAU7fXpp5/i8ccfF2CLZcgeXnPNNYJVZHn2E0Hq7t27RT1XX321AF3HHXec+Pm2224TNiLg5XPz+7wvbUaAGhsbyr7l+GB/rV69GowjZJ8SyF566aW48MILhb24mLKtbD+fhX3MAwL24VVXXSWEawhalQCRZfgz+/z666+PcjH96U9/KhZi9vu6detEW3/+85+jtLRUtOHWW28VgJggk2CU9vnud78r4hc5HhK9+kukxttchZqnfoSsqachd865AiCqMZJkA50VG+F4968oWHINcmYvh6+pCnWv3AnbmLnImbUMroqNcFftFAAxe9ppqH/197BPWISsaafDlDdCtV4+f28Y0KgNS7Iqpn1QBHlyrQcPv+HCzZfaMW+8UTCIPHH2eIJ4Yq0Ha/f48eUTLXh+g1fEEV58glkARLcvhNcJEF904e6rsmAyAOsP+LG1IoCVy6yoawni6Y+9WLHMKlxP87MkBm+gmDRNpCZ6JsYDs2QHGz7ehH0PPI6y809HKBhCR/lhzPrFSthKi0QljFvcsOo3yJk8FmMvOwd6mwV7/vQPmAvzMO6qi9C0cSead+6FtXgYxn/tQuz6/SOwjypF2RdPha20GDq9xBxruh2de27llO2Vimkf5rzcGbH5D3uam3dt2YKDbW34/qxZwo2UTOH7NTV4pbISPz3uOJzEcBSx/gG/2bxZlP3ZccfBajAIBpFupHcsXIjdTU3Y3NgoAOEPZs/G84cOocrpxDcmTxbgkK6rsddgsYRR63IMU9krFdM+9NvOI1XYdOgQlkyZgtL8vAhAJIjYUXUUhx0OzCgrxZ7qWpgMBkwrHYERBfnwBwIor6vHJ/v346wZM6DX63C0uQW1ra1YOH4c2j0e7Kqqwvxx41GUS9fVMFOVAgY0kUkvVEzPXorzrl8hDpmVqSz4bNzjxKa9UIs5zMSymkhNojvKDCzXE0AkGLzhhhsECCLw48b/ww8/FOqkP/rRjwSAoPgMQaKsUEkwQDaQoOKee+6JAohk6wjy7rvvPjz00ENYsGCBYMTeeustAYBmz54tQA8nJO9bWVmJhx9+GL/61a8E4GA7qIJ55MgRAVwIjpIFiGSmyIYRZHGSs60EVgQ7BD1vvvlmF4DYnR1uuukmMTJ6qpdsWW8AIgEs4w7/8Ic/CEBH1U+yaXv27BFMKe1AUEx7kSXlQkZQ/v777wsA+61vfUvclqwpgTjZSC5kVJklACcjfMkllwgQrbwIwGhf2p5Ann1Flo79xO8RYBLgEVgSIJJ9JsiWGWD23SuvvCLiJBnbesEFFwjwzcOF7gAi28u2k1kdPXq0+B7byPuQIZWZarKZBM5vv/12BOTTPTrRq19EariZbT6K6jBAzBEAcZRqzKK7cgvatr+GQEcTcuddDPvExUKgxvHew4KB5L/5csuaeTasZTOEi2LbtlcF05g1+WTAaFKtl8+fijQdAyFSw+cTAPFND26+1BYBiF5/CE9/7MHhxiCK8/S4cIEZf3zJBX5+8QkWzJtohNmgw4YDPtz/mksI2Hj8QGm+Xvx+RIEO+6qD2F7pxw/Os2FkgQFGQ3xXMGGzXrAb8lhT2zxqIjUyGOk+Dqv+o42ofW8dvE0tKDp5gWD+GFs48+YVyJs5SbiGOqvqsOM39wmAyFjF7HGjUP7Y/9D46Tb4WtsF6C86eR4K586EMScLR199HwXHTUPZOaeK7ydJmoiG9yNhEbVEpQOjqapiOgBGS1SkRp6bBIjlBIgzZ4rYwSaPB+9VV+MP27bhB7NmYemoUSi0WNDg8eAvO3aguqMDN86ahQm5uaIcgaDD4xHCNjMLCnBGWZlwS11bUyMEb66bNk0I1PDfyrndH+tDKjwIuojUUACwH/uNMYSbDlVgyZTJEYAYCASx62gVWl1u2C0WTBlRgk/3lwtRmmllIzAiP18whkebmvBZ+UERaxgIhpBttWBqaSlyLBbBOBIskk3MsVkl+w/gxBAupsuW48KVqyLvARIM3B/KsYXyGFSLT8zkshpATHRHmYHlegKIX/3qVwUA5MabKR+4IScgovviXXfdJYDV//3f/wk25yc/+YnYqJMVkwENYxCVDCI3/Pzd7bffLhhCsj787u9+9ztMnToVp5xyinCr5EXAQzbsN7/5jQCa8+fPF4wU70Gg+uyzzwqRnWQBIplDfp9KmmRG6XpJwEngyTbRdVWpYkoGUc0OZEDpnvnnP/9ZLCo91cuUFL0BiPyOzNCSpSNIJlgmAONi9cwzzwiVWIJuuuMShBNEkVUje0f2je3j88qpQWRGmH8TuFINNVZ9lEwjGTwCdAJIgmeOAR4GkIGlzR599FHhckqwTxdTlp03b54AsASRtBH7jcCfjCbb2R1AJBAkCCZAJKgks8tnkt1feZjA8cRnqaurEzYnYCW7SLaUrG68i2Xp9kxgyatVl4PXzV9EB+ww6jrdR6K+T72UWEEa+QUce6NwWV9zFaqf+jGypp6KnDnnwVQwqkuTvHX70LF/LdyVW4WQjW3sfBGbSHVTd8VmeOr2I9DeCJ3JAvu4BQi4W+Gu2ARjbgnMw8cLtVPXkW1CBZIMpXXENJiLJ0pKjUm2V9k4pWf/qpx7sTL3foT0khuxmnuYmq3F1iqOUqiKyfDkx148/IY7AhCpYrr3aACvb/WhtEAn4gunlBnw66ed6PB0AkS7WYea5gA27PejvC4Anx8Yka/HKdNMeGcn4xqDGFVowNSRBuyvDuBQvaReOGecETNGGjCysDMmUAkOBZyJ18cxQLK7sl1EasSmJ/5LJLoNoYwvG6KgxZ6DqHt/PToqjqLkzMXInjAarbvLcfTV92AdXggjlUltFuHcTVGaopPnY/zXL0LW2DK07NiHtj0H4appgMFqRv7sKWL8172/AdaSYUKYxmizomnLbgS9PlhLhiNvxkTkTBwDHWOn4vaxpJAbAQjdjofMKEuA+JOHX8TkI/UIhVVik53Hycx5ZdmeoomU8+JOmUGcOVO4mHI67Wxqwt8+/1yoluabzcLFlOzVu9XVyDIYcMvxx4uy1U4ntjU14VBbG8x6PSbm5mJCTg5er6oSPzMecVx2NjY2NgrgmW0yCbGaKXl5KIhRXu+uzfFcs1XXygTXyXgAlQziE45GVPu8AoRBdvlMsN5k+1gJEEfk54FvG4rPlNfViThCissUZmXhgz17QcEawSDm54v+aHe7cbSpGc0MDwkGI+Ur6htAAZxcqxWFOdloau9AC8N/QiEU5+VheE42csKhLMm2N9ExGfD5sHD5cly08ruimwiK+IfATylIw9+RYaSHk7wnyfSyJFL4jPTO0mIQMxAEdvdIPQFEumcSnHCjzkWRf770pS8Jl0Sqn5K9Ikgjs0QgwitWpEYJEAlGGCdIl0h+h4CQrpdknghSKGjDeEBeBIh0Lf3e976Hd999VwAHMnm8YkVq6GJKFo2gKJ6LKV1LyW6yvQSBrIMuk2wvgRYBEgEN7xkLENXsQDdLglUCM8bE9VQvgY7ykl1Mv/zlL4vnjudiyvYRMG3evFm4iTIeT3nFCsSwj/icy5cvF/XecsstIsbv1VdfxcaNG4WLqfzcXOQIxNh3cgykXDfZQz4T3ToJkOkSyou2ohswWV+6IZPFZOxhbJoL2uQ73/mOiI2kGyj7kQCtO4DIBZnPRxBKV9LTTjtNAF5erI/5FpnahOCUbCgBLoEiwT37Q2ZL1cY8XXM5zuTYU7+9BA0n/gLILhIAUS0Gs8vLnluSOJt8uawMEO1TTkUuAWJhJ0AM+SnfXy/Earz1+4UCKWMVDdlFXSmL8EOEvM5wrOKbKDxtBXyOI1Kc4+EtogTjEQkw8xdfCb3REvXoIj6xh/Z2boSjy8oAMahXSTnCtSDOwtJFpbiHspKLqRs3XyKJzzR1BPHSZ17sOiLFHC6aLLkb/f1tN9xe4IzZJpw63SQAnj36ceEPAG3uEP7ysgs5Nh0uWWSJCOEcqgvAoNdhcpkeFy8046w5ksCCki3gz2Kdi/NsyZQlQNxQMB+mkB8w2ATIiVezPkbARmqDeisyoazf5Ya7ph41b38C5+Fq4Ro64epLYLTb4DxSg8Z1W1D7/gZ4Hc3Qm40wFeShcd1WjLrwTEz89pdhLsjtMl/phtqwfhsOPvYcJl1/hUiV0bBuK5o27gDBqGV4gQCR4648H6Z8CmfEs29supPOON/YYdF1PAzNslQx/clDL2Ly4TqEwu6Vyc7j6IUndeuDst5YgEg1UjKC6+rq8O7RozjY3i4EZ0qsVuxsbhaA7+5FiwSrSPEa+eKzMTVGRXs7/rR9O84sKxOAkXGOjE1sDgNEfva1yZOFaE1knUzw8EheS+IsJXHT7aiVjwc6YwFiSE0lPoVr9c6qKmw6KDGIjC1kWoq9NTVoaGsTMYdlBQWi+VsqKuEPBjCuaDjGDBsmAB5BovIii8t4RiqXmo1GTCstFXGOdFNtcTnFQSeFbqaWjsD4IsnVvL/GpBIgcu3lXoOgKLbPeX960slA6VgoS48z7su4zyMxkQ6XJlIzQL2QDECUm8SNOJO1k/UjcCNIJGAkg8irJ4DIDT2ZqSeffFK4IxKYkHki+CGjKC8CBIh0g+TfBHQEiARTvNQAIpk+MoCM2yMLGRuDSMaTbotkvwig6MpKxoqAadOmTeIPQWpPAFG2A1k1PjddPwm8GB/YXb3xAOJll12GpUuXCiDHKzYGUQaIjAGljci0Ki81BVH2KwEdbUZgxvaR6WVsKOME+dxkE/nMdFVNFiAyRyUBIm3eHUC89tprBfCmiyrzHvbEIBK40nWVYI5tYs5EOeUKmV6CXI6b6667TjCLXLDkvqN7bXcAkYCctpVPfw+3BHHdS05UNrpg0IUgp7noq+hLJ4P4BdDFVFYxZb2MMWxZ/xS8DQdhHT0H+Qu/DL0lGzqxeVG4NSmEZ9yHt8FVuQn+1joUnHINmtY9IVJgFCy+EgZbHlo2/g+e6j0Y+fUHRb7EyEutF2k6lOOqP0Vqwm978VcnQLSK2MIjjiAeXOPGq1u8aGxjviypVXQv5Za+OFePq0+z4LITLZgzVhErFAqhqSMk1FEpVEPF05OnmbDy7+04aaoRZ842iTyJN/27A8uOM+FH51NZNLW5D5VuY1EiNQTZ+q4pNtQ2PUNReCZZQZvWvQdR+cxrcB6uEcIzZeeeLuVB1OlEHkQCuiApYaojujxwVdVgx+1/RfFpJwjwp5cHRXjAcs/euqccTZt2CgZy4re+hLoPNqD2vfWYcPXFQrym9t11wvV04YO/QdboEVFraD965SmHumLDqe7CKo2H6Jf/QHjaRVxMD9fRlWJwGhHpy/guyXdt3SoYQMYgkhWk0ihLExQyFQZBBwVR6lwu3LtzJ3zBIB5YsqTTZVEBMqiOSjGbDfX1+OLo0aKOX2/ahOumTsX0ggJUtrXhlo0b8afFi3F2OO1Xus3NgRCpUQ7gCECcPAml+flodbuxkZoDdXVwen2RwzYyhLzsZjPmjB6F6SNHoiQvt3Ngh0ICXFKkhqwigSDZxzVbt2FkYaEAhDzMe2vHLkwsLsLiSRP7dUwqVUzpYUS3UuWBMfcO3E/GxiceC2VJCGh5EKPX5GPmp74ARLqPkmUie8SNN2PV6G7Iz5g247///a8QhIllEHkyU1NTIwAlARXBA1nDyy+/PAr8EBiSMWK9ZPQI+r75zW8KkEPASCDI38sqpvyZjBXvSWaSizmBEb87d+5c/L//9/+EeyuFWugCSbaQCwFdFD/44APBRJFhShYgEigzLrOnemMBItvHmDoCboIbPi8ZScZEPvHEE4I15DNxUXrttdeE4A9B5JIlSwSrRrvydIcsHu+tTFKvBIgEzXw+gjm6BhO00UWC7CCfnWXVACKBKW1Bu5H1IyBmP/FZydKy7whOeaJGF1PagX0+a9YscQJHQMsxcsYZZwihHDLPPcUgciwwbpIAkc9H11SyxnRvIIPKZyQwpR3INNLlmc9Pd1bapTuAGDup44nUiE1anDyHyjriAUkJIEaL1AQDvnAKjE8QcLUKt1HLqNkwF47pFhzyfo4PH0XQ2wH7pJNFLGLjuw8KgFl46rcEQGz+9Em4j2zDqKv/HgGIqciJuCo77GJqoItpeNfaD7vViEjNJXbBIBoNOpTXBlDTzMTKQsZCmP2/H3mEMM0p0404Y5YZE0cYRK5DcYV3+PtrgvjDi07hlnriFBOsZuDbD7fj9FkmfHGuWSidrnhEAog/vShaNCrVm7+eRGqORXAY8vuFS6lj0y4EXG4MW3w88mZMgr2sRCS7ly8BtMkwNLeiefteVK/5QGwQR5x5IkaccaLyLCUSqlTx9GvoOFSF4i8sRN70STj87OviXpNXXAFL8TDUvPERKv/3BhY9ckckV6Ji6AwKMOt8XulfgwEOed9eidT0Q4N7isuLFakhgxgRFKGiutcrhGmeq6gQ/2aai29QHTy8PigPMpjygnkRzxw5EscPG4Y9LS34BT2WZs7EnMJCUc+N69bhnhNPxCQ78R0AACAASURBVLJRo9IyJ2KvRGr60G8SQOwUqSGD3uR0osPtFsBcnpgUs6EwzZhhhRhXVIT8LHu08Azfax1OrNu/X6S9GFVYAKPegFe2bsXY4cMxqaRYuMy+tnWbUDU9aXK0fkOq4xOFSM3SpbhgxUoxntTyHKopmx4LZQmCudfTVEyPGVgoPWhPeRC58Va6VsrmkRlEqoJy4DAOjaCGwIAAke6MZKcISlgmFiByUhFQkg0j0KOr6Y033ihAklKFkoCJsXR//etfBUsnp8bgPQheCCL4NwEi3RhZF8EMGSsKrlDhku2jGiYBI11iCSgZu0gXRYquECgRXDCej8CVoivJAkSCIKYK6aneWIBIe9IOdKWkqySfgYwkwRXdOlknASLdZ+VYQLpSkr0laGSsJwEVf0dAHg8g8plYF0En3StpZz43bctnJ0hWA4gEnxS2YYwlBWJoU7oDs2/5HbqmMiaULB4BIkVq6OJLEMkxwEMAPguZTPbrOeecg3/+8589itSQxeV3CTYZc8iYRn6X41VWVOVhAe/D+vlstCNFklIBEGPBodhExmHjlGW9DYfgrT8A99GdaNn4LCzFk2EbOw+mYWNgGTkL7dvXoGXT/2CwZMM2/gQp8b0UVAFL6TRYiifBkFUYuVfI54GvtQYtG54SaTHyFl4Og9mO5o3PijyLxtwi6IwW4XKqM5pR8sWfQ2eS4gUTaW9kcxrn2ZICiEkq47W7QyJtBRPdv7XNiw93+7B8rhnTRhoxZ4wBS6aZuogU3PZkRzgGUVIxtVuUgWKUWQ9h88EAHn3bjevOsgiA2OYK4e6XXIJZKMjSC6XTjeV+nD/fgq+dGuOOm+JcZj0BxC7uUoOYTy3q4CPFdoiMs0AAvnanyF9INs+Un4vhi48XSqSyLfLnTIPBboW7rlGwi/72DpESw1VTj5LTF6Nw3gxkjS6NelOTaXTXNuDIi++IWEOyh6yj5s2PxX3oviryLdY2CEGbmT+/XsQoKsFZksO3y05hqKujqorUdGegflKXVDukqXe5sL+1Ffvb2gSgY2oKuoSOyc7G/KIiETu4q6lJuIs2ejwCGB5qb8e8YcOEqumMcMor5XyrcTqFaA1dU783axZGhev42+7dKLHZRPyhKxDAlsZG/HjOHCwuLh60XIfdzU1vMIjHmxpR7Q3HICpjJVM0KOkG6mjvQGNHOw7W1eNwowMTSooxPDsbxbm5gvmLBWzv7f4cPn84BrFAikFUTjjGHNa0tAhX1Hljx4qUGR6/H+v2HxBVWc0mGHQ6VDe3YPKIEpEuI+pK0bPJdYo0F0uX4fwVN0REaTgWyRqqpbKQw61kAZtMLquJ1BxjwFB+XIp2kEUicCIY4Oafm34CHrr1EXSQZeOmnpt0+SJwI6j79a9/LU5aCMyoTMo/BB4EaNy8M46MIJDgizGHdHEkwOFCTbBHd0H+4b8JQsgMKml9fpdqo2QEyRqRRSN44z0Ickj7EyCQuSJ4Idgh60ZASGaJYIsuq3xGCrv84he/EPFzdFEkA0ZgQcaOwjkEXWwHGUq2W9leqpp2ZwcynGwL79tdvXIeRuVwY3tk9pGgkMCP8Z50tSQ4e+SRR0T7CITpSsl7ULiHbeUzU5SF9qVt2E8EmbxoF4rCkFVjGgu2j8/EPmK9fG6W5akQbc5UE4wTjL0IKHlfMpQEogRpjCOlIAxjHGk39ifBHME56yDYZfvY10y9QSBOQM72EOgzLlL+mfbmMxDg0W2U6rhsCwEp3YsJeulaSsaQdbPPCEbZR2w3bcDP+Xwnnngi6K6b6JVqFdP23W+hbfsaOPevjTRBZ8mCqXAMCk+5Fq6Dn6Jlw9PCJSrGiwy5Cy5D7nHnwVwyOcJeBpzNwrXU6zgM87BxyJ76BVGvp3Yv2ve8j9bNzwMBP6xj5yJn5jJkTTkFCLsx9oUBlcFlf6qYVjcF8cIGL55f78GBWskdiVdxng7nHG/GrZfautApjCt0ekNYepwZs0YbYDVHs5p7qwPYesiPyvogzl9gwpRSA1w+4LMDfjzziUe4nfIbFy8yi3scN05yT+2JtYjdoPHnRFxTNRVTyXIRQY9AEJ7GJux78AlUv/6R6jSd8M1LhTtoy7Y9qF+7CTqTETmTx6HolAUoOnUBrMPyFRL0UhVBtxuNG3cK9tBSmI/ScximALQfOiLqOLz6dQScbuROm4DS5Sej+JSFQvxGalt6uXrKRhlol1eL24ebHn5BiNQIF1PZONJgj+6rFBotERVTgr+XDx8Wf1rDcWFkrkrtdpGW4uSSEjxZXo73jh4VaStGZ2fj9NJSnFZaislM0q5y4LGpoUEwhu5AAJeMG4c8s1m4pX5WXy/qItgsslpxwZgxOL2sTADIROZ8f60l8ertomKqjBFLUb9RXGZPdY34Q4EZ+coymzGxpBgnT5kcNUbYVsYVklFk0nvGJhplgBgeOxS2qW1pRavTiSmlI4SwDd2Bq5ubsbvqqHA95TWtrBQTi4s73VP7aWLILqaySI0M+NRSWfAzXrE5ETO1LAGi5mKq+rrK7A+5iSeQIBMln5KQDSJ44OAnC0S3SypEygnRaRGyOzw5ITjgRRDBshxEXEQJcvh7DiwCRd6HTBDrUQb3sjy/x3vznrEiIQSHnHT8nVw/gQTvIefs4wkPgSDbS7DF5yGI4b/5GUEvv0uXTLZFduvkvQmKWUZuL3+Xn58fSUovtzcROyRSb2yeQXnzRPuR6eTffDa2lc9Fu5E9ZPvk+Dk+G+3K+7HtZFNZjm1U2pffZ2wl6yII5MU+YDnZb15+bv4unvsA70Oby+1jvRwjdCvlHzk3ENvFcSS3ld/jv6l6yjbwnmwP+4rMrvwzf88/rJfjiuOMbaEd5HHFfmLfsT4+OwEoP2MZuf/4DLwPDxkSvdRcTJXfTdZNM+RxIujpQNDnClfD3aceOoMJBls+Qj6XUCPtvDo3XnprtohFVIrMhIIBBP1uAQJZhxxfGPR7EPQ6EXK3i6rIGuotdujM9pSmvYgARKqYqm02+rB59AdCaHeFhKCMV3rfSi9dPZBl0WF4bqe7ofiFSMRMkSzp9xYTIXBYZCTcNq8fwgXV7w8hy6qDxUgmVSc+a3WG4PKGxGPkWHXI5u9Nun51G+uiYho+FkjHjWaq3Wvl/oyql2IZBIlNLfB3OKM33EIfKQRzfi50BoMQmKELKnuYaSooXsPch4w9FHGKCmAnNnNuDwJezhM9TGHwR2aRwNDbKqWLMVhMMGbZBbvIedmH4SsPyVRPi0GrlyI1Nz2kAIgpBIFR63FMvZHDg24OXSgm0844KJ9PxAmyL8Xar9cLYMc4RAJHJ+PE+N7R60HXU7vBIP6tNt8IrLyBgBhfVD/lSsy6CRhbfT4BVow6nVBEzTKZogRuBhoEdjc3qcf9uKOhk0EkQEzxWi3EZHw+YS85tpB9SpBOZpCpLaLem+H4Qn7G3wuWLQbYsR4CyGAgCLPJKNxJ2Rd0S+W9/IGgOEWleI3JaBR93Z+nOf4YFVO1VBbsB2XMoTyuMr0s91zci2kuponuLLVymgU0Cwx5C3QHEFPhotlbV9XI5joBt9b+LBsXIPaTe5nqBiAMDhNiMRRlxaYqvOlU22BJRaWNZuzmJlWun1EiNQYK4sSA3gFoQ38922DUGwwFZYid7HDoDqNEfpdir7UhVW9UDCLZnkTYp17OzdixIwH1nufhYM3jwRjrqgcs4Q+VdugSgxgLEAdhrRYeMlF5YlRo+hSMnVS+L5QiNTyMZ/vl+EI2lQfY/KOMOWQ/HAtlZQJCA4hDfsurPYBmAc0CiVogHkDsq4qpePf1UUE0HdowUCqmPe6kpR1kdLf2wHD0BBAHggXoCSAORBt62twOpTYkCxD7yRutP/OQi+5Kcqj3CH4TsUOvAGIiFXciHelfCQLBZEDjsVx2oFVME1mrEwKIKRg7qWQURQzisuW4YMUNqjGHBIe8Yt1KZc872ftNBpKZVJYMqSZSk+iuUiunWUCzQEZYIJ6K6VBn/roDqMk8W3+K1HQZQCmmbyLAJ0F2QjrQTi2jqInUxGL6vtlXBohd2abEQJXUx1pZNTv0SsU0Bco+sWBCYwmlOZOoHXqlYpqCfuvuFCPWrTyhE49BnpxCxfTspTjv+hVdUlkQIBEAyuE0bCqZQ7WYw0wsq4nUZMR2V3sIzQKaBZKxQKpFatKB9UtlG/pTpCbqJFqFWejr6bCSQVSOiQGJtQvfUBOp6dzspoLlkVj5Tve1NCMhopaeAQrhC4MJ6dZ9YR5VVUwHwMDK+TiQc3MoMecyYFSbQ11EahgPOAD91t1gl9fePg/KAZxEwsV02XJcuHJVxD2WbCBBoKxU2l3MYSaX1QBiMrtKraxmAc0CGWGBnkRqxIt5kOMAB7MNUTGIie5AB/kkOAp4Mo5EMVITPZWXN2R9jUVUA4gD3YZUs6KyOQe63kg36joVgDU2UAbgiYHD7qZmF5GaAZzH8cBavHmozaHOgxdfKBSd5kJWMU3ktKC/+jgZgNpfbUiy3lgV03gxh/HSXqjFJ2ZKWQoCUvxRi0HMiG2v9hCaBTQLJGKBngBiJsQR9oVR7E8VU9E/A3BCLAPEwWAMNBXT+G67amxIzwxSWLV2YIZO1FlDoucjyeyN06msLaxiOklOczEAc1Np4C5xa924fPdu7HS+EXoeZ0On7EComA7UWj2YE06pYiqLz7A9yphD+XMyinLM4bFQVlMxTWQ3qZXRLKBZIKMsoKmYKjZCKkxpUiI1SZ7YDlQwGAHiYDEOUSI1eit04RyVykk00ExcX1nRwW2vBBA15lBmkPrOHMpEU69EavqxMwZ3nMn27VvM7ECsO70SqenHfhuqk1OpYiqnsoiNOSQjSMAor6Hs32OhLOMqtTyIGbX11R5Gs4BmgZ4sEE+kRpxQx6SyPxbZxKREatKYYlGT0B8IFqInkZqBaIM8BzKJNUnEey6d2Lmh0N5eidT0w5wfDKZ/sNaHVMzNXonU9EO/DXbcY+TkqJfPJkRqli7FBStWRqWyYHVynkOyhrFqpcq0F5laliBYUzHtaTep/V6zgGaBjLKApmIaPimPE2eZFEDsZ2W8qIGXJIWUSI416VA9tYxBTwBxaLN5g8OyJLP/S+MhmZCgzEASPaoiNZ0IJnVUpXIiq8zjgWDdopuQ2jnfE+hL9Zz3BoPRMYjKpPVJrpNpNyjjTYB+mBgizcXSZTh/xQ0RURqOxXhxhPwd/8gCNplcVhOpyahtr/YwmgU0CyRigU6A6IRBF4JFvFxj8u1BjntS+zyzy67KuQercu9DSG/txpwieigRcwvJn4Eu27WHqIQZk5Q73PpUl719+s/waeECmIIBwGAFdHohesT/S+Cl845qzIlWtvMAQzJbzyqmYrbGSWURCy61srJ9Aavbh588/AImH65j4JWM/qW/+5EC1VRMY5LKJxl7KVRMmxyo9nkldstk6lyLY5PVx+vLLhMj/M5T6/cEysZVMe2O1k+gXvFganWkoN4AVUzPOQcXrfxu+DYSOFRLZcHPeMXmRMzUsgSImotpglscrZhmAc0CmWEBGSBWNPnEXl3tdDcznrR3T3Fj7r24Me8eAWxUcbK8wxbGU9xDDVMfg2Vvn3EbPh5+Ytg0iYLo3vWV9i3NAn2xAF1Mb3n4RUypqO1LNdp3B9gCwsW0rRVH/D5pnVGjzQe4TUPxdgS1i849NwIQZbdSmSGUsGlnzCHBeHdpLzKprCZSMxRHtNZmzQKaBfpkgWanD89+Vo3Hn3leBJt/+9vfEfVJbiXBcGJcaWMvq5Up4xAyvexM41bMNm2LShDME1yelIoXJE+sw5fsiqMM7B/Msi6XS7TRarXA4/GK0175xJdNpmpdIBiEhbLw4U0V+zyVZTcWLkCtdQSCoRD4khVtMBgiNvP5/QgGAzCbLRF8rZWVzBNrB54vdHR0iE2Z2WSSxmQYc5NAkMekXt8JxMWYDEpuYFrZ7u1gCAQxb1cFclvaI65z8kDtfu0L1xsunExZ9g/nKT03zHJ6BkCsxfwdP5M34WI8eDxd5vGxXjYQCmGfz4dmr1esJRazRTHWQ2CKgti1z+eT1p3+KOvzeUX/2Ww2ab0Nz02+K7rMzbCLZmRBHOSyJWPGYuzMmWIt4biT4wvl97xaKotjoSz7k2uvluaiT9tN7cuaBTQLDCULcOGrrKzErbfeCrfbjdWrV4uNCf/winUh4eZHLVBdK5t+NmtpaREv+KysrIibkNyfPB2WT4itVsl9ln3Oz2Q3Ia1sACaTKTIHBttmnHsOh0OAvcjmM3xw012+MW1upt/clA/cOKZaW1uRnZ0Nu90u5uFgjzOtDX2b8zwIY8683NxcAfC1uSkdLg9lO3BOaiI1Q2lnq7VVs4BmgT5bIBYgPvPMM2KDQhAYK3GtFl+glZVefuloBwJE9hnBBDefyrxV3MAQAEoxp52uQ9zcaGV9gu1MNztwg0WAyE0nQb98sY+1uSkxqEPNDhxnZCZycnLEeONaos1NaT0aqnbgoRznKQEi19ihNia19nZdSzSRmj5vNbUKNAtoFhhqFlACRL6Qn3rqqYgqWXfxBXLwuhyfoJU1RFxy5BN4/q2M3xhomxEgEhRy8ymDfQJZulwRZCiTHZM95kXGTCubnnZgH3GOkvGVAaJanNBAjzOtDZJLb2/swO9xnpJB5JzU5qZkx6FsB7afAJGAnwdwg/kO6M2Y1NrrF/NZaQcNIA61na3WXs0CmgX6bAElQGQszNNPPy3F1ul0EbcQ3iSRWATZLVUrK7nnDrYd5Jg/2YVUdl1juwgE2c/sM44B+YUY61aqlZVccdPBDjIIkeOptPk29NcojisCf9ltPx3GmdaGvs152R2R4FBeZzl35dANZd5A2fUyHd4XWhskN1g1O/DAgodzWgxin7ecWgWaBTQLDBULqMUgsu1yjiO6myiZJlmAgWWU8Yny51pZScAmXewgt4NtkoGgMuaQnxNIcjMj96dWVkpxkI52kDeZ2nzLrDWKc5PAQZub0mHVULdDOr0DlKEFaukptLWk57VEUzEdKjtarZ2aBTQLpMwC8QAiXyTcjBI0yO6jStnq2PhErawEKNLNDnLf8fSTLmxKpUSeivK0m65QEaXEYFCclGpl09MOspBQuo0z+VCJ6wnXBm19SM4OSjEk2lKbm9IrbijagXOAAFd7b2bO/oHvSS0PYsq2nVpFmgU0CwwFC6gBRDluQU2tVOkeI7u88W+trBS3kG52IGhlf8qxhfJpshxzqJR/ZzmelGpl09cO7J94SsLa3JTUSoeiHTgPtbkpxT9ngh2UB25DdUyq5TlMt/ebmttuf+xLuE/SVEyHwo5Wa6NmAc0CKbMA8yA+s6EaT6x+AcwNdd1110ZyIMkvat4sGAwhFAznRVTkO5dzIA2lssdbduB4646IDZn7jy8aifXofDi1ZxtqZQNBSdmR+b7kTQsTczHXocGgh9FoitjBH/CjNWTB5tJT4TJlhz9XLxsISHE6In9hJDG1VlYyWv/ZQTq80UU20RJzl7njt7tnm3ykHpOrGiLjV94sKsUlRB5SBWiUC6dbWbEZFyMH4pCGP5uYQy98+cMHPWT29XLOUq2ssE4AwI72djh1gClmPeN8YZ5XnU7KVxuClI9Vsm/02peqsgT7PMSR3pvMQyq/N+WkpZK3iU4fPY/ToWzR6NEYO2NmRKClu/QUchiKPN8yuawmUpOyLadWkWYBzQJDxQIVzX5c9ZQDFU0+gY3kzYfcfr7mFHgw/JKVfqv2+VAo+/3ce3Fj3j0IQif9T9lo6b0+dB9O2XHyv+XnS+DZqq2luGX2/0ONrXSoDGGtnceoBS57fQO+9Pp6hJjQ+xi1gfbYgDcUwuNtrTji90njIGpB1yyUqAUI8Badey4uWvld6T0fzl2olvZCLZZRVk+mB4rSvTYTyhIgai6miY4krZxmAc0CGWEBGSAeanDCoAvBapGSposXROS/0RswnsJKGKpzWzaUyq7MuQc35NwHd9ACs1EHQ4bvLpPAh6i2jcAtM3+FemspDAI8R6NnHoxLHyn6PnxarpUNz4t+tFkwxGMNSSG3sy86l6JwV3TZI2di2YvXfIoL39gAn8kAk04PiYOTF6/waUgsWEhDQ8hsk4Rtohcj/k7tM62sBGB4UdbmcUcjqn0SMwiTqStIHOCJodZvYsKqAdg0GZMBnw8LzzknAhDVUmQodQjUXFCV7H0mldVEajJiu6s9hGYBzQLJWKATIHYIgGiz2hQAMRQFAiXQ2PWzeJ+na9mV2ffgegEQrbAY9TBI3kfccaifPsd7gaudVKdRWbFJiYCJrhtN6ZGjP6+2EiDehgZrGYwJblZjN7Bq9cb7TCurxDTqYEBpXxkgiuOZmIONDBu+UcuY2rNdRID45gZ4TEaYdXpxoDEU57EMdBIFh9p8i163BIPoaEC11wsDAaLZHL2OD8LEEJ43ygk6CG1IdoHwe71YuHw5LrxhVSTMJJFUTXIoRiaXZQxiR0eHluYimc2lVlazgGaBoW2BeABRjSXsDgiKg9EYRy81gJgO9SYFENP81Fd1ExA+pe4JIKptTCMA0VYGY48sYVeAKQM+qQkaG5JqOyQLEIfw8E0tQExjQ2gsoYzre8eWdgGIFkv0S3kQGLqEAGKajUkCxAXLluOCFTfEFcKiYZXprUTcZCikKs6WSWXl3JZaHsShvd/VWq9ZQLNAEhZQA4jpyvx1B1DVopDiAdRV2fd2ZRDTiPnrcWccj+2MeYYIAEwQrLHao5YS3Drrl2hQAERVdykV9lFjCbtnA1PBlipdTJXjJAOHb+Tx4j3bxa+rMIhD0BCxYEKbb/EBo9oc6hYgDtJ4iOrDQWpDj++RmHYRIM4/eynOu36FULJWxhESINGlNDZ9jVp8YiaW1URqkthUakU1C2gWyAwLxAJEkb9JhQkcSgxhTyxlNIMYjkFMxF8vzU58e9oAKBnEaDAR/6Se4jTCxTQMEDV2o2/shmz3ZN0IxXxTYWClQ4/O3w2xIZnSMKwoF1PQxVRFoGQQ2KOEXPsUHaecY9p8S36+eYJBPBGOQRQupmQQB3liyGuveJoh8m4RLqbLluPClaui8uISBMqxhfKapBafKIvUZGJZDSBmxn5XewrNApoFkrBAdzGICj6ki6xnPJZRkraJcS2ME7c4WGW7AER9osFcauqm8eIW06dslMyMiuiFkpDsjEFUE6kJjwiVTXc81kMtrlMr2z1DEs9m8nzsorqb4PBVmZpxw26HQtkuADGRjXi8tTFejJha+X4oG+8AQcxN1aUkTkzxMVjWxxjEpsb4MYidpzSJK5z2tY+TAahpMiblGERZxVQtx6CsbCofYMnprTK9rMfjgdPp1GIQk9hbakU1CwgL1NTU4OjRo5g2bRpsNluXk+9UmUlWxdq9ezfy8vIwevToKJeH3t7H4XBg3759ov25ubn91n4uolxoDh8+DDJ1Y8aMSbjJTGy+Y8cOjBw5EqWlqUtB0BNATNc4wp5YwijGLEZ1NW4MooyUhtCpbyIn5REV0/CmpbvYwJ4AosZwJM9wpNZmcq4SdU2lZPalQ71sXJGaITqPu8StdePGLW/Qo9a5Y1TxVFIx7UakZoiOB9G3iRx6pGgi+6liuny5UDHlmqWWnkL+nCyhDA6PhbKaimnCW1WtoGaBaAv84x//wH333Yf//Oc/mDJlSiSIOdV2opJUQ0MDvvKVr+CUU07BT37yE+Tk5PQZ0L3yyiu4/vrr8fjjj+PEE08U/vf9cRHkHTlyBHfddRfGjRuHW2+9NeHblJeX44ILLsD3vvc9XHvttVGJshOuRKWgpmKauSqmcneLBNxxmcM4KqYxIjXSHqtnlU35nlrZ7oFk75UowwllVIjrISCUGLUC9bW9maJiGo/G1eZQYnOoVyI1MmhMBIAdI2WVKqbcaxEExsYc8pCbIjXK+MRjoSxdarU8iH3ZaWrfzTgL8NSkoqICH374IbZs2YK6ujpYLBZBs0+YMAFLlizBpEmT8PTTT+NPf/oTVq9eLQBifwEsvjDJwH366acYPnx4yu714osv4pvf/KZo/0knnQQzZbL74XK5XAIg3n777Rg/fjx+/etfJ3yXAwcOYNmyZfjhD38owKx8epdwBXEKxhOpEYeXCbiK9oXJi4AJFRfU/qw3KZGaAT7F7U6VtMfddTcnyYnmUosnUiOZQVMlTR87RE/oIRBq15fhqzotkhKpGULzOFXxqonO+dQy3J3dPFD19kqkZgiNh0S8RCJW7wObKERqli7FBStWirVeLc8hP+vOrZTtkOMTM6ksQXBbW5vmYtrXDaf2/cywAN0LCAj/9a9/CRdSThB5weApkt1ux6xZs3DaaadhzZo1AwIQ+8uyGkB04FBDZx7ERFVMWS7kdcFTuw+B9gZYRx0Hgz0XOoMZoVAQQU8HvHX74WusRNDbAb0lG+aiCTAPHw+9xS4gqK+1Ft66ffA1HRXda8wrgbVsJgy2POgMJgRcLXBXboFp2GgYc0qgs9gTAq7i0DcO8IwGiDoYGIPYB6U5ftXlCWJ3VQB1rSHMn2BEfpYOZqMObm8IO48EUOUIorkjCK8fyLXpMGmEQfzJsUn57GqaAuL7lY1SIvTSAj2OHyvVYzLq0NQRwmf7fRhXbBC/y6aSexKn34mAO9rsqLUEt87UVEyVm1tvUwta9x6Cu64RAadLjFNTdhZypk2ArbQIerMJ3oZmtJcfhqu6DgGPF6acbGRNGIXscSNhtNtEX7lrG9C2rwLOo7ViDFtLhiF35mSY83KgNxnha2lD05bdsI8uFb8z2Lu663eCh8QAYpqn6uwRNIp5HIctjQKIFKnhw/ZhHovG9JXW7K7BKp3h9vuxu6UF1U4nmj0eeINB5JpMmJCbi4m5ucg2mbC3pQWVbW1o4O8DAdiNRpRlZWFGfj5yTCYY9Xq0+XzY3dyMw+3tDYRfjwAAIABJREFUcAUCoo7jhw1DkdUKm9EIfzCITQ0N4t9jsrORazZHjv+GOlNJm0XFICrTXKR4PPgCATR1dKCpvQOlBfmwmy0wyol0w/cK8iDb50NVU5OY5yV5ubBbLNDrdHB5vahvbUOrywWWs1vMKMnLg439aDDA5/fjaHMLsixm5NhssBiNAzYmRZqLpctw/oobIqI0cswh/44FfPyMf2RRmkwuq4nU9NfuW6t3SFqAbNeuXbtw9dVXC+bqq1/9KmbMmAG6Se7fvx979+5Fa2srli5dirfeeisKIHKh4GkLQSWBJF0SCDJLSkqQlZUVfg+HUF9fD4LNESNGiM8YC9jS0iLcRnl/nkRx8WG8IeshM8nyVVVV4udhw4aJ71VXV4uyjH9kMlOWIQvI7/EztpntYZCxACFGo/icTCj/HQsQuRDy2bgoMFaQcYlyHWwXwTOZVLYzOzs7bhwky/F7fCYyn/wuXWTvv/9+TJ8+PcIg8j5sG+8pS0Tzvvn5+eI52B4lg0gXU36H9fJvXizH8vye0i2kp8HXWxXTUMCLgLtNgL/Wzc/DU7cfRUt/BHPJJOitOQj5PHAf3YX2HWvgPPQZgq4WGOwFsE8+GdnTz4S1bIZoWseBj9Gy4WkBJEPBICyl05A3/1LYRh8HvSULntq9aHjrXuTOORe28SfAlFsSvansBfuYShVTrz+E1o4QyusC+O9aD/YcDeBXl9kxdaQBeTYdGtpD+OsaFzYf9KO6KQSXN4SCbB1On2nCufMtmDte2gC8v8uHf77H7/sRCAKzxxjwtVMsmD/RhGyrHruO+HHncy58abEZS6YaMaJAaDZ2XvGEY5Jk/iIqptYyGHW6uG6lvHEioDMT2JCWXftx8F/Po6OiCgSLHKcEdWXnno7hJ82DrWQY6j78DPUffobWz8vh63DCMiwfRUvmo+SMxcibPkkcVjR8vBmVT7+Ktv0Voo7caRMx+tJlKDxuGoxZdrTuPYg99/4LZeeehmEnzIGtZHhMF4sjGU3FNAwYo0VqdDDQMokcmvSBZYl0SIoo20aPB3/7/HNsczhQ43QKcFdgNuPU0lIsHzUKc4YNw7/37cP71dU43NGBDp8PWSYT5hQU4KJx43DcsGECJB5oa8NDu3djV1OTAIvFViuumDgRJ5aUoNRuR5vXiz9u345R2dk4Z9QojMrKigDEoT6Pu6iYKj2AUjQeJNDnR4uzA3uqa3CwvgGnTJuKsvw82Hi/8HigA7jb60VNSws+2bcfFpMJJ0wYjxH5+QLI1zS3YOPBg2ho74A/GEBBlh2zR4/GyPx8UU+b24O1e/diZGEBxhcVIddqVR/T0gLc4zsgGfYxVqRGBnxqqSzU4hNlFdPYFBmZUJb7LM3FtKfdpPb7Y8YCTU1N+Oyzz7Bq1Srh0kgXTAIlLhqcLAR/MpP4z3/+Mwog0i31+eefR2VlJU499VSUlZXhxhtvxJ133okzzzxT1EHAdMcdd6C5uVnEL/K655578NRTT+Hcc8/Fxo0bBfArLCzElVdeKWIOKepCIPX1r38dJ598sojHI3hi+whAFy1ahHfffVcAJ7q6EtQuXLgQW7duxXPPPYd169YJcEeRF5bl94qKivDSSy9FuZgSxD377LNg3N/cuXNx8cUXY9u2bXjhhRfwySefCCDH+hkTuHz5cuHuqhZTRMDL7/373/8WYJtgsbi4GLW1tbjwwgsjAPHgwYP44IMP8MwzzwixH4Lo448/XoDzyZMnC7srAeKll16KTZs2CVvt2bNH2JPtueqqq8TzEigmevVWpMbXWIG27a+hbevL8NaXwzRsLEouuQOWkskwWHPhb6lB7Uu/EWDROvp42EbNgfPgeriPbIPebEfx+bci6HWhbdsraN36Moaf9T0EnM3w1OxFoK0ehV/4tgCI7sNb0bL5ORQsuRq2MfOg00vAqC8uqKkUqTlQG8Tz671Yvc6DvdUBTCgx4L5v2jF9lBF5dj1qW4K48zknJhTrBRjMz9Ljtc1e7DwcQFGOHrd/xQanF3h2nQer13lx88V2ONqDAhDWtITwg3NtyLLqsPGAD0+u9WDFMhtOmMTT5nAPd7PZldUPlfEiPQE7TaSmqxtt09bdKH90NYq/cAKyx48WDGHtO5/Aebga+XOmoujk+dh5x4MoOG46ik5dAGvxcAEGm3fshTHLhhk//w4CLg+OvvIuql5+F1O/93V4m9sEIPTUOzD521+BIcuG5q2f4/Bzb2LC1ZegcN4M6Azhsa4QF1LmQUwRRkn1PjOZPWmfymaCSE2dy4W7t2/HuOxsAfbyzWa8eeQIdjU3Y7jVil/MnYu/79mDdp8PJ5WUiM8+q6/HZw0NILj85dy5KM3KEp/dvnkzrps6FSU2G3Y0NaGivR0XjxuHOYWF2N/SgmcOHcKC4cNx4dix4vAnU1xQB0Kkpt3tFsBw99GjqGttE8zestmzMbKAwM4UAWt+el61tuKjPfvQ5HSiND8Pc8eOEQCRe4/y+nqs238AS6ZMhl6nF2WbO5yYP34ccu028fOuI0cxpbQEE4qKuoaS9OOkV4rU8D2hlspCFgqURWq6S3uRSWW5X+X+jaRCf4VQJbpnk8vpQvLxa7Lf1MprFuijBTghyBT+/Oc/FywZFT4prEJARSVNgj4yeFwgHnnkkQhAJHjcsGED1q9fL8DhvHnzBFN4xRVXiHLnn3++AJacbD/+8Y/R2NgogA4vxuQ99thjuOGGG8Q9CQYJ/AigCAoJxtguMppnnXUWfvnLX4oF9JJLLhGg6/LLLxcMGu9HoEWQS5BItpOA6oQTThD3YVmyeT/4wQ/Ec1CkRo5B5PMRnBKwsTzbz7YQvLJulieAY5t40S4EZrFxi2wnbfDwww8LexEYknUkaHzvvfcE4GX7yXgSvBJAjho1Siw+bBtBLsHzNddcgzlz5kQAIkEtwSNtOXHiRAFOuUwcOnRItJPAmQA70au3IjV0/fTWH4S3oRztu96Ev60BRV/8uQCIeoNJMIrVz/wEObOWI3fuhTDmjYDPUYXmdf+Bp2YPRlz+e+igl0Dm9lcw4tK74O9wwHVoAzzVe1B09o3wtVTDdWgjjPllyJq8BKb8sgg4jI2PlEFjInGTcQFiL9zL6Da6rzoowOErm7yoaw7gjiuzMG0kASJdikLYVO7H8BydcA01m3T4+HMfnv3Ui+aOEB65Phvt7hCe/tiD/6334K/fykZDWxAf7/VjR2UAt1xqF+6pn+zxYcxwPU6bZcLoYWF02EN7hetYmOlLWqQmzCAqx9FQd0UTYyRBsR5lWU9Dk2AGs8aNhLkgF36nG44N21H57BrBFBafegIOPvYcRl10lmD/yAYSPFaQLdx7ELNu+65wIa1+/UMcfeU9HHfXj+F1NMOxYQda95Rj2o1Xw1Vdj8aNO2AvK0bRknmwlUlMeWx7ZYAoIoQTIBCkOhIjG4Za2UwQqXH5/djS2IhhVitG2GwwGwz4tK4OL1RUCJfT+5cswYHWVqHDPDorS7iX7mxqwhtVVXilshIPLFkiXEbX1dXhVxs34rZ58zAmK0v8vKGhAZdPmICRdjtWHzyIkVlZWFhUhJn5+Qmx//HmS2/mUOz7KJVrSZcYRDJ6ysnRi3U9tr1evx+Ojg442jtwsL4e1c0tOH36NJSR+bNImgV8psMOBw43OsS/q5qakWezYeaoMozIyxNuvgdq6/DJ/v1YPmeOCG044nCIcosmThSHnvx9rs2GMcMKUZidHd2Mfp7ISpEaglnu7eRYRDYkXiqLY6EsCRHu1TSAmOjOUiuX8RYgQKEADVkwumgSEBKE0LWSQIngiakm/vvf/+J3v/sd/vznPwvWkGCFgOjLX/6ycCsl60bl0UQAIoVi7r77bsyePVssTtu3b8fNN98sACLBHkGWGkAkML3pppswc+ZMAaxefvll0abbbrtNgKvPP/8c3//+9wW7RoBIdpIsHp+JAJFsHdvPxW7nzp1iISBTx98TXFJ59KKLLhJsIkHZxx9/LFhSArkHH3xQ2EV5Iktgy9jMv/zlL6L9BG4EmKybjCldTG+55RbBUvJngtjzzjtP3I91EjDSdZe/oxuvzCBedtllAqg/9NBD4tmousqFm+158sknBZhkvYm6mcYDiMkwdI6P/oGOve9j+Fnfh7l4EhAMwHVkK+pe+i0KT7kW+QsvFy9svjQb3/0r2j9/ByUX/BLG7CJ07F8rXFRzZi1D0N2OgLMJOqMFObPPgfvwFgEmC07+pnAt1ZmscQFiMu1NCiAm4Y72wBoX3tzmxc2X2DG1TAKI4Z2D4oQZ+GC3F69u8qLDA/zpG1kiLvHFDR489bEHFy4wo9UdQmNbCBYjcNEiCzYeIFj0Y9U5NgEybeau9UYWI0V7ewKIau6fEQYxRsU0E1xFu9vw8neJutrRzbRx3RYcXfMhTLnZKDh+unAdHfOlc1B27hdgsFkRcHtx4P+eQf1HGzH9x9eKWMWGTzbhyPNvoXTZKfC3O+FtaoXeYkLZOV8QsYetew5i4jcvhbVkOAxWBpn2HSAmMXz7xObJ468fCY4ugDgpgJjGhlCCJYKItbW1eP3IETj9ftx5wgmwhZlkeTxsdTjw9tGj+KC6GncuXIix2dnY4nDgri1b8IXSUhFfWNXRIWLe+HMgFMK/9u3Dt6dNw+yCAuGSmuhYT2ZeDFbZXqmY9mE87KyqwqaDFVgyeZKIQ6RrqHi3tbfjUH2DiC+cVlaK7YerRB9MKxshACJBfkVDA9btL8fUUimspt3jFn0xuaQEbS43DtTVYeH48SjIzoKZ8YfKiSUZODHQ2IuyIgZx2XJcsOIG8TxqIjOslmE58ljk3uNYKEs2VROpyXjIoz1gbyzAmD/mCWT+QQIVAiaCMAIsAj+ybQQrZPLICFLhlOwY2TBOLIKXRAHiG2+8gddff10ALl7MGUjWjGwkARrZODWAyDjGv/71r+I7XLTIyhFUPvrooyJ/IAHj4sWLMXXqVAEiGU9JEMs20sX0a1/7mgCEbC/vTXdYunaSRX3nnXfEMxCg8t68WI4usgRxvBcBpRKUbd68Wbi70q31N7/5jWAaY1VMCWhZ5oEHHhCsIsGvfPGlwfooEkRGUAaIVI4luCRwps35PFyg2R6ytGRACXRZl5rbKwEwmVl5w3+4NYjvvORGpcMFow4CxCYDtli2SQDEDyIAMeh1wnXoMzg++BsKl1yD3LkXSS8UhOD48FF07H4Hw067HtaRs+GpP4DmDU/Buf9jUcY+biEKTr4GAVezYBIR8ImfyZggFBAvWb3BDJ3BCOj0kXrF+zBB1VUCxBU598MdtMJiDKe5SMHO9oE1bry53YebL7F1AkRFvcEQBFt4/2su1LcEMWO0Ed84zSLEbMgQPvaeG+/uosMUsGSKCTcss6LZGcKOw34BIlcuo2gJRIyiDiEhXmMyUG0uPGpiNj0RUBcH/Kht6DQVU8mW8RiOUCCIjoOHceDR1TDYLciZOl64lO6662GMOONEwSDaRpbAU+cQoLF5+x5M+e7XkT9rMtoOVKLyqVdR//FmcY9hC2djwjWXwNvcjtY9BxDy+THhmkvFvOV9ONYNZhN0RgN04U5Wupgq1/IUDF9RXT/uP6NePalob6aomMr5Dxnn1uH3i1jCercb0/Pz8dVJk2CO9H0I/lAIq8vLsbGhAcU2G66cOFHEEzI+8f/27MF71dVweDwYl5ODVTNmCFGaQ21t2O5w4Lpp00RZAkZejImjqynFfYayu+lAq5juPFKFTYcOYcmUKcKF1GoygeI1nx08iEAgiJL8PEwsLsaHe/bC5w9gWukIjCjIh8lgEC6kWw5V4lBDA+iOWpyXi0WTJoqDaQLMNrcbC8aPF7GL8vpNkGnQ67u+z1MxiRSTXqiYnr0U512/IsqNUt5fcIzI4FDeZ8nxifLkztSyWgxi1PKt/aBZoNMCcpJQAhy6hpLdIiu4du1a4RZKdo4sGRVNyZyR4SJAJJgjyCG4IvNFsMa4ve5cTNUA4nXXXSdiFwngCOp6AohsOUEbXT8ZN8h2EOAyxQTZQ8ZI8pnYZrpp8p4Ef2w/3QjoQkrwR6BLV9V4APG3v/2tAIhkEmMBIt1L33//fRAo0hYEcmoAkXWTaeRpHUGq8uKCzNhC1p0IQCQIp326A4gElmRS2RZe/qwSOE66DcguFgBRNX1G+NBSCcCU3u9NayWAOOzM78FSMgmdAPERFJx0dQQg8n6OjySAWPiF62EdNQs6owmBtkYE3ZIbFZVODfZ8OD54RIjaWEcfBwQCaNu5Bt76AyJ+MXvaGbBPPFHEPapePbR3ZY4SIHKDFL0zjufZHzm7VeyilWUFQAwziNPKDBKDqChbWR8QAPLdHV6cMMmISxZZUFagB0VU29wh1LWE0OKUhEiodFqQpcc9r7owLEeHBROM8AXINHqxpzqALIsO58w14wszTJhQIiPErtaQXUwF6AkDHzWbyc8mi9TUW0sRI4MT+Zo8DiKxjWyxDE5jKs+0shSsoRhNw0ebMPaKc1G4YDZPpHD4f2+gefteEVPIcwpL8TA4K6uFa+ns27+P7HGjha+nt7EJvtYO0cfGbDtM+bkof+RpmApykX/cNIQCAdSs+VCASaqflpxxIoafeDzsY/8/e98BHld1bb2maka9Wu6Su7HBNi4YCKEGF4opSSAVXhKSYBtC/pQXXgJJHiR5CXl5yUsPkJCEBALmkUBC7xhMN2DjirtlWba6LI00/f/WuXNGd0b3ju7IGmk0Ovf79Fke7Tn33H3K3evsvdfWwquTr179an9JPcbaKMspOdJlL3/idVzy1Bvwu5xwk8VU/3AW5rp+bQ50zSfs1/I/JvuDmay8d11XF56rr8cLDQ0iV3BVTY0gmJFrk+Dx2cOH8UJ9vQg1/ezMmRibnw+PwwE/c99IiBYIiFBGj9Mpvvvg3r1gu+dPmCA+Z+jpq42NAiSeM26c8DCS7VRe/WU16YFktsgSIN7T0ozDwYAAUlEdQ2smxnjLoXps3Ldf5BHSMxiORnCopRVH2tsxprgYtVWVAuC9uH2HBhDpQSzVACJDVbv8fsFyyi3T5XSg0OPB2/v2C1ZThpbyIHHv0UZBdMPBnz5mDGoqK1BZVKSt3wHOs/7GOBwMYsnyFbhk7XUCjPIgmakyYl/R5UHz/zxI5uG6ZDDNdVnaS9QBbbFMlUEzNmbMP1U5iOlqTMkPmgZIxEJwxFw7krowlJShpYzFZh3Cp556StRGZLF3AkaCpa9+9auCwIXlMShLwMJ6fySJIbgj6GIOIhcYQSVDSbnB6HMQH330UUHWQqDDtuit5PdIVMOQVX7XKkAk4KJXkSCL/SZzKfMT2XeC29tuu03k89EDSm8jcyK56RFIcgNkn+mRI6hiO/w/vZj0LDLs9p577hGMqgS+/Ez/8mTIKD2hDPtk/3kfbjLMz/zDH/6A+fPni/xOhpwy71LmRDIPke2QKIceW4bx0jsqASK9ttQpw3rpQSQpDQE3+0NPJL2L3/3ud+Mbd/KE4LP95S9/ibOfHrMV43HXCnQiXwBEfQK29CRqL6Xe0JZkD6MMMZUAMRoOidIUjY//CGUf/BxKFn9Us1wBND//W3RtewZVF9yIvOqZcHiLe40TRBHp6UKw5YBgNvVMOBF54+eg7fX7AFtUlM/gFWytQ+mSK1Ew+2zDfvXX3z4spkRovW9P7bfkHBaDl3JyTJ4IMX2XIaZezBI5iL3AbevBEF7bFcKbu0OYMc6BM2Y7BWkNby3unnQ/Asa9R8P40/N+LJjiFCUv7nquR/SCeYy89jeG8W9ne7B8fi9JQuxt3vs89A7E/hc36EyejfNOhpgSIDoFK6RuBsXGUOuubj7EPZe5K0vg1rppO1rf2oLu+qMomDIJ1WctESUpoiyivPugyCfsbmhENBSGzeVC82vvilDShT/7JvKqyuFwuXTTLIpQlw9dB+px4P7HhIexeM4MHLjvEbFWWDqDl6+uAZOvvADVZy9NMRZ9p6/5uOWO7GWPv5YIEI3m9QDWsdEaGoz9IVW7LFHxVmMjNjY3i/IWp40Zg/nl5SJEkdchn0+UqSDAK8/Lw8kVFTh73Djxd+Fx1h3Q8P/BSEQAQ+YyEhhePWMG/rJrlyinwTzHPLsddT4fllZV4bOzZsW6pi1wMxBo9Hk2yAaj0cQyF5LFNEPzIRkg+gJ+0KtY39Ymwk3L8lnCCdjf3IxIJIqxJcWYPrZagMlCRgnp+kXPY4fPh/fqDqEgLw/Tq6vx7oED8JPBnTUHbTa0+7oxc2w15kzQHRJl4NmSSWroDJDlzXpfj1FhbzBCibaCPFDOdVk+H6O0SJqoSGp073n16+jUAD2BBHaPPfaYAIj0tPH0hIuEIZsMveTnBG0EWP/zP/8jCs0TwNFzRvBEr+FZZ50lwA+9VszDI1Bi+QkCKDKFsg09QOTvDMnkvQiSCKD4Q7KWlStXirasAkSCyptvvlnkHXKBMz+PF717BLkEhMx1ZP8lSU1NTY34++23344LLrhA5PjxmQiAySi6ePFisUnQg0odkVmVZDf68FDegwQ59C7++Mc/FuQ5BKkSyDGslCGzBHgM1SWwI8AjcQ31zE2XbROYJpPU0JtKb+RPfvITEXrK39ku+0MaZuo42ROZagYPlMVUGBIxKzQOED/0JeSNmQ6b3Ql/w3YcXvcNlCz5qACIDk8Rwl1taFl/J7r3v4WxH70NrpJxsMfyCtkegSfLZnRuexbRYDe8tYuFx/Dwuq+hdOknkD9lqSit0fDAjSg/8xqUnHKl5bBSfX8Hk8U0ZlGJfzSAGAsxneBAsdcOlsE40BTB81sC2HEoDI/bhqvP9mDKGDucdF2ahAntORoRbKfd/ihOm+USHsMv/K4TnzsvDx88wYUOXxTX3tGJGy7w4jNnJxodcUM0ZkQkA8RU+UeKxTSJxTQSESCPQI3Mpf7mNngnjsXkj66EqyAfNlkDLXbKTiBJxtKObbsFKY2/tR3zbv0yXLFaiHpDy3egHkeefRWhbj8qFp8IR74Hb3/tR6j9xMWoWDofoWNdePvG2zDtmitQc+WFMcO9F6UPcoRZAgYyCjXVwEPibjKcfRjpLKYcSdY1JJBb39Ag6h3SG/iJ6dMFqylDPyMs4+TziZBSgkMeOV0waZIgmyHQ01/6sOiOQACPHjwoQlWZo0gP4vUbNghCGzKbki31m2+8gclFRfj+4sWmAFHsywbETtmUkzwULKb6PTWegzhzBsaVlKA7GMD2ww2CcKYnoKUI8NVIYEc9lebnC3A3dUwVylnmS7eIyI76fkMD/EEt3LSyqBCPvPOu8BgSLBIkPvbuJkwdMwanz5huzjg1CItTDxDZb6PyFPJzyWIq50euy8ooOkVSMzrxkHrqJA0QbJBAhd4ter1IPsMkXXrKCEoYjnn11VcLUhXKSIBIEEXPI8M26Qkk2yi9hgQw9HoRWBJgnXPOOeIzeib1AJHtnHjiicIzR6DEfEHmIBKYkfCG/bIKEBk2ypqDJKRhGCjzGQn2mH9IsEkgxb7oy1wQEEpwx/7TI/fFL35RgGKGrdLzKMto0KNI0hp6/ZJDM7mRMqyVIJj3pueSuuJzEAxSLwzPpRwBML2avB/7yIt6oY4ZJss+SA8iwSj1uX79egHC6YllG9Q76yMSeFJPVq+Bspjq208mqXF4ChFsPYT6+74Cd8UUFM35ELxTT0HnjhfQueVJRCNBjL/ypwL8xQ3mWD1D355X0fTUT1Fx7vXwTJqHQPMBNKz7OkqXfrwPQCw95WOJBpJJTcTk3MS0SGq0N6AlyziZpKbQY8Oh5jB++A8f/CFg6XQnPn0W8x5tsNtihr6Jxb1+WxC3PuDDjZfmY/FUh6iz+IXbu/C5c3UA8fZO3HChF585RyPvMbPwadMbGXlGxp8ZSU0qQ9Eo19XMqBxpsvQGtmzcgt133Ad3eQmqzzsd1WefAkcSU6IwmKNRBI91oXPPQez5wwOw57lFCYwJF54jQk3jcz1mcDe9+g62//SPmHn9p1A2b7bwJr799R+h9uOJAHH6NVei5mOSmVibNxanZE7LpkVSk4VKY5hnvc+Hn2zaBBZ7Z1gpwSFzDsWaZbREJIJfbtmC7e3tmFJUJDyBLGPB/MHEJR9N8PwRVBIAnjdhAlZOmoR8hyMOEC+tqRFeyG+++SYmFRYKgGh1fzDbB4ZzfxgQSc1xzIcEkhrWHna7RHgodag5crX3xfrtOxEMhzBz3FjBdkrSmeT9r7GjA0+/twULa2sFKOSBwSNvv4uaqkpMrx6TCBCnT7P0HhrootezmNJzSBCo51UgCORhNPMQ4+kF3PNGgSwdI6oOolWrUsnlvAa4GTAfj8CQgIm/c5HQvc7wUYaA0nvG/1OGAIbhjiR4obeOgIhghyGa9BLSUyZBJkEav892GfZJ0MSLgEmymMoXFr2NzAWURePZBwJLtkugyo2KHj+GhEoPIdsiKGS5Cn7G/hC0Mk6eQI4gl32SZSXorWOuIPtPwMh7yP7zWRnSyc2BoJVeTW6I/FyW++C9jS7qjP3g99gHPjfbZ+gs+0/iGl5sm2G51Bf7yCs/P1/oiH3kvdgWn5seRvad5TKYS8m2eMl+EoSmEyNvBBCtkNSwBAWJZXy7N6D7wDsIdzbDXTUVrvJJKDzhPBSccA66drwgylQwJJRvzihzsyqnIn/qKSiYebZGNBPzHBLEBZr2onv/RkFwQ2Iathc61oj2jX9H4MhOsLSGze6Co6AMJQsvR/7UpfHv8xerJDXXFf4c1xb9YlBIauqaI3hhS1CQy7yxK4jGjihmjnMIDyHzA+dMdGDt77twtD2C8iI7aip7DbtJFXZ8+sy8WDhqrzdxV0MYr70fEsQ1a1d4REhqQ1tE1EHcWhcW5TFYB7Gi0I5PfFADjHGjQCiir5vHKgmFIqmRqtQM7mBHJxqeehmbb/klHHlukVvoqSyL65h5g1V1432WAAAgAElEQVQfXIzO3QfQvnmnCDGlnKu8BBWLT0LFKfPhqdbKAemN6M69dQJ4trz5niCmKZw6Cf7GZlEH8djOfQi2HxOgkrmJky5fjsql8+PfNxliQ+9eLsuOdJIaspSysP1XXntNePoI2ljKQq5eAkF6C+/Yvh2bW1tR4HKhpqBAeA4pw5y2j02dioWVlaJEhrwafD6Q6ZT5jMsnTsQZYzXGzHV79oh6iYe7u4UnsiwvD+eMH4/La2sVSY22OE2L0vsCQexvbsL+pmbUt7ahzecT3kAWuq+prMSCmsna93UL7vlt2/uQ1MQHKRpFe3c3Dre1ibIZ8ydPFiGozFFkCCvzD33+gFjTXpdbsJ4yTDXhGmT3vSCpWbYMq1avjZe3kPuWrIloxGxKGX6ey7K0+RSLqaGZqz5UGhgaDRAgJpPUDM2dR+9dzABif3UGCdy6D7yNngNvC+AmL4e3BN4pS1Aw80xR+J7hpP76bUKGwM4zcR68E+cJAhpp0RKQ8n70Ogbb6hDu7kB+7WIhQ8KbQNM++Pa+Jv5ud3rgrVkIz4S5cBbHasUZeA71wFM/urxXIkAkQ5x5qGcfqzvJkDjSFsHru0Lip7WLAWHaVV5gw8KpTsyd6MDd6wNo6ez9m5QZW2rHqsVuTBnjQJG3tw8MSSWhTbsvgtNmugSw7PJHsachjBe3BXGwOQKPy4alM5yYX+sURDfiSlHvywqtPZuo91TjprnfQZOuzMVI9i4kjL1JqFwqr2aoqxvt7+3EwYeeTuLI1VoumjUV5YtPFHUPCexYusJVUoiSE6ahZM50kaNo1AffoQb46o4IAMrwUndZiaiv2LWvDk2vvYvuQ0fg8LhRtnAuSufOEKUvtCGWeWLWbMXkswKzaTIIpeKG3KuZABBJUsOHHUGu1Z5QSISX3rtnD9oCgT5ruDIvT+QZMrSUcsl7ERlICSDnlpWhUndISbBJ5tJmv18woTLElN7KvR0dIlR1a1ub+D/zGJnnyJxHq/tDNkYG0Pv619ZmHA5oJDXQsYEP1nzoCQZR39oqwGFnjLiFA+ZxulBdWowTxo/vM/febziCcCSC6uJiFOd7tb7JKxrFMb8f7T6fAILjy0oFWQ1ZUFt9XahraRU1F+mNnFBWhrGlJSiJ5Tbq27AU821x0YsyF8uW4+LVa+IcBhxvs1IWmsc0OipkGWKqAGLiO0f9T2lgSDXAmn8vvfQS7rrrLuFBU1fmNZAMEOkNNfLEsSdWPXTZLtuHpCaJxdQUbB1H7ax+X+pCaYOb4CWMuTTq+7ELksW0yTNeUOBne/6RFcM2m/Kljre/2mFKL5HICJuSg1prMSHEFDYIv9ogr6FB7XDiSYH2P0kwEyOTUutN4uTEkNnEw5HEfdIfiSSwmEKS1GRgT7U6H+TeK8c44U0+yJ6/wXq3yBDTS9deH3sFauBQlrLQR0EY5Rzmsqwqc5F5W1TdQWkgpQYYhkoSGubQGZZbUPobdA0MBkmN7JT0BCbYQTH60mwCl5kiqRmsF7VVIyQOZE0MIVFfLQFM9GUplIaXfPkrkpokkpokevf4XB8m4g59HcQstTMHa/r2GzI70klq9HNJ/n68BwhWQ8lzCYgONUlNH7BnsP8aRl1k+WlOMoupDCuVpSzku0LmHBqFleaqLMt9ME1IkdQMugmqGlQaUBrIVg0MBkmNeHFYJIjJBtlMkdTEAZsVL4b2trXm8RigrN6DaDVMtBcgah7EBLA/gBDN/r6fDFBTATAlC0iAKPz5FhzOA5w6fWzgbAxVHekkNckA0So4HGlET5nubx+SmiQCqVSh95laROJwLrkURTYuIt0GoSepoYeQ/Zf5hRSjh5A/+pxDyWqa67IExeSBUAAxWy1Z1S+lAaWBQdeAGUC0QlQTN3Cy0Euo79txsZhm+alvKjdLfwDRKPTSjMU0l8I0R7KXJV2AOIKnb78gNS2AmMWKyCVvnlWQqzndrB1A9Sc7IBbTDM8HSwAxw32wBH51fRA5iMtXYNXqNSK1wIiQhmNBFlN5WGeWn8jPc0mW3lSVgzjo5qdqUGlAaSCbNTBQkppUAEy8PLLYo5gWi2mWn/qmsqLjoM6iMca2zFhMM+0F0D9HNhJhmHkvh9qrqQ8xTdRZRp3R/YI1nSNiyGTTYjHN4nWcDCasevuzZU4Od39TAsQMR2mYTfYEnQxTH/pdiEn9Eiym5y/DRdeuFuz0+pxDAiQCxuSyF0b5ibkoq0hqstmKVX1TGlAayIgGFEmNDaxXn+5pq6WXr3b0nThuQ5g4dlwkNTEWU+Xd0IYvW/SgSGp6I7MTSWrsEGXjh3G9DTT5Uj+3smWejSQvex+SGrKYDrN3bsSS1CxfgUvWXhcHh5J4RuYWJpey0Occ5rKsAogZMT9Vo0oDSgPZrIH+SGpi5nGM7qT3SYw8hCNFtg+LKctc9OeOESihjxpSlJbIHln905md9stn64+kRkNLfZ+tv3YT1duXoVC1q9OQiX5lnY2E2Woo2xcnmet35Mr2AYhWwKHZZmxW58NIPgOyZiHc5tuO8Roy3qJyWzYYjSaWuUjOQZRjmIFxi50emdZPtHRgkSVzMpnF1CznUIaPWslPzBVZktSwRrXKQcxma1b1TWlAaWBQNdAfQBwpzKRxG8AktFU4F2IW9mhhMZXGiQQUVvII+wOIysMROwYZJhZTDZ3LPhyfXTrMTpa4bS3WpoUzmuT+5gqLqVREn7y1LPJcZ7NHMRtZTE0JyAY62Ydg0etZTCX5DG+bnHNI0EfPoWSaHw2y9CCSYV8BxEE1P1VjSgNKA9msAcViaodD1i8eidXCLeRW0fa2midkRlIjPBmKxTRmyxvXaBuaPE0NII6QtKZ+wayF6Wv6vGmR1IxApan1lvowRq63AZHUjMD5kOlFr2cxlaUsknMOCQ4JGPX5iaNBlnmVnZ2dCiBmszGr+qY0oDQwuBowI6nRe9zih5cWvHMjQTYtkposPvHtt1Cc7tTZqgfAjKRGU8PgsA72dqv/uoxK1qwuY+I+MISprcOd3hUHjGmR1IygdWzF06/WRe+6GBBJzQiaD0O14ARJzbJlWLV6bUIpC6pK1kQ0YjbVl73IVVmCYMViOri2p2pNaUBpIMs1EAeILT2wIwqXyx1LMtMgYu/VG9pm/PnIkb2+6H9xXfEvEIy64LTboKUgGmXvmA3eyJNNLvVh9mT1nrG46aRbcNQzHnYJCI1iEcV0iOkhMclRazqhBpiS1VDNYOohJ5dmbO5Ye7bLn3gdlz/5BkIOEtTYIAMBLB2cpIqv7TN/Y3ufURzsEMoahaAagoeoVqSoj0fbcB2PfFkBENtaUB8Mas8cK8OQ5a/erOteJBzGkuUrcPHqNSKElLrkYYVZKQv+jT+jQVaR1GTddFUdUhpQGsi0Bg61h/Dlh5uwee8RRKJRjB83LuGWhmFOMYmktCHjEMQslP23oj/j6qI/x5juEguOm2MhDQwl1z42xkLZIRuJMBQSsNsFvyOi0YgwHO22uCktypFEKWcnhLSh0VOF/5n1VRx1VwlAw8/jVzRWqD1WQFl+LjweSlbM/0zrQV/Auhef946RUf1S8Vkcy+eO7IqXNmHF+k0j/mjHiMhDW6+aAS6LkOvXm6xTl/zZaJQN22z4p68Th0NhcQrDfc8u9i3dXI9qdflsur0vk7Jcp/S26UG6+ZmEUch67KykT25uZmXnn30OPvTJT8XeFxo4NCplwc94Jecn5qosAaIKMc20NaraVxpQGsgqDXT7g9i8qw4/vO2/4ff34Ne//k0vHohGEQwFxUtADyr4EqCBIl8O0pgZKbLF9g4U2doRCobg4LPpQJDZs41EWV+3T9SzKioqEmPa09Mjxs3r9cbHmM/r83XD6/WI8QzbHGh1l6HLHxKAMlm229cNT0xWNtLT41eyQr+Z1YPH40FbWxtcTpcYA85JkQ9k7wX84TDHrddwkwcDuShb0O2H19cjwt+cOtIMPnOIBmzSHsUDsGyTDUci6OjogMNuR57HY7DefPB4vQl7rb+nRxzm9V2bo1e2k0AGEGCGbJPafuaK73Pme9/gyzIckeu0sLAQbjKqxi7jtRkF5cU7tt91nHlZb2EB8ouKRY9lWKm+lAXfHzLnUA+Ac12WLKacQ4qkJqvMV9UZpQGlgUxqgJv9gQMHcNNNN4kN8IEHHhC3M6O41nsw5AtNyWoGerbpgTkTNDyKi4vBFxxPs/myl8CeYy9PuqWBQgNAydoFkM42PXDsWlpaxBgSHOhzfySToPQgqbVJb78tbnRn29qUxjXXH8EEwX9+fr5amzmwR/E92tXVJfbdvLw8sZeo96YWrjpS9cB3JcdUAcRMWqOqbaUBpYGs0oARQJTGFDuaHEIiQ5uSDVAlGxEAMZv00N7eLozkgoKCeJiQHE+e+MpTXxqnEuDyMxkmpGTDwgObLXrg2tMDRLU2s2u9ad5a85wto/2B640eRHqbCBCl50atTc2DNRL1IMEEASI9iGY5fNn2vhjI/B0tz8Z5qEhqssp0VZ1RGlAayLQGkgHiunXrxEuZADCZ4toov0DJakZhNuqBAJFjRm8TjU89qGdNJwIMnnBLw4BzgbkWSjZ79UCASKOToF9eHGO1NrXwwpGmB643eiYYBs51R4NbrU0tGmOk6oGHclynBIgibD+sHTTpS0Nk4/uC+8lIXENDoV9FUpNpS1S1rzSgNJB1GtADROZu3HfffXFWMvlCM8ovkMnrMj9ByWqsb9mkBwJEgkIanxLscywZOkmQoS92zLAoXjRklGx26oFjxDVKj68EiGptaiweI1UP7DvXqcxXU2tTG8uRrAf2nwCRgJ8HcPocPvXe1NbrSNODAohZZ7qqDikNKA1kWgN6gMgT2/vvvz/OvibDpdgHK/k8Rmx8Zrk/SraXQjxT+pVkAjKEVOYcciwJBAkeOQ78nJdRfqKS1fI0s0EPEgjRK8EftYYyv4YytTZlu5xXBP6yvlw2zDPVh+Nb8zIckeBQ7rMSFHHNJucOq3Wc/euYBxY8nFM5iJm2SFX7SgNKA1mjATOSGgkO+fLSe5pkojkfIDkHSslq+UfZpAc5dgQ5Egjqcw75OU9HaczI8VSyTrE+s1EPcn5l2zyT4ctqf9AIq9LVA9cmgYNam9ph1UjXA/cO9d7Mrnfh8exRfEfyAF0BxKwxXVVHlAaUBjKtATOAyBccjVBBox8r/qenuE7OT1SyGqDINj3IsePpJ8NK9bTrPBXlaTdDoaQc+69ktRCobNQD+8Uxy7Z5JkGR9Fqr/SEoAIJVPejJkKhLtTa1N99I1APXAAGuem/mjv3APVfVQcy0NaraVxpQGsgqDRw5FsL3nzqK9W9uAWtyLVm8OH4CzgLbiUXVgWgsRCaxALAotz7sslOdu/G1sv9Fns0f17EsFt+3vywYn1iFONOyO0rm4L7JH+/Vb5QFnXtr2MnCzVaKXacnq4FXGcYmlROOhBGNsJ6lI15UWno+lKxGyZ6uHmYdPIrLnn5LqFh4+ViLz0H9ahfr1YdjJFD6sbcqK4uns52+81cLX7M215WsHKNs0FlyUXWr8yFT8yzT7TaGQngp6EeIE1msiyjCob7rTWPJZBSL5tUfCbIR9tfeu+aFLqOx9Ybed45Yy0nvzeGWnbFwEZasXJkQBss+yRxf/X5olD6Sq7IE/YrFNKtMV9UZpQGlgUxrYH9bCJ++rwX7W1gnT8tDS4RNmlHLy+jzbJJd6N6IP1ZdjXw7AaI96zq8oeI03DrnJjiiYdioTVuiEZE81tR7sn7N5oORbDrjlk67StZ8VS7evAdfuetRhO12zcjK9AJW7SsNjEAN1IWC+Gt7G0I80Eg4JJMoMMrEd2tPFs0uWbHvsk+x3P0+D5Fl/ZX9i4TDWLJiJVatWduHh8CovBU/4yUPN1KVeBnpsoqkxtpSVFJKA0oDOaQBCRD3NXXBYYtqoTFJsISnnBpATHxh8/Nskl3g3og7y6+C1xHRwFeygWH0Yo695IZCdkPFUnxv9jeQF+6B3eYEHG6h18x1QYONeo+Sdr+o4WdGBo2S1Ra7VT0s2rwbX/rDI/C7nMJwctl6c9IGQ79y64mPaeYmj3arLFtD8QVj1K8R2l9hPBMopTHP0pmT2ShbFwjgry1NiMTIsnJtnon9onexJloMw/weMltDoUAAS1aswKVrr4/veZJtNLlMB6MreCXzEBiVnMgFWQJEFWKaQ4avehSlAaWB/jWQDBC9Hm/Cl7INBMrOGYHWOEB0EiD2hiRlEIGlZUQLgHjCjQkAMZO2ghw7fS7MYIAUI8Cp2tVA5KLNe3DDXYkA0Sq4tGLIy5N4MQaZnDw5BMASNzQDb9Mwg2w5pqNpDSUARF0Idrbs1cd7OGK05rP92ULBYAJANCodo+ch0IdF57osc2HJNqxIavq3KZWE0oDSQI5oIBVANAOHyV5DYdiaeBOHUnaB+y3cWX41vHqAaBbOY2ZcG4U1DZLshnICxF4PYtTutnRwrgEHa84cvaxmeGoeREODJYXHIhkEpgIvSrbXw7ho0258SQcQnRY9uFb1GweIGpro3zMx0MmjbzmL1lCfbXcgCyPLni0B9Ov6ZnawkAvr7WDAj3tamjUPogSIOTTPxM6rX58j4NmkB/GSNdfFS/tYKW8lywDlsixzELu6uhRAzBG7Vz2G0oDSgAUNmAHEkRJWqvconixCTC0AxGHyGCSHmFoFiAPtbn8AMV3DdDR5OKx48xJxhha2mxxiahUgWh2LtAHiQCdPfyBKtatpaBD0MJgeZqM5mfxZNqzjumDAGkAcBP0Oh6fdEkDMsmcjQFy8fAVWrV4jDhSNCGk4d5LDSkeDrKxtqTyIFoxKJaI0oDSQGxowAohG3kBhC2WBlzBVH/qEmGaZd8EsBzEOcgfgJUxlx2sseVruqJU8xFSgKBe8FkPhkTHLQewdY+P8z3T0a2TgD8jF3B8IlABIeSoH5sK3qN9kMDEavP19QkyzbK+OD90APX8JYzhCno0AcdH5y3DRtauRnHNIgETAmFy2xSjnMBdlFUlNbti76imUBpQG0tCAIqmJcX1aMYKP88RXkdT0Tsxc9Zookhrd5qNyJHu9jClyOvVrIVfXRfLhkyKpMQgP105+Et/eQ7iGRIjp8hW4ZO11CXVxCQIFu7muhI5RzqEktMlFWQUQ0zAqlajSgNJAbmigP5KamIXTp+CCmZdRK4rRP9tpJtpNYDG160hqzDwhmlvUoByGCW36ccom5yBKFlOjPpgdXKcjG0tBTGCaNfNOGLfb19slxs1AD6pdbUYn5yDGWUwNp5mxfo2nmclYGG1DppPHQFjJmoM4sy0+AzozCzE236KOf+6kM88GW9aUpCbVXj2S5no6h4lDOM+0/dv4/ZbMYmpU55DzlJ9rWNYWr+Ob67IkqfH5fCoHMTfMXvUUx6uBw4cPo66uDieeeCK83kRmy+NteyDfZ5JwW1sbGhoaMHnyZJEwTNrhKVOmiJh4oxCtgdxnoN/ZunUr3G43pk+fbtpER0cHNm/ejFmzZqG8vFxsOPze+PHjxXd3796NE044ASUlJUP2PP0BRMViGhvOQTjJ3VBxagJJDQHiIDQbe1knTrvEdjXAbjXPTcn26jJdnWWaxTRhlIdm8vQCKM0qTDXRlKxeO+mABBkOnqTfXPUoHgwwBzFW5iIHWUyHaGMf1PWmZzHlvDMrT0EwSC8hQ07luyLXZelB7O7uVgBxoAay+l5uaeCOO+7AT3/6Uzz88MOYNm3akAEWMy02NTXhxRdfxF133YX/+I//wDvvvIP33nsP//mf/ykWrUycHq5RuPLKK1FdXY2f//znpl149dVXcfHFF4O6XbFiBXbu3Al+74tf/CLGjh2Lr371q7j33ntx2mmniRyAobgUi6lOywPMN7FktNtsGChJjfYStmabG8sqFlM5RpnO7xooSY00tKzmih7nhDD1Iqh2+zkQyiDLcfJ+PxQ5s0O1LpKfLddZTC0dpBz/xj6o61jPYsoDeYLA5JxDgkP9gby+7EUuyxIAHzt2TAHEoTBKR8M9HnzwQaxbt054iZKvj370o1i2bBnGjBmTUVXcd999ePvtt/Gtb30LBQUF8RMfKzf9zW9+g//+7//G448/Lrxiw+2h4wnOu+++iz//+c/Ck0gP3MKFC3HFFVdoxd2NXtxWHnSQZC6//HIB8n7961+btrhhwwYsX74cf/zjH3HJJZcIL+gbb7whvKB8ti984Qt44IEHcPrppwuP4lBcZiQ1vHdyiQq9NzHc3Y5A42507ngBweYDiEbDcBWPReEJ5yFv3GzAZkfn9mfRc+BthI41weEtQdH8C8XfnPnl4tE63v0XEI3AW7sIzqIxsDl6QfFAWFT7sJjqUFV3IIpDzRH86oke7DmqFfnVX+UFNnzig3no6olia10Ymw+EUJhnwxknuHDuiS5MqHDAbgM27gnhpW1BnH2iC7VVDhTnxzwqFrwFAyWpEWNx3I6bpLDfWH9TARJfXQOOPP8aOncdgL+5VcSWesZUoPq801FywjS4SovFugt2+tC+eQfqH30eEy4+D0WzpsBdUhRX77H39+HIC6+jbfNOIV88awrGrTgT3nFVsOe50dPQiIN/fwrlC+eiaGYt3GV9PejpevI0nfV95kzXcBwoSY3V/g4Ga+ZI8250BoNY39CATS0t2N/ZCf6/xO3GwooKnFZdjZklJbDHxjoUiaCxuxsP7t+PFr8fl9XUYEpREQqcThzt6cFThw7h7eZmdAQCGJufj0smT8b0khLRXjASwbo9e1DqduPkykpUe73xdodSZyNlruvBpdX5K5+tLhhM9CAOszc8GA6j3efD5oN1GF9aiokV5cjPy4Ovpwc7Ghqw68hRw9fx9OoxmFJVhRJvPnYdOYJDLS1o7+6G2+nEzHFjMa60FAV8l9ts2H3kKLoCfkyuqEBhXh6c9MAd/8ae2C8L76H4F5JkBUnNsmVYtXptPHxU7pcy59CI2VSGmuayLAGzAohDYZGOknvcdtttwlO0ZMkSFBcXJ3iECBLoJaqoqMioNm655RY8+eSTwgtYWlo6ogEiFXXkyBG8+eab2LRpEyZOnCh0O3PmzLSeK1MKTxcgXnbZZQn95hh99rOfzRqAmKp+YTTkR0/9NnS88w9EwyFNpdEIIgEfXOWT4a1ZCFdFDZqf+zUQDgngx7/ljT8BBdPPgGf8HBBgtm74M+x5BShZeBkcBeWw6fIGB8Kk2icHUZc40xOM4mhbBPe+7Eddi5ZDwYvpFLsawjjUEsHNH87HlrqQ+H9lkR3tvigmlNlxygwnLlxE8BjB05uCeGpTAKuXezFjrAMFHh1ANPQu9Caf9QcQ08kvtCIbo9+BTaNJTJj65jmDva7Ktvd2Ys8fH4Td5YTNbkckFEawrQOF0yej8rSFqFhyEjp3H0Db5h1oeuVtNG3YiDn/sRpVZyyCp0o7BAh39wiQefD/nkBeZTnC/gCc+R6UnDgDY887Hc6CfLRv2409v1+HSR9ZjvLFJ8FdXDig/uoNVsMDIwMj1Ioe0mm3X4B4nLmIpgDRaGPLQK6cttZNcnQz1Ifmnh78fscONPn98bISx4JBuOx2zC4txTWzZsHtcCAciQhQ+FhdHf6+b58Ad9fPmYOTKyrgcTqxra0NP3vvPRTGUhLC0SjmlpXhvPHjBYg82t2N327bhhklJbhw8mRU8uAx1QtjMPSQxpwc7DzA+Lw+zjlp6pVP0W7KHMTeBdcXQJmNx3GMRUtnF450tONQSyt2NhzBvEmTcOKkCSjxetETDGJvYxMONjf34ioAgVAIB5qaMW/yJMydMB5etxuvvL8LXYEAXA6H+F5VUREmV1ZgYnm5+P97B+vEvyfXTEa+253gnUtplxzHs6XTrihzsWw5Vq1ZK2wTWT+XXkOjUhYS7I8GWUVSkynLeZS2S4BI7xtDDukhogdPfzF/rr6+XgA3ns4wCZZhhQSNdOHT89je3g6eXHCh5uXlCfc2vWWUZX5gYWGhaFJ6KYuKisAfyjQ3N+NHP/oRnn32WdAbyM95L7bBv7ENGTdObxXz3igjwwT0HkR+zvhr/kuvF/vLvrK9/Px80V9+dvToUfT09KRsV68DbjDUA783YcIE0W/NaI+IXEO2K72sXKC8N3UiaZSZG8k+sP883WEYKsE4Zfl81Bv/LnXP+/BvbJ9/4/fk3/XhEclTlvJ8LuYQUtfUG8eD9+IYsJ8EiNThD3/4QyHD71CG7bOfbF/vQSRAZDsHDx4U3lCGz+oBIvvH+7G//L7MS2zhCWVMB+wn780xYBsDycUcCItp6FgjOrc+haZnfoGq5V9D/tRTxYu86/2XcOy9x+GuqEXh3PPR+NiPUHrKx+CtXQLf3tfRc2AjCmaciYJZZ6L7wNvo3r8R7qqpKDn50kTwYlJOg0KpvJoJANHmsHQ6294VwT/eCODB1/y4fqUX/3jDj2AI+NEnC/DyjiBe2RkS2OpbH87H1oMhvP5+CA3tEVy3wovKYi0Hw6p3YaSxmLZv3YUD6x7D2A99AEXTJyPUE0D9Y8+jecPbAshN/cyHcfiJ9eKn9e2tCHX6MO/7X8GYM5fEAWJPUwvqHnoGhx97AQv+62sItLSj+Y3N6Ni+G7P/32dAt2zLxq3i+zUfvwglc/pGK4ykPCzFYqpbyoPkFWoJBHDXzp2YUVyMhZWVqHC78WJDAx7ctw8dwSB+f+aZyHc4BDjc0taGP+zYgd0dHagtKsJnZ84U3kCCq9eOHsV33noL3z75ZEwuLMSrR4/izaYmXDF1Kk4sK8ObjY14s7kZS6uqsHzixN61LTae43bhJ75WdN4bvcdwJM11beszLtuiqcz8UCqbWEzp+SMw3NfYiM4eP5ZOm4b5kyehNN9rOO70NBNUvrh9B04YPw5TqirRHQji2W3bMLmiHCeMH48Dzc041NqG6uJinDhpIg61tqK+tQ0elxebVioAACAASURBVAsLayYbz6cMz7PEl2zfQ55kkhpJSGNUysIs5zBXZWmH0VZVdRBHKaAb7MfuDyA+8cQTuP766/Hxj38cjY2N2LZtm/CKffnLXxa5bMxX+9vf/ob9+/cLIDNnzhx85jOfEaQx77//Pj796U/jQx/6kNigGaZI0HThhReKHLeTTjoJv/jFL3D//fcLbxtBFk95CGIIQghaSZbCUE2CiqlTp+LDH/6w+C4BDTd2PUBkSORrr72GCy64AM8995zw5JFY5aqrrhLhkAytJKBjPiBzA1O1q9czF93TTz+Nb3/727jzzjuxYMECAawI7r7yla8IPXz3u98VX9mzZ48AUXwm3ovAjPLUA72I//znP/HjH/8YH/nIR0RuH3/4zFJPbJf927Vrl1joBKN87k996lM499xzBQAzuwiOGar797//XYA8Ajfek2GiK1euRGVlpdAfAf/555+Pl19+WYBEEs5wfOnp5MaSDBAJDqnDa665RoBv/itDTAl2+Tuf++STT8YnP/lJATJvv/12Ebp86NAhMU7UPb3R1157rRhngtJ0roGQ1PTUbxGhpb4dz2PMRTcLz6AA9oFuHPnHt0UoYsHsc9Dy4p0oO/WTfQCiZ8IcND31vyiYdZb4m7tisoazhBmXGgTKZzOS7VMHMS5sXsriqU1BvL0vBIagrlqchz+/0AOfP4offbIwBhB5QAN86/J8/OrxbvhDwAUL3Zg9wQGPJEq1aDwKgHjCjcgL98BucyLTJDXSCysNtXRD1yKBIMJdPjjyvcKLGOrqRvv23dh9x/0onlGL2V/7HMK+HvH50ZffxM5f/AWzv/IZVJ66QABE3s/f3IZDDz+N+kc1gOhvaUPzG+/h2I49mP3lfxPew+bXN2H8yrNQPHsq3GXF8embbn/7M0p7p0Nsnlnwqqbbh0yT1CT0Z5AAWCbBT39GqZWQWXr6hMfQZhNew0Akgifq6vDykSNw2Gy4ddEiuO12PHv4sACNp48Zg7eamkTI6EemTOkLEBcuxOSCgl6AOGWKCDH9zfbtWFVTg0WVlZiQn2/54CedQyIjWTmm2TB/h6oPph7E4wiR1G0caQEwhpcGwmG0dfnwzNatmFFdLUBeaUF+X1Bvs6Hp2DHsa2xCR3c3ZoytRnVJifj92a0GALGkGDPHjsVLO94XHsWaygpUFGkH+wPtr+F61QbuuNrVk9SwIaNSFvqcQ+k5HA2ytEnpJFAAMR3rUsmaaoAAkcY8jXuCGXrcCEoI8M4++2xs2bJFgIfVq1cLVkt6uQg0CDwI6ggCZsyYITyKnJwEivRYEYAQBDBMlbmMzMMjcKBHkaCBoORrX/uaADS//OUvBVhZu3at8DKxbd6ffyMAIfChh5J94X1OOeUU0T5Box4g/uQnPxHghuCS3iwCQN6PgOjf//3fsXTpUuHde+WVVwTYTdWuXmEEiAytvO666/DQQw+JdqS3jsCJIPRnP/uZaPsvf/mL6DcZTLlICcC4gVF3BEj/+Mc/cPPNNwugRG+k9LKyjwRyfC72j32XlMUkuampqRHf55gYXZTdt2+f6AfHj21zrAjcePH+7OvHPvYx8ez8l4Ce9+F48P433XSTAPivv/56PAeRHsS9e/eK/xMM81klQKyqqhKhtOvXrxc6Yf/4fW7InBsEv/SYUlecF/QoEiyfd955Qj/pXAMhqQk07kXn1qfR/vrfMOaib8Fbswg2lweRng4c+eetsNkcKDpxBTo2PypgH0NHCR69k+bHwKQN7W+uQ+nST8BbczLsLq8Ah6nCWhPepyayC9xv4c7yq+F1RgACMF4m4TmRSBT+YBT//c8eBENRXLjIjenVDtzzkl8Aw9ICGzp8UdRU2XHyFCfmTnRi3at+jCmx41NnelCYB9iZlJh8pWCTSS5zEbW7Lb3TzR6jP04dzfC0xUOF0inGbiTb3dCIQ488L7x/ZfNPwJRPXRL3IBx98Q28d+uvMOuGq1GxdD7yKsvEfcM9fhFiemDd43CXFiPMSImiQpTOny1yEds27UD3oSOY9vkrxN8JRLXnNaHxN/FYHO+zDRYhSHKZC2dM/4n24MCfLQ4QrRqEA508/Rmww9BuY0+PAH4PHziArmAQ04qLcXp1Nc4eNw6vHD0qchR9oRAunjwZD+/fj7quLlxeWysAotfhwNa2Nvz0vffE73KOLaioEGGm7YEA/nngANbMmSPCVj1W88MGQQ/pHkJky1zvu/UZexON+puNJDUEef96+x1MrRqD2ePHJQLE2GbLMGbmEm6rrxfew/GlZchnHnUohFd27sIxf4/ILfSHQqguKUZ1cQm8bhc2HaiDlq9YCZdTV4Lp+NjHMkZSQ0+grHso2UrNSlmMBlnaybRDFUBMx7pUsikBIkEWAYQMwyS4oiFPULBjxw7hFfr+978vGC0ZhkoAQuBBz9Fjjz2G73znO5g7d66YmC+99BL++te/4qKLLsL8+fOF54rAgp6rSZMm4cCBAyCQ4yK+++67xeI2ykEkqKIHjl5Ahpq2trbiqaeeEqCJfSNYIwBNBoj0OLI9AhXKvvDCC4JNlCCYnktuElbaTRcgkiiH5R/YH4IuMn0S1LHf9MDxvgS91Nmtt96K//qv/8IZZ5whQBw9rTfeeKPwjNIzy2fmD7/LvvK5CYY/8IEP4POf/7zhWBL0EawxXPfSSy8VXliCaQJmglKCM/aNIJHXN7/5TUHqQwDHEGMeFNCby3sQkEqSGiOASABO5liOEctf8D6U4xySmzTHjH1nuCzvwb7R+0xQSTZUzo1UF79PT6w8HWwOeXD74blo8TvgtCFOjpPKmxfuaoVv1wa0vvxH5E89Ba7ySbC5C4BICG2v3wdX2QSULv04Ak374W/YjnBnM+yeYhTPWylyEf2Ne4BQUHyXwDLYeki86JzFY+AqHQ9ncbVmwKXpUTzZtRF3VlgAiPRI9ESx7VAYd7/gR22VHWuWe+Bx2bBhZwgvbQ9ia10I+Xk2fGCWC7PGO/Dm7hCYxzh1jAMn1ThFniL/X+SxY3KVXeQqeiTHjslJrh4g2ghg7SQvSCzDGMN0iUMYTyZMT1aAHh1A7JNQldBuL9gVBmsS9g00t4M5icwlLJ49BZVLF6B80Yla6Qwb0Pjim9hMgPilq1BJgMgcRPFsNpCk5uj6N9GxbbcY0aIZNag+9zS0vbtNeBhdJUWoOn0huuuPIth+DHanA96JY+EdWwVnsS40P43+xqZOvA9SoUbPNpiywoP4h0fgdznFmrUKEK2ChLQB4jB4ZDLl4Wjo7hZhog/s2yemJwEi8wsJ8B6vqwMJapZUVYnPGGa6o71dAMQFlZUodbniJDWbW1txLBAQJDQEk/U+nyC/oW7PHDdOeB6PME0AwMSCAkzg4S3THzLksTUae6vzQQJd7byg/zzjbGm3LsgyF82IuFywyzIXGdKv1XEzBYi6NdTc2SkAIsNFz5o9CyWMrrDbRf6r+LytDce6u+FyODFjXDUcNjsaj3WIv5OwJt+dhzafT7zbmIdY7PGiyJtEsjdMehA5iMtXYNXqNWItyNxDuXfS1uLndEjwEJzzTcrkuiydGfQgMpVnqBjm+4NXtqg+9qA/afX3rNJAfyGmDFckqGCoKcM05fX8888LA55Ahh4xhhBy8TGscdWqVTjnnHOEt4u/k9GTAIIXZdasWSO+R7DETYuASU9SQzmCI4JPeqfoOWS9Q4Kc2tpaAfQI+ghUkwEiAQmZWeULiZ5JglTJyMk2rLSbLkD8wQ9+gGeeeUb0lx5WAj6ji/0lQKY+WZaDS4c6Yx/pWSMAJGAjsCM4J8hin+lxJcgm2Da66K1jHie/R0BPgMeLAIvgniGyHMvPfe5zwruoZzHl99jfG264AWeddZYA8akAIucD+8K26XUm2KXXmGPJ5+EGTT2wXYYgc+yYk8jNmt7fr3/96yKcNdVFLyZBLg8deNlLJyH/Y3cgr3wSnHZjL148RDHmuRNhJq116Nz2DI5tegTBlgOA3Ql3RQ38R3ehYOYHUbn863AVVQLMBYxd0UhYeA67D7yFirPXINi8H53bnxP5jPwbcxmLTlopvI/Jl1EfkmUEi6keIMZetMnbKD/eezSM3z3dg0KPHafNcOL8eS4RopMsSxKbzQdD+Oa9PnzxPA/Gldnx+q4g7n7Rj8aOqACXq5a48dHT8jC+LJaTqDfWdH14RRdiSoAYtWuIUpzU6pyd7IPEQkZ6sCorv6sHiWYta33oLYeh9UHrBUNNGQZ69PnXcOz9/Zi55pMiB9Hm6CUyOLpe8yDO1APE+LMltRuNiLDUrT/4LQqnTUblGYvQsX0P6h58Esd27hXENeOWnYFxF56NkrnGdUVT9ddYZ8bPNtiyzEG84a5HEwCiHGO5d0ryB7N1qg8JtiorjeBUJkMcQJisC31/slWWz8cQU+YL3r93r8g5/EhtLQgeZ5FcZtIksY7v2L4duzo6cNHkyVhcWSkAHsNRk8eC4au/2bYNDT4fvjB7Nra2tuKRgwdFjmMkGsX5EyaIsNNzxo0z3B8GQ2dmaz2+fmP9ll5uK2Oc7bJ9AGIWzMkOnw//emeTYCWdPX4sShlmrLuo000H69Da1SUIbOZMnIA8vTcwaUFzXN9vaMDWQ/U4dfo0+INBEZq65VC9eM8QMM4aN1Z4K51JINnKGA/2mg8Hg1h0/jJcdO1qAYJoIzAazOiiXcLDdZlzOFpkCRCHimE+pSHHd6sCiP2pKHv/PtgAkWBGAkSCxGSAyA2FAJHAxwwgEjwSIPzpT3/C7NmzRXgqXeb0bNFLx9+tAERqXZ9Pd+qppwpPlpV29SPGUxmGlrLfzCFkO8khpnqASC/ZN77xDcNBTwaIFKKHjd5ZhtYSJBJQf/CDHxReWXp1+dz02NLjNxCA+L3vfU8ARHoSjQAi/8YQXIJE3leGlBJUG3kQmS9J8M/Nlv0jACXYJVjk6RX7yxxMjiNDZqkP/r59+3YRakovaX8AkfmXBMgyyfxItxO3vluJI50RzYOY5zYkghGGlc6tFAn5BRNppKsV0VAA0XBQeAebX/gt3FXTMeaC/4DdqdF7C8M4EoL/8Hb49ryKSE8nyj/4OSEb9rWJPER7XiGOvfcE7G4vqi/9T0t9EO3qwk0XCA/iVfA6GGJqTlLT2R0VIO9b9/pw/UoPzp/nRlVJL7jTOqwl8e9vDOPNXSE8uSmAz53rweHWCO5e7xeAcmypHbsOh/HAqwH85guFWFCbFDqkWaPx+ZoOSY0wGmO0hXq/gJFDyEyWBq4Eh7ITAvTF203yGiZ5ISgbCYRw+PEX0frONkQjEUxc9SEUTp0EV0lhgsdCCzH9JWZ+6ep4DqIERHqjnL8zD7F9y/s4+sIbKDt5DgprJ2Drj+9E+aK5ou1ITwD77vknplx9GSasOjet/qbzbJmQVSQ1CRZ1WrlgljyP9GxEo+gKhfC/W7bg/j17RIgpS1cwT7EsloN9pLsbPeEwxng8Ig+RpDMnlWvMujLvsScSwZbWVrx4+DA8Dgc+OW0avvfOO8hzOIQXstDlwt927xYhp/+eHJkxiF4evVdPArtkYJK8huTaMvIajgTZbCKpkfOho6cH/3r7XUwdU4XZ48YlkNTQA9gTCODFHTtFCYvFU2pR5PH0MpEnzQeOI3MV61paBaBcMnWqCEtt7OhATVWlAJb7mprh8/txwYL5IrdWXMeZR2hpDeneb/p5Jkhqlq/AJWuv09IDwmHxwwNrIwI8ytCbOBpkGTVHsKxCTLMXc42ong0UIDJckKCJXkSGmDK8kPl2b731liCXIVHM4sWLxb96DyKVQ6BFr5IEiGTUfOSRR4Q3kIQsBI/0PhFkMFyS3jWeFD366KMCfPB0ZCAAcd68eaDn00q7+kHk5kNgyNDI3/3udyIMkxd1QEIZAjnqkZ5Ogk8CSgIukrEQ6DCPkpsXw3PvueeeBA8i26EMPXbM72MeH/XCfEx6bBlTzuemhzAVQKQ+SdBDzyC9e9QbT8+YC8iQX+YY/v73v8fVV18t9EcvJsNbqWt6LJkHys8Ifhmmm8qDSBIi5o9yTBg+y1Bf3pP65QuHc4LeSm7KBLQEkayfyPBjeietAMTkRdQfSU3MoupDWK4BM83Wiga6EGg+gK4dzyPQtBeeySej7JSP94JDwrhQEG2v3g2QAXb8XORPW4ojD5GAKCqYTu3eUjQ/+0uRqzjhEz83WOt9Sd6T8xb7lLlItLLi/dm4N4TnNgfx1p4grlvpxdLpTjgcOhime9k/+W4Ar+wIClIa1kR8aVtIeB6/drEH08c68Or7Idz8Nx8e+GoxlkzXA8S+HO/JOYgkqdEM1r6ypszmacjKcFU9sDcyQI36EA1H4DvUgKZX3kHX3oMiDLR4znRUnDIfjjyXKHuhv3pzEK9CxVKNpMbs2UhMc+CBx1E0oxblC+cgGghh49d/iNqPXyS+GzrWhbdvvA3Tr7kCk6+80LjGqaEejHP7jPWbGdnkHESXTdNTpkoUGL4Uh4gWP+ULeZD6wHDPVr9fAECGe5JchmUE3m9vx5/efx8bm5pw3Zw5InyUAFFeZChleQyCwmUTJ4qaiQwV1V9kPb1rxw4UuVyYX1GBeeXluH7DBsFwelltLcrcbnzzzTcxqbAQ31+8uPerg/RsiduTMXFSJudOpuaklXZTlrnIgH61RZi6PIsWYvoupgoPYmIOYpffj91HjqC+tR1jSooFy6lD7oEmhwXvHjwInz+AMcXFmFRRjtd270FLZydOmToVHrcL7+w/gIb2dnxkyeLEvEQ5MYZYD8kspmY5h/ycF4Fhf/mJuSIreSsUQEy566s/WtXAQAEiPYUEiAQfBHAM/STQIVMpJynDQJmbRqDRH0BkHUZ6t9gOQRABB4lT+BnJT5ivRtDFfEJ6oggiBwIQCVhJAEMAxlDHVO0m64+sqLwn+8hwT/aRuYMEfMwlZE4ecw9/9atfibw8Mo4ylJPhowyXpReNwJI604eY8j4SIFKH9LoyRJb6oy74fQIutkFPqpkHkadG7A/BOr+3aNEicYrEEE+G3ZIUhsCMhEMcH4J05prSo8f+0kNJsMvcTX4nFUCUJDXMsaSnl+NHDyifmZ5EMsQSUPPAgECVmy+BPYEnx5HP0J8HMVn//QFEI/IYEXwY8CHUfhShrhaEfS0IEiC+/xLyp52GgumnwzPhxJhhTHAYEHmIzc/9Cp5xJ6BowSWi/mHT0z9HuLMJnknzYXcXoGv7c7B7ClG96jsJ3TTrg3hJ6bya/bGYRm029ASiuG+DHy9sCeKcuS6ce5IbEyt0YCfmoiP8ZR3E+zf48d7BEG68VCtrwTqIf3qhB2ee4EJVsQ17j0bwr7cC+NU1hZhXk4IYJxrFhopT8b0TvjFkLKa9h9ExL27s2azkKrF+YeOGt7Hjf/8oyGNIPMNC9jHLQLCNesZUiDqH/uZ2NG7YiL1//jsmf3iFIKApqBmPwikTYZOhU7ERDXb60Pz6u9h790OYdd2nRQip7+BhbP3h7SidNwv5k8cj4g/gwP89jilXXYYJF50zonKrMs1imrgwDAzeHMo5pDekOxQS+YF/3LlTALzpxcWi5iEJaQgSCeJuPvlkUedQf/1qy5Z4DiJJashSqgcJ9C7uPXYMP928GSsmThQgkuQit27cKOYby16wXiLrKc4pK8NX583r/b5mHSdupYPgUdTKlY6cPEIJEpKBrhWv5sEAcxCbEnMQJYjLkH7l3pW8hnwsoeUPoKmzU9QyHF9agtqqKkFSU15QIIDg0Y4OvLzzfYwvLUVtVSXGl5WZzgcRBRUM4vXdewQQXFBTIzyGb+3dhyPtHQIsupwO1DW3CLkV807qCxCHYR3rWUxlSgsfkt5DbWi0vET+8JBagsPRIEv7SnkQraIfJdevBgYKELnYCCro6SNzJxk0ZZkLgg+CMYYIWgGIBCRkQ6Vnj542eqNIhEJvGAEdwSi9awSGvMdAASJJYAg8GQ7K3MRU7SYrjs9HLyfBLr1u48aNE+GgBEIMt6TXlDqhp4w5jvfee69gC2VZCOqCLLAkqWFJEDOAyHZY/oI5fRs3bhRgiiCTz8uXWSqAKIEmc/+oS3rr+HwMW2WbzOdjW1dccYUAgCxVwmciiGRYKUEfgS/7m1zmwozFlN5OgmKGqHLsGA5Mch56DO+66y7xrPSyUlcEkwTJmQCIZsCMoMx/eBtaX/kLOrc/i2jID3fVNBSecC6K5i6Hu7IWsNnj4Z/B9sPw7XkNgcbdgvGU5S3YBmsjdrz7L5HHGA2HxOfF8y9G0dzz49MkVR+S51J/LKY8+Nx9JIw7n+nB9kMh3HltEcoK7XDKNEmdkRcKAy9uC2LT/hBcDuCa8zzIc9mwuyEMehXveKYHR9oimDbWgStPz8PlS/NEfqIpIYLNhuQQ00yzmPbqpzf/LllnZiFtgdZ21D/yPN79j59oRC88LY+dmNOEJcnM5I9diM5d+1H/+Itoe2cbIqGwIJjJqyxH1ZmLseAHX4PD21t2hfdq27wDbe9uh+/QUUz55MWCjIa1EZtefQf77/0nWHuROYgMLZ1w4TmiLqIVAzRbmB2TQ0ytktRIA8wKQNADnX4BozS6rQCaLJQl8QxJZG7fvh2vNzbiYGcnusNhUdj+4kmTBMnMtJIS2PXPF43iV1u39gWIuvVNcEjCG4JMgsOlY8YIkpuXjhzBuj178MyhQwhFo6L9S2trcRZzEM08OmbgMFnnaerXbG1my1y3updkO4vptkP12HLoEHYdOSrCl7m/sV5hRWEhVsw/SZDJMHfwxR07cN7cOZheXa15D03mQzdZ55tbQEIbtkFvJGUPt7dj5+EGkcfIkNWJZWWYM2E8Zo0f1+uNNJsjac6dVO+hPsZr7DmkB/GSNdeJCCuCQH19aEZ8ERzqw00FH8EokOWzM2VJeRD7hT5KwIoGmNNHDxPBCw375ELsBEMs28DQQ046/UUPEdkmGTbIfDSe1DCskYCG9froGSMYYQkNktjIi54k5qoROHFTpneMIZIsScGFTTBIQEEAw/a5sElIwxw33oP9ZGkN/k4PGJ+Bnkb+SwDCduXFttkHMp+yD7wvPW0M+0zVbrLueCpDPfFZ2QY9iAwhpUeTnlLqjxcXJz9j6CU9dQzDZM1GhpcSfDHUk/2kPvkcvAiKGR7Kdvjs7B/7TV3Qy8dQUOqJOqVuzS5uDiSDIQiWeqPOCAwJ0qhD5mCybfaf40fAzfvSe0lZjn+yzvjs1CHvzTYIgqljzgf2nbrk2PH79CByY+bz8zN6QPkdPiv/5TOxHeokncvIg2iFPTTSc0wQ1QSPNTLBUOQQOouq4CwaI/II9cAuGuxByNcqchQd+aVwFlSILjKHMdTeAAJIwWLK75eMhbOQha3Tr4koSGr0ZS765IUAXf4oDjSF0dkDLKh1wOVgGYi+4Uf8avOxCDq6owIXTa50sKa7qJHY2BHBvqM8JY6i0GMTHsixJXbkkXMmhSFuloMox2sQnBCiKeMu9PVMaLLGHgsS0/QcbdaYRw08jyxj4Z1QLchm/EebEezoFPemrN3tEmUuSk6YLohs5Oe8F+X4E+4JwDthDByePERDIQRaj8FXd1j8jV5H7/gx8FZXwlmorWWjPujb1c/54ZQ1y0HsHeOBFRaPP98weBaOJ6/JSp3DVM/GsaS3j17E1kBAlLGgEV/gcGBsfr748ToJw2NXbBHtO3YMnaEQxnm9KHa7RQ1F/XOwHYau8t8qrxelbrfYcVp7enDI5xMhq4JIJD9ftFHO3EajhWW+4BK34TTGbTjnr36eptofjne91QWDiR7EzG5+KcfiGMOTu7vBMFJJ38wDB+YajikuEuCtm0RdnZ2oKi4SgFHMN5P5QOKj7kAAgVAYbqcDhbG5Q5KaTr8f7b5uMbfYDhlMCzyePvM3ocNpzJ3jWW8EiIuWLcPF166J5xbK94NkPadtqA8rpW0k8xBzWZY2rQKI6ViWSlZpQGlgxGvADCAa1SQ0yqQyq184HLJ9chCNk2H6vtgF0uibB2juMRiYbH8AcbBzEeNVIaJJtTRS1Bkcynw9q/mQZkBQQ45G+ZuZyS+00t9+AaLh1DGpi2gga2oAGu1EQ5zDZLgZqj5oaknD+2g2z6zk9sUB3nHOs0z3IWUOYhLYt/SSVfMs9TyzsD+IMhfLlmPVmrUCBEoGZVnCIhkcyoOM0SBLB4kCiJZWohJSGlAayBUNJANEeiOTweFAvHlGbWS63QSAmILFdDhOZ3nPdFhMzWzK9A6TNZPSStjiaPBaDIUeFIupbnUNo1co3osR0AfFYmrPSE6nmANWQqvT21S1qdVPuwJgy0k4TH2IH0xY6C9FkklqZM6hLGWhL78jWdCT8xNzVZYAkZF7KsQ0Vyxf9RxKA0oD/WpgoCQ14p2TVE3dKpmMAD+68hS9p97ph5WmQ1LT30s93RdquuE8AiCecOOQkdRIHetf7JqtMDqIMDSQfXwhnekC50yT1CT0ZwSAnz6HMUMUppnu2rRi9Gdqf5BjOprWpqkHMQNgLVPjlqpdQw9slj+bnqRGAMZQSDyiDCGV+6nMOZSew9Egy7QmpkApgNivSakElAaUBnJFA6kAYjoEMdkg2x9JjSVj9TiJJVKS1JQTIPaymGaapEYzPDUPomnImAmAygUijOEg+UguczHYJDVxgGjRKxA3Yq14MTQLsF/vSHwdKVlNFceph3QPIXJhbR4M+HFPS3Mii2kaYbjphOwOh2wfRtoR8Gx6khp6AjnPrJSyGA2yBMXkA1EAMVcsX/UcSgNKA/1qwAwgjpSwUvmA7G8fkppUxptVA3sQT30HymI60C70BxDTNUxHk4dDnpZboezXyw6UxdTqWKQNEAc6efQ7h/JUpgaCx7mXDLWXOxvWcV2QZS4sAMQROn8tAcQsezaRg7h8BVatXqORjSUR0siahslhpaNBlt5UlYPYrzmpBJQGlAZySlPh/AAAIABJREFUSQPpkNRkg5cwVR/61EE8zpP9wT557o+kZrC7yxd3zIdoKaw0FSjKBa/FUHgU+yWpGQSPrZGBf7xerMGe6ym9jIPgdcul/iaDidHg7e8TYjrYm1/85HB4POIJYzhCnk2wmJ6/DBddu1qwxOtTEwiQCBiTy14Y5Rzmoqwiqcklq1c9i9KA0oAlDSiSmhjXp5UQvOM88VUkNb1TMle9JoqkRrftKM+jJc+jfi3k6rpIPnxKAIisIzQE+68YjCGakyOWpGb5Clyy9ro4OKTXMFUpC31+Yi7LKoBoyZxUQkoDSgO5pIH+SGpiFk4f0vRsKm8hx6NPmYv+wuSEwTCwkhX9e0j6trshKQcRDreZek0dJOmUwoilICaQCZl5J7KtXESvA2D4SlYMpA/JOYguW6wOZIbKDhjuRYry3xyYmW3ew6wzsxBj8y3KemkUU49khuaklXIcKctcDPNYmALJdOZOOoeJ6bSbQdlkFlMCPv7IPER92Qt2w0p+ogxLHemyJKlhfWuVg5hL1q96FqUBpYGUGugPIGaCbVQzekgDnsSmKVDKwNlR+4SY9lr42m/DfEq9oeLUBJIaAsShOdDW9Gw1z03J9i6ZdHWWaRbThMU8NJOnF2xlwRrKhnWcqT70yVsbBhZeafjr51kmvJoHA8xBbEokqdE2nqzYqzM1xtncrp7FlGNuVsqCoI+eQ4acyndFrsvSg9jd3a0AorKnlQaUBkaPBhSLqW6sM8w0N1CSGmk3WcG3xrKKxbT3rMDE8zIIuYE8JR8oSY00tKyUIIlZZdYOPI5/8qRV5D2XcgMtHShlUL9DkTM7VOsi+Y2a6yymwz13BpKTrGcxlaUsknMOCQ5JUqPPTxwNsgTAiqRm9NjF6kmVBpQGAEiAuL81IPx58lRwJCpnYd5G/LnqauTbe/gksUeInUgneCuNPhOWXuw7es/m4MluqDwdt865GfZoRHhPozZ7kg/VOOJV9izR36pk48atQajccOlsyeY9+MpdjyJi52jZ4rNwJK4n1WelgUxp4GAoiHs62hGMlVIwPfTIIAAfCIhK0EeGDxT76D7DZDfRSASLV6zAxdeuidc+lEBQ1kRMZjZNlZ+YS7IEwQogZmo3UO0qDSgNZKUGmjpD+PWLDXj0uQ3gJrhixQoBEvXhn2GRhwDYY/lU0tsRiUaySnaS8yCuKvoLnFECxESwy9N4nn7qi/tSRuZI6IFxpmT35E/Bo9XLh6wPzJvgc7ndsVzH2PPyZe90uWDXuSSlASApzKVulKw2R6zqYVJdI8586V3BAqifU1xbNLaS9cvP05GlQcY2ZDup5q/+9L+/ua5ktf1hqPXAOcF1yjnAe6c7H9KZO9kk2xoO401/D3pM1oVYb06npTWUbbJco35/DxwObZ0mRgXI95AjwR6QuX7DLVszZw7mnXlW/B0l34VGpSxk+L18p+ayrCKpyUrzVXVKaUBpIJMaoEFy4MAB3HTTTSIJ+29/+1sfimtZCFcaT/JFYERxrWS1XL9s0ENHR4cwOktKSmIH9FFhgPJl5/V6xd9EKYxoVBipfNHn5eUp2SzVA8eIeTAejwcFBQVZM8+yYa6P1D5wsbW1tSE/P18c5Ki1OfL3KI5hS0uLGFOuVfXeDAuQPJL1wDHt7OxUOYiZNEZV20oDSgPZpQE9QKTx+cADD/SbXyC9TXqKa4IMo1wEJauN93DooaurS4B9CRB7enqEl4RGi/Ru0bDmwQA/0592K1ktoDeb9EDw3traKoAEjU+13rTDmJGsB64/AkSuPa5BtTZH/h4lAWJRUZEYT3kNxzuA72i9V1z1YWDvYx7O8V2gWEyzy35VvVEaUBrIoAb0AJEbIAGiDEczoriWJ/VWaKuVrEYOM1x6YM4EDc/i4mLhIZSnuDI8kWPPvhEsynAu6U1UsppXNZv0QEOPngn+Sw9wMv38cM0zfYiZ6kN6a14CRAIJgn61NjVP00jWA9+jPJzjvstDneF8B6i12bdMx0D2KL4rOaYKIGbQGFVNKw0oDWSXBowAoqx/xJ7KF3Wq/AKZB6VkI2Jws0UP7e3tAkQwHFGGA8u+8SRZnibLU26Za6dktZzDbNMD16AeIGbLPOOcV/uDMx6azXVklLNltE9ynjEUvLCwUABEGW2g1qYWdTES9SDBBAEivf3pzAclm517CeehIqnJLttV9UZpQGkgwxpIBojr1q0TL2WePCZTXBvlHCpZ7YWWjXogQOSY0dtE41OGldIIYTgxAYZRzqGS1fI0s1EPBIg0Ogn65cUxVmsTQgcjTQ+cZ/RMMByR802tTY19eiTrgYdyXKcEiNxjR9qcVP3tu5cokpoMG6KqeaUBpYHs00AySc19991nSnGtzznkCzwVxbWSDYnBHk49ECASFNL4lGCfQJahkwQZ+mLHDIviJdkUpSdDyWqejGzQA0G9nqRGjtFwzzOjvCa1P2g5rP3pgTJcp/Qgck1mwzxTfTi+Nc/1IElqeAA3nO8AtTa1dXi8elAAMftsV9UjpQGlgQxrIJmk5v777+9Dcc0uWMk5lCFUSlYLNR1uPUjyDhlCKnMO2S9Jec8x4+cSZCTn/ihZLU8zG/QgDR1Z5kKtNy3fbyTrgfOKhzOyZlw2zDPVh+Nb8wQjZLwk4NeXFpGpG8m5wyN5/uqjUow4C3Ll2XhoQjI3lYOYYYNUNa80oDSQPRro7AnixS2H8Kvf3gl/wI9b/vOWeOdk6GRyLScazBJQSOFskC20HcN023twO20J9bPYX/ZPX4NO9lfvReOz5Jqs/vTa7w8gGtVYTOXFGpc93d3II4upw4GA3Y29BVNxLKSVv0iQDYeFMctTcb0u+fJUshDen4zqIc8D1h5FtDes2eF0JNQnFfMXUTgdWk4cr/hcH4Wybrsdk+ubkd8TQISEUaEQHKyvp68BGtvPOP/lNdSygdghjVpv6a8hd14ejrL2IMc3otujdGuA7zaxNvP0e19mZLlGg4EgRuLaLKmsROX4CXFiHa6H5FxnWS9UgkNJwpPLsvQgMnpDAcTssV1VT5QGlAYyrIEDbSH827pm7G3mC1QLMUy8ovSFGfTC6PPhlV2Y9zb+UHUNCmw+i1oz66/R13NFNvW4NXjH4tsnfg8NnrGaEnSGdAxtGH+mZInEhl9nAj1aHLdRIOsJhHDjnf/CjP1Hescnea4ajZv8bDhlNXTfd06lmmdW+ptj7TL+4d7ODhwKaWH9w/sWsvjqyVKxU1auxEVfXG1YOoaHTwSH+gNjszIzuSbL51EkNVk6aVW3lAaUBjKjgf1tIXz6vhbsa+6G3RZFnjtPeCCEnaEDhkafaS/j7JFd6N6IP1RcjXxHCFGb3dhSiNlbfTCvGW7SFNE/Zs7ydg1xnsGz1eeNxU0n3YJGz7heL4vRs4nPogZgMaYqvc6UrKaUQdMD9a6bkqnmXvIYjzJZjz+Ib/z2YUw9cAQRhx0u7gtmAClLgBONbjG8+kUb1XZahifqLyULBKIR/LW1FfXBgLZn9TnkzMy7M9dapXd98fLluPjaNaY8BDIUms/eX35tLskyDUMBxFyb8ep5lAaUBlJqIA4Qm7rgsEXh9XgF6NODw1QNZJPsAvdG3Fl+FbyOCGDvDbFLsqj6ghqzB+RJfTKyGoGyhv5fGqEGz1bvqcZNc7+DJu94OGMoRBihFvWgZCX+yJzOkrHDCJyShl3OxHLL8wfx9d8+hNqDRxAha68EiNmiNIOHVmsovTUUiBAgNuNwIACH3Q7k5aV+62diosnDBYv7pPAMZ5lsKBDA4mXLsWrN2j48BEZlW/gZL32tRbMyHSNdVpHUKENaaUBpYNRpIBkgMgcmGRxqIFCYpYlYywBIDqdsAkC0OQ08f0Yer5jrsI+XcOTLSu+CodfB0BNhw2HvWHxr7rfR5BkPp00jAbHktYjluilZLecvU3qQ60u2L+zMvkvT0P4cjbJ5PUF8/XdJANHMODf6fAhkpfHMMTWbOwQTfbco43k22mT9kQjuaWnG4WAMILrd2nvKCIAN0Rgbenbl23OI+iBul8b8JUBcsmIFLl17feyrGgGUUdkLSdwl2bElWVSuyhIgknhI5SCOOhNZPbDSwOjVgJEHUa8NIw9hqnBTI3Cp2a/WwOXxyMYBojMCECDqX8hGBoPZizpHZGXUbC+YiIUDG4HD2GeHPRIgjoODo5ZCtle9/berZPuGBmrTzCBk0OAzKUsCDH5DAxMqHdTMBpZpep6A3oPoQB7sWac0CRAHMh8S9mqTg4lcb5c5iH9taer1IBIgGsXUD+G+bugFzoYc5RR9CAWDCQDRqDSEWc5hrsuSgIwEbQogjl5bWT250sCo00AqgGgGDo3CT7NBdoH7LdxZfjW8eoCYxglqOqetI0FW70E0C1tL/rwXIGoeRCsGqFH4qakXzeBUX8lqWraiBwkQxZFLkktpFE/1pHnaiw+Yg8gQ05p4iKmA14mHR8PoaZLjng6IU+stca0EotHUAHEYFkaffNFh6EO6G4T0IF6y5rp4aR8rpZqkNzGXZZmD2NXVpQDiqLOQ1QMrDYxiDZgBxGz1EgqDyiS09WSRg2gBIGb5Se5gnX73BxD1oW1yCRz2VONbSTmIAzFi0zF4laxm8FrRQ7oAcZRM9TQAYoykRn4jC9ywpmGlA/AwWznQsTLPRtKa7wMQk3MQh2GMLQHELFucIgdx+XKsWr1W7EfJJDOypmFy2YvRIEsPqSKpGcWGstGjc0FwYtC1XFBQIJidMnlxofGUgicx+fn54l8W52Q/CgsLB/3WvB+fj+5zljdgfbPBvNg2Y7d5H/k8g9n+YLTF/vEEjJuePsGaRW5Hw5UOSU02eAlT9aFPiGmW5noMlfcxDjosGpqc7/V51bjpRGskNVY8Xr12uElenvIoGnoOpYGe7C3Sh5gmggFrFUm0dkePLElq/j3Bg6gDiFmiiGQwYdXbbzZHzD7P1XZTAsRhGuMEXQ9TH0xPTUwORwgQF52/DBddu1rYg/rUBNpyBIx6G5h2k1HOYS7KKpKa0WANp/mMLS0t2LBhA+655x585zvfwaxZs9Jswbo4FxqB6M033yzc2F/+8pcFKP3xj3+M5uZm3HbbbdYbsyjJ53vvvfewbt06nHHGGbjyyistfrN/MT7Ptm3b8MQTT4j+f/vb304out1/C0Mj8cgjj2D//v2YN28e6uvrBWCurq7GWWedlVAMfGh6M/R3sUpSw54NRR6hMG5MPIT99SGRpMZhzQrOslNcSy91oYj+4wvTJalhsw3ecRpJTYzFVHk3tBHJFj0YkdRYnA5ZUaZxqJebIYvpUHeiHw+Wfm5lyzwzyo3V5pm1sPOhlO1DUsOD7mEe4zhJzQhanCLEdPkKXLL2uvg491fKgoBRzolcllUAcehtU6xfvx6vvvoqSktLcf7556O2tjbei+3bt+Odd94B/7344osxc+ZMFBUVWerlc889h/fffx+f+tSn4PV6LVO0Jzd+5MgRPPbYY/jpT3+Ku+66CwsXLrR0/4EIcXExzvmhhx4S3rYPfehDwqO3du1aNDQ04MEHHxxIsym/Q28lQdGbb76J6dOnY8mSJYN2Dz4P+00AyvtcdNFFBkXYB+12A26Iz845uHXrVnR3d2PRokU499xzxWFApj3GA+70IH6xP5Ias7LDxuUtjEsUD5VsyjIXhkaaQY1DDQ0Y1/czrheR9bIJJfOMSlbohq0/khqzKtTGpAzG+lWy5qAzlX5l6lx8PE0qghumO41S2USSGifyqESrOYdm+6xZPpmRvEVZ0xBj0y3KwCM/SmWDzEHUl7kwIqkx29czNcbpANRM9SHNdpNZTGnD8UfmFkqWXRlqaiXnMFdkGWXHaD5FUjOIxmd/TdEr9otf/AITJkzAd7/7XZx99tnCy8RJdd999+Huu+/GK6+8IgDasmXLMH78+P6aFH+/5ZZb8OSTT+Lhhx8W4JOu8YFcQwkQzfq3Zs2ajAHEgegk175DUPj666/j9ttvFx7bVatW4YILLhjwnBlp+ukPIJp688JBRHo6Eeo4gojfhygisLk8cJWMg8NbIkyVUEcDQl0tiAZ7YHO64SqdIP7G39luqPWQUJejoBx2lwfRmOE2UE/lULCYhiNAV08Ue46GUVFoQ1WxHR53X29eTwg40hZBQ1sEtVUOlBbYkOcEtYT6lgiaOiLo8kfhdACTKuwoL7LD49LaqW8JoycIVJdobTvk9jXAXBrZOyt5bv0BROXh6AV3geY2BFrbETzWhWgwBA6Uq6gAnjEVcBUVwuZ0IEojKxCEr64BNocD3rGVsNPDER8UoOdII/zNbQj7uE4c8I4fA3dZCRx5Wph7d0Mjwv4APFXlcHjcsMXeZwOcDvEtKh0bdqTKemMspnGSGiOAmCUPpw81bfX70djTg45AAMFIRNT3K3Q6Mb6gAAVOpyCQooHOGoANPh+OBYOYVFCAfP5NZ+80dneLdtoDAfF5pceDaq8X3pjnR95njNeb0K7+PZbta34oWUzD0Sh8gQB8fj+KvfnIczpg53tLd+ggUnfCYbT6fGKMij0euJ1aVdlAOIzOHj+6g1rqDT+Xf6edGo5E0ObzIc/phMflgjM5rSmDi17PYirBIedBcs4h/8bDc2lXjwZZehBpKyqAOIQWLgHiz372MwHivvSlL2HFihWoqakRnrQf/OAHIrSToYoEfOecc44CiEM4NqPpVjI0QoAV3cY3GnQwUBbTUGcTuvdvRPvr96KnfiuikTDclVNQdvpVyJ96Gmx2B1pfvRvHtjyFYMtBOIuqUHHOGuRPOw3OkmoRrtr83K/E94pOXAlXxWTYnX1zYNPJexwKFtNj3VFsORjCt+/rwsqT3bh8aR5qqnS5ybEX+MGmMO5+0Y+/ru/BNy/z4qy5bkyscMAfiuL2p3rw0Ot+bKkLo6zQhhtWerHiZLfWTjSKO57xY39jGFeenoepYx0oyLMdV+IYDROr+UdxgBgLMbViKI5WVsVD/3wGDU9vQMvGrQLgERyWLZyDmo+uRNnCuXCXFgtg529qxY6f3gVHvhdTrroM+ZPHwhHLcSZ43Hv3P1D/+Hoc27EHrtIiTLvmCow99zTkTxwrxm3fXx6G71ADJl7yIRTUjIcz3zOq8ghTOX/6S+/qy2JqgaTG7IZDyET5bH09/m/vXrzR2IgWv1+At3nl5fjC7Nk4sbwcZXl5Ym4c7enB3bt24e2mJnz1pJMwvbgYxbG5xb8/tH8/Hti3D+sbGlDmduOy2lpcOXUqZpaUCGDzTH09/r5vH66YMgVzy8pQ4fEkvPZGQp7xgEhqBjjGXX4/ttcfxrb6enxg+gyMLSuBN4mvIBgKob27G89u3Qan3YElU2sxtqQELqcTRzs68Pb+A9hz9KgAkdUlJTh1+jSMKS4WgJDtv7h9B8aVlqK2qhKl+fm949HfZE/crC2lIYivxNrVs5jSBqctlJxzSFuJ+Yny4vwYDbLEIYqkZogtYgLEP//5zyL8kBNt6dKlAiTSo/Pyyy+LfxkqetNNNwnvIoHknj178NRTT2HLli2icGVVVRXOO+888d2KigrheWSbGzduxOLFi8VkZsjgJz7xCRw+fBgvvvgiNm3aJL5LMMpcs9NPP120zVw0eiyff/55tLW1gUQlnBR79+6Nh5ju27cPd9xxBw4ePChczpSZOHEiVq5cKUI0jchkmMfI5+B16aWXoqSkRCyq1tZW4UE96aSTcNlll4m+fv/73xd9Wb16tTihoQeRYZA33HCD+Jf5fHzmCy+8EPPnz8fOnTvFMzOck5OY92eo7oc//GFMmzZNhNjyYrt8Jn6Hz8gTEf6wD/Tgsl/Lly8XstTDa6+9JnTV1NQkQnuZo8d70ovLcFeOAfW+efNmcW963/h3huFyLPldenHZJ4ZtfvGLX8S9994r7s1noFHJXD+O0SWXXCLuIU+qjKbhr3/9azGmCxYsEOGgDFsdM2aMGL+6ujrs3r0bhw4dEv3gWHzgAx9AZWUlduzYIUKZ33jjDXR0dIixOu2003DqqaeKv/E52J7+mjx5Mj772c9ixowZYpz490cffVS0z36zXY49PY0cOyvzgYcdqXRGzznvQ51xjvFiP6jTuXPnivvyOdiHcePGic95MfSB3+M8+vznPy/mYCo9JuvWjKSGcmaevIi/E749r6HlpT/AW7sYrvJJQtZ/eDvCPR3wTDgJnpqT0fTk/8Az7gS4yiYi0LQfiIZQMOOD8E45BaH2w2h/8wE4iipRsvijsLtJytRrvA2ERbUPi+kgn7au3xbE05uCeOa9AHYcCuO6lV7829kxgBjzQoSjQLcfuPPZHjy6MYDmYxF85SIvzpzrwphiu/Ao3rLOh4oiO+bVOLCrIYxACDhluhMXLnSjrjmC/3vNj2AYWLvCiwK3cExZe9mn8IRYzSkyI6kR8yEL84+G07ux508PoqehCQW1E+AqKUL34UZ0vr9PeAvnfmv1/2fvO+Ajq8r2n8xMMunJpm12N9neewekSlmW3hVRwC7dzwIWsH3q9/31Uz/1EwUFRQUUBQWpCtI77ML23rIl2fRepv5/z3vnTO5M7k0m2SRTcq6/mGVy5t5z3lPu+5znfZ+DYCCIulffxdEX3kLbzn0oOWEZZt9yDXKnTIIjIx0BjwfdtY3Y/pPfCpjMnz8THfsOIeD1Ydyy+Sg/8wS55+EnXkDQ58f0T14GZ2Ym0pyOWFJQ452GFfY9jbETufIM89Q0OayRz+oXII5WJZQTHqMhOKafqKrCi9XVAgYLMjJQ29WFbc3NwjB9eMYMTM/Lw0s1NXju8GFsaGhAoduN/7dqFeYUFAhA9AUCwhres2MH9rW14ZzKSuxubRWmsSI7G9fMno2G7m68VF2Nt2prcfOCBajIzUVGmJ2OTVXXaFp8yw5JpCbGvlCTqNPjxf76egF2R5qa4Q8GcNaChZhUVNgLEINB6Z+G9g68u28/jjQ3oTQvD8unTEH5uEIEgkEcqK/HW7v3YF4oGq69uxsBBLGoshJ5mZmob2vDxqqDmDl+PKaVlSKdDOIoMdwiUrNmDS647gYBhlzv1ZqvzjmMVjalfzcWytIP1AAxDgCRYaAUZnn00UcFsF1xxRX4/e9/L044wcvDDz+Mr3/96wLiCGgeeeQRAXf8NwctdzQIuAgcCDTpYN9zzz0CcJi7yDy+ZcuWieNMMRYKs/DioCbIoLNNUEOww2dt2LBBnG5+j4Of4IcgTOUgMmePAInhp6ScOXAIogh0TjnlFAFD0ReBLsVaKNry3//936isrJS2vffee/jtb38r7OgnPvEJcewvvfRSAT533nmn1JEAkcDgmmuuQUtLi4Ar1ptAkKCLF9vMz1kX1olAiDmdtBlBDi/et7a2VoAobcBnsSzBL9t49dVX49Of/rQI5TAPkrmftAPvSRvTHgR0H/rQh8S+tAcBCcvw2awbQR6B+Ny5cwXMMn+T92F7CWCee+45AecEqnyp8HdRUZHkW65evVroe7uLdmBuKceHeibbSYBOexFcE7QRuC9cuDDcF/fdd58ALj6PbWYZbiSwjqwXAS43HdjX/F1VVSVjguJABGjMoeQYpa0Uu8jns3202eWXXx7TePjOd75jazOC+fz8fDzwwANSDy7CrC/7mbmQFBDi+Ca4fvzxx6XvGZLN9rC+HB/33nuvzCMC5sHkTg5GxVT1DRnB9m3/RtOb96P0nK8ga8oKAyDWbEPja3+AM7cYufPPQMOzP0PhcR9B9tRV6Nj3Nrqr1iNn1inInr4abZufQcDbA/fEeciddXKfbrfOW7QeHapsvzmI6qsx5gSFvVuTZ/vePh/e2e3DW7t9+PcmDz59RiauPqUXINJNqmsN4oXNXmw95MPWg340dQTxqTMycdK8dAlJJTP4tQc7cPLcdFx+ghuv7fDizZ0+LJ7swhUnZODRdzxo6ghgxngnLlgZEluwypmyMoVN26xTJ/vmMPGWRzLH446oYy7s2EfrKljfNxXL1r2+HkF/AHmzpyKjIBdN728XRrHutXVY9j9fgSsnG00btqH5/W2oe3UdChbOwuwbP4acEED0dXULmNzy/V+h5LglmHTB6Wh4eyMa120WsFhxwek48szL8Da3CXM44eyTTc74wC/rYxjq/d48me5rKVLTX+tGu3EWz+N829TYiAPt7VhaUiLMX1V7u7B9/zhwANfNm4eTy8uxrr4e7zU04FVuDgeD+N7KlWGAyLBUsou/2LIFHV4v/nPFCrxRWyuMJNeDW5cswYtHjmBPWxvy0tNx0ZQpAkR7l8nkmccMs43IQRxIjX0Ifdzt9QowrG5uxsGGBrR2deP0BfMxaVwvQBRGt7UVhxqb0NDWhtq2NhTl5GJR5SSUFxYKY7inthZv7NqNtYsXSdgwyx5uasJxM6YL20gQyvtMLS3F+IJ8ozuGUN+BV4e+95VjLtacjQtvuFF8EHPOIesUDQ7VxsBYKKtFamIaUcNbiAwiQQPBBvMMCfjI/BAgXnnllcIGUf2SAJEMFsEM1UQJEsgA0VEmeHviiScEUP785z+XCkbnIBJIEIx97WtfE9DI75eXlwtoI7giKLr99tuFZSPgIHtHx5zON5mj+++/PwwQWUc67vwh2CBQJLAkaCBIJPMUfXHngc4/2/Wzn/1MGCHem6wSJyEBIn8UkIsGiAQjt956q4AoAhUynKzrXXfdJeBK1Yd/I5tEQKMYPTKy6r6sx0033SS2IzAj0CZAIhglQCYIJQDmvXkR/NBOZK3IgirwTQDJutOeBKEEJGTovve97+FLX/qSgF0CHYLDv/zlL8LwESAq0MP6sq6KCSYwvO666zBt2rR+ASLt8JWvfEXsQFBLAMq6s03MHSSzyg0EAnGCWTKTrCNZvo9//OOyAUGQyXYQSHK8kFFkXTlG2I8EsGRwb7vtNqkj2Vn2/1e/+lXZZGB/rVu3Tp7LDQkC11jGAwGinc0opsSf772hAAAgAElEQVQ+/8EPfiDj/eSTDUfwmWeeERtxXH35y1+WHSzamECfZTnmybQ///zzUq+PfOQjmDdv3qAmaawqpgbIMP6/+8gWdOx4Ee3bX8D4878B98QFkhcV9PtQ/chX5XfuvNPR/OYDyJ13JtwT5qLnyBZ4W2qQM+MEYRzrn/0p8ldcJmDRlVMcUWf7sNLeOoQdGZPiaaSKqSviPGzbF63szjKHJMpstuxCGg42BPDpu9qwZkkGLj+OoaEOoS1au4LYsN+HO5/pwrnLMtDYHsDL23y48kQ3TpjjQkmeA0ca/PjGQ52YPdGJ0xZkSPmDDX4snuLCSXPT8f1HOnHqgnScvSRdchCtz0SMrb5KSS9W5o8gvzqr3FAxzZwoeU62IWYWNhuLZYOUeu/sFqav6f1twhR62zsx67qPIHdaRXhQbbj9J9KX0z9+KXImTxQG0d/dg87qOmz74a+RN2MySj6wHC1bdqPryFEUzJ+J4tVLsONn9wnzWHbqarhLi0IKv71srgzTvtPCPgR1jJV1d3tx692PYerBowi4XHAzSmEUQ0X7XXdCGz9mBs5uDh3p7BSA97sdO/CpuXNx6dSp4bn5623bwJDULy9ejFkhBpGAsbG7G7/atg1Hu7rwqdmzsbmpCfvb2wUQfmL2bNy1bZswhmQky7OywrmLtqw8GaU+y6T18TUc66NVto+KqQK6sYoRDXI8bDl8BOv3H8CJs2dhQqERYkqbdXk82FFdg5qWVsyfNAFbDx+RHMK5E8oFIJJd3FdXhzd378HxM2bIO5uMYVt3NxZXVkhu4o6aGqyYNhUlublwM5RzhMNKzd0ZLVLDNqn0m+hjL+gzsf5qMzrVyxIg0l/WOYiDci+PrTAB4r///W8BXwQgBD4EFQxjpENP9oqOMQEiHX4ycWTgyJwwJI8DlGUI8BhW+Oc//9kSIBJY8t4Eo3SiWZYDmw73j370I/CoAwKwl156SZglAkROCAVCCCQUg0i2kPd69dVXBYwRUNFh5/fI0vF4iuiLk4xghiCRQJDhsgRdZHyoUkpAwDBPO4BIgMXwTMVqEhSQCWSdyJaRQeKPYgPJEBJEfepTn5I6qfuSOWPOJ23HXR8yeGaASCaL92a/ECgRgNNO6qxE2p3gk8Ca7SFQJNDk4kCgzjp98YtfFGaTn0UDRIaIMvSU/Ui7qdBUbgoQ+Cm202pUEYiZ7cB+YH8RUJHtIxDmJKYiKfuTfcvQYgIs/uYRHqw/wRxZW7KgZJT5TN6LjDMBPMHYRz/6UekPbirw+2wHAR7BJDcF2Fb+N1laMqYcD7Q/gandeGB5O5txPFCll3Vge+bPny/2Yxs++9nPynxgG1n/u+++W1hNtanw97//XcY1xxGBcH8srJVdhyJS42k6iLbN/0TjS79G2XlfF9DncOfB21aLumd+KLmE+YvPQ8fOl9F9eDN87Q1wZOZi3PEfQ0bJVPg6mtC+7TmMO+FqZFYslnxFXkMJKzW7IaMhUsN6HqwPAcTF6bj8eDemlBn1f26TFy9v8aAgOw3nLs/AtkN+3P9KjwEQZ7tQUexApwf4+ZNdeGGLF4ca/ch0peHa0zKxZKoTXR5IWOqFKzNw+sJ0OJ3HFpenhCvN51kJPugnVFSL1PSV8e/PZj11jcL4bf/p7wXwFa9ahGmfuAy5UyfBlW2E93Mub7zjfyMAYlq6S5w/f7cHe37zF9S9vk5ApiMjA1M+fC4KFsyU+x197g2Un30SSk9cAYfLCfM5iAkaITlaEXHh5aw/O0SqmDrhht2mS/ziYBVA7G+cvVlbK7mCBH4EhyeUlYXncRggLlqE2YWF4RxEln1o7148fuAAdrS0wO1w4KxJk3DGpEkCDAkqJ+fm4iMzZ8LJNSHOoaJqrgy0RqmOV3YbTZEaAt8thw73AsQCAsR06Zf3D1SJgM247GzMKh+P13ftllBfBRApElTT3CLhp2Qa+beinBwsm1IpYjUMTeXPcTOnI9cterujGpttFqnho1VYqfkoC7ucw1QvSwKIOEMDxGPDfIP6tgKIDAOk4032h4wTAQaZsd27dwvgIEAkECGYYRmyXWa2iQ4P8+4IBHhFM4i8D1kWglA6/yrXjoOajAxZoi984QtyrAZz9FToZrSKKR11skcEenwe2TU+m/mFDLHkd1lfq4tOPRkhlmX9CRp/9atfiRgPw1IJ2uwAovmYC05QtoOAiGGGDK8lQCFzROaLAIjtpT2ZV0gWUN2X9WUun7oY5moGiASTtBNDaAlGGTKrLraToJm2Y73JwhEoqpxLPpN1YvvJBpoBInP9aF+GR/KZzI3kUR4EfMwLpS3I9BEk2V3Raq4EwQRl/B7ZZ9aLjB9BKOvPsFeGW9JWHEvqjEfufBFkkckluOK4IvtJAM7+43cYckwmmfcnCCXoI3Cj/biLxHxHgnsCMjKoHA8cj9zEsBsPBIh2NiNAZv+xL/gcste0H8cnmXSyi2wj+4T1Yb3IgHIsE1Ryo4IbJ2QUzQnkVrZk3X/yk58I482rM30c1k+6Fp70ArjSjNDr6MsMKAjiqFrafWgjWt75KxD0Aw6XqJA6MnPQvuNlZE6cj6JTPoOApxO+tjoEejrk7/ycgjZkIDMnzBfhGm9LNbqr3hO1R4abZlUuhXtCXxY0ug6G5x1ZU8lBLL4WWa4AkOYy/hhyeqKKRozr8H/EWNYMEC87PgOVxU5sPujHGzu9aGgP4oIVGZhW5pRQ0/te7MaVH8jACXPSBSAGgpDQ0wP1fjR3UMUOWDTZhar6AF7c4sWSKU5MGOeQ0NSXt3lB1dQ5E52So7h0qgsuM2gcoL7iX4QAodkJje5fpZ7Isgog1mVOgKG7F3kJuyvsgPG3/u+b+mUDXT3oPtqAhvWb0XnoKLzNLRJ2Ov0TlyF7ykSxE2228Y6fit3IIGaTQSRApP0CAbTu3Cehpt6WdjgyXCiYO1NYRIawFsybgczyEvlbw5vvI8A88xmTUbRsPvIXzBLQ2KtSq/qq72g397FpWvSdRKFPjD6OmEJJWdbt8eK2u/4RYhCdyIAROjfYOT9Sa8lAc4h/f7+xES9XV2NLUxMumzoVS4uLQdVRdf16+3a8QAYxCiBybpIx3NfaipquLmQ4nZiWmytM4V/37sXMggJMyc1FusMhuYitXi/KMjOxuqxMBHHyTWIkEeuvyonrszoYH4x22ehjLoIZGSPax1sOH8b6fQdw4qyZKC+kYjdQ29qGKuaCZmdjcnEx8rMy8fKOnfD6/QZApEiNk5uAXtS3G6xhIBAU9rGsIB87q6vh8flRkpeL7Aw3alpa0NjeLgCxYtw4eY4SrBmp8ev3erFq7VpcdMNNElVFH0Edeh9eWUKsIiPU6GtwjI2FsrQF/VT6iwP5WDbTYtg/Tgv29/Yd9seN/g3NAJHInDlWdKKZ20UARjZLAUTmi5G5YbgfQwrpyDNvix1HAMVJQ+DBiyGSZGsIPMn61NXVyb0Y4sccOoaZUryFuWk83oDPJfPH75BRIhtDZ5zOND+j6A3ZOn6H9SMgILNDAEWHmiwoRXMYwmgHEAlYCEDJBBEIEWwwzJQMKc8gVJdVDmL0OYgEPQREZDr5fIJW3od1J3AiyKOtWGYwAJG24b0Ilmhv5hiSdeTEILAjYOYzfvzjH/cBO7QVn2cFEJnXSaDDPFPm9zEMl/clmCPAIVAcCkAki8vQTzNAJOtHgEj2jSGg7HMCMIIpglkCK7aP7CfFZfhsso78nMCWjKwCvbQFQT2BGwEecxK5EcBnEGASFJI55njgpgKZYLvxYAUQlc0IrDkGyHwyhJr5hrQ5xye/N336dNlIIINIsEpWkyCdIjlk0Dku2f8cswNdHBe8F3fDeHVnFGPbzOvgdY+DyxGEM8Tmme9jBc78bfXoPrgRnfvfERDIy5ldgI6dryBr6gqUrr3NOO6Cogfirwbh72hE26an0VO7G8Wnfg4du18ToMmjMpDmNEDk5KUYd8I1fZqRWADRj0/f1Y41i9Nx2fFuTCxy4OE3eiSfsLMHOHMx5cnTsG6vDy9t8eIDs1344MJ0LJ/uwqSivkfuNLUH8a+NHhHA+dIFWZK/+PpOnzCVFKjh8RfzKpy45dys8FEYsTis4qzZAMToY/GUfaszx+N25iBmToCCHtEhv/05gGOxLF/TBHoEedX/ehV77/0rlv/0dhQtXwBHyMnecMf/GgDx2kuRPWVC+HNjZgQjBKG8za2ofelt1L7yLmZ+9kq07tovLGXX4aMiUONwZyBv1lTM+PQVcIWOwjCARtiNM4ZH1Ll4kf02NspGAkQXMmjpJAGInT6fCMy8XFMjAI/gjQqkVBo1b930BxCjF1KK1DC/keGlH589W0AjmUTmOJIFI7NYmJEheY7TTOdOjzbos3qP2dUhvgCxUI6soLIpWUGCuPH5Ru7g1iNHJKy0sqhIFEnJFkrYqOni3wka1+/fLyqmsyeUY1d1Derb29Ht9YnSrMvpwJwJ5SJcI2v6CI1fAsSVZ5+NC6+/UYAfI7LoXxhrS6QQETf46Y/QTxkLZYkzCISJU0geJMI1pgCiFftBR1gBRLI6FBGhmidDGQlGVHggGRUycARtvAgYCAAI+pi7SPEUOuNksRjOx3w1soEsQ9BGB5ugk8wj/02gQABDgMA6MCSSAJEDg2CQeYkEZ7w3QRNZT4JQ1tEOILJeBCGsI8syjJDtIMjks9Q1GIBIAMedHLKSDJElm0g2icwYJzfvPxiAyLBehluq/DuCOrKbBBO8L0H2zTffLOdTRrNh/QFE2pj1YP4fwQ5zHcn2EXzRxgRVww0QuYgStHG8cLOBbeFvsp7sTz6ffye4I4vJsUKQRnuyPhxP7CeGLRNQkjEks0egzzHA9jOXlP0Yy3joDyASMBN8sgzHKFVWufByfLJvCXA5PtXF57NdrCv/RiDMcTQY9VJ1r8GI1NieiUgH2dMJb9Nh1D33U2QUTUHJ2tsizpIMBnzo2PMGeo5sRZrDJeGlRx//rpyfWLj6SjizCtHw/C8Q8HRh0lU/7+M097qzkc602cHuE2I6QvkbB+v8+PTd7UYO4vEZKB/nwG+e7cbf3/bg/f2+cD9RiZTHWmQ403DRqgx85CS3KJVG55W8tt2L9/Z5wSM0PntWFn75z25RN73l3EwU5aTh3ud7sG6fDw9/Kd848kKhgQGkIcMv9RgVSHlbOxXT6LBU5TTEkt+YimWpUBoIOU8OnnHmSBN2r/qfr+L9r/wQy3/ydckd5NEXvFQO4rRrLwmrmIbHdDAyj6vhnY1o3rQDvvZOTLv6Yuy9729o33cQMz71IaQX5GL/n55Ay6YdOO6e75vCWGOLRotx6ITH8AhNoVFLraJIzW13PYbwOYgmpeRRq4Sd0UOfm88/VHOFIjMEhw/u2SM5hKtKS3HVjBnIDKlLmsfOb7ZvD+cg8vgKqpja5RFSCfXd+nrsbGmR+/G/792xA59fuBAz8vLwdl0dvvfee/jDaadhZWlpHz/YNs/YIt9vtMoOScX0GPITjRDT/Thx9mzJQSQbyPDSvbV1ckyFunwBv+zS5LjdWDS5EvMmTpDjLMzrN/MWD9Q3SC4i8w4njivEkxs2YkpJCWaOLxMhm6c3bMT0sjJ8YFYvkRDrO2AwE1lUTM9ag/OvM1KszKkJikmMPvaCoGkslNUiNX2WgpH/wMwgDgQQyc7wImAj40d2hWGUZE3I5DAniywRL+ZkMRSVTA9BHRkasmMMzyNjRaDJHQGGZNLBZggiHX0CPYZrMpeP9yWIJDhibhkBIpk/gh0CUAIpOuTcUaCjzokyEEAkuCBrRZBCZpP5j9GU9WAAIvMJuZNDhpMiKwTCBIn8LBaASLZRhZjSBgSc3DEiA0nQTeaP9+WiQAEYAiIK0NAWsQBE2o02pT0Jvpn7x76jTdlu1ledtTPcAJEAj/ekgBGZRoa5EhSSdSboZb/zOA+CP7aTzCb7nPUhWGM7qX7LscJcRQJk9jHty5BPto0iOBT8iWU89AcQeQYo8xkJNCnEw00Hvlw5PnmcBcc+wam6GK5M1VKOVY4Xht/SnlZO/ECzOFaRGt7H6tgLyaPqaEbPkc1ofuevcOYUInvmichfyCNTeve5A95uOfbClVeC3LlnIKN0Gmoe/abwHAURALETE6/6ufWz+jl6g/WLFKlxxuYxD0FC3BCp6QWIk4sdONoaBJnAjh5F4wTx8lYfnljnwZol6ThlfjrmVzhRmB15qDLr/YNHO+HzA5eszsCMcid++FiXARDPyURRbhRAVJuXMZwbIA5ajOBQgcmarAmGSE3oHERbwYpB3jcWIBm9S20HoJQTLWMyDkdvBHw+eFvbUfPs63C401F6wjK48nLRsnU3av71Cg4/8SJW/t83MG7pfGH8zADRLFKj2hHdhp2/uB98xsRzThWhm5133h8CiFfAVZCHAyaA6AyFGsYwHBIqN3C06mupYjqEOT+S53SY55ikFgSDoljKsFEejbBm0iQJ+SzNyjIOZQ9d6ntmkRoCRIrQ2M0Lnq3IfMYPhc5C5DEZv92xA7dEAcQ/fvCDWFFSEvGseM03c3ut6tBHpIaRNCPYx9EiNRSi6ezuQTdV9YOBMHajkA1B4rTSEgk7zc3M7D22ItSPDe3teGX7DswaPx6VxUXyznry/Q0GQCwjQEzD0xs3RQLEEWqbiNScvRYX3XhTePwokRq7oyzM+YmpXFYDxIE8yRH4O0P7CPTIgBDUUDjFfBFYEOzRmafTzp0KOs8UUGFoIPPtCAAZDknwRpDHi2F4dODpSNOp5+dkZQjQ6OgTGBCkEPTwbwwTJMgjC8bvERSwLswpIwhkeCUddQIDAkMyaXwGd1UIOJRzzrBRisPYXQpsUvREqYwqiWD1HQJb/o0MKRd5smxsJwVk1MW2k9linVg/ggqGodI+BDAErWw3QQXbxkvdV6ma8jPehyCDoY38/Nprr5WyFN1hTiFtwZBKLgJsI9k/5t0RULFvyMopup02Yp3YfgJlPp/3JhgmMPt//+//yfcI1FiWYZysJxlbtpO5fHyG3RVtB9qSjCxZSYJb1o39QTvwGbQFj4egGBDbwb7lhgKfQbuQLeTYY2gwGUTzRUaX9SHjyLqzvzhu+H3+cAzwOwSIfHYs40GJCNnZjOOX/UEbkbnky5/jk7bk2FfnWbKeBPZsE+vF3EWeATqYoy3MbR2KSA2/z7DQrqr30HN0FwLdbQj6vfD3dCB39inImrxUzj5UF89G9NTtQ+v7jyGrYhFyF56DtHQ3mt/6kzCKonjnSIe/qxkZ42eh5LTrI/rD7siL6M/7PebCkgqJisHr9UQswCWwqconDOHbe3x4ar0X08ocWDLVhZnjHbh4tVtyBw3vwLjvP97xGDmIIZGayuJIgYzOniD2HvXj4Tc9mDjOgY+d4kZmRhoeebMHZBVZZaaqkVksK3Dg9kuz5e99rgHaZv6GNeDrbe5AIjV2CpBW903VsgGfH972DgFqnQcOIz0/VwxIxo92yCwrxuQrzgEVTls270LL5p2oef4NKUPQmFM5AWUfPA75c6dHOPJUQ+2oOoLDTzyPzPElmHz5Wjgy3TjyxAuof3uDjKu0dCd8bZ3ILC3CnM9fC2dm33AnS1HG6HjT0CBK9bKRIjUuiPRHrOyR3ctoBI4dMGcTtXi9wuo9uHs3ctLTsWjcOAGHah6vLi1FRU6OnI24qalJ8gf3t7Xh+LIyTM3LEwGbUyZMCNee9yZs4bEZ/z58WMJVb5w3T5hGHnvx9wMHjGOgHA54eCC41yvHYMwKsV02Q8eapbRdUi3UToepbHSIKRgCOMx93OP1ijrp0ZYWYfyYI1hRVITi3BxMLCzEzHIj/NNkdLy4fUdvDmJhYR9wSLaxurkFWw8fxrIpk+U+PX4/1u/bjw6PR/qbGwIsN7u8HPMmTbT1j4bjKIxoFVMCPv7QP4s+yoIVUZ/z36leloQSfT8tUmM/BPVfUsACnMhkBQlGCI4YbknWkACROW3HehHMEuAQZJMt5L8JcFRe57Hef7S/TzBGW9Fm3EUiACWLTCDOcGVuXiTzNRSASGDmbTiAtk3/RNeBdQgGvAIIs6atQva045Ce3/uyZFl/e6Mcc+FrrYF7/BxkVi6REFJPzU507H4dHbteAQJ+ZE5dgZyZJyJ7SuRZorahrVGM4kirmL6wxYdnN3rwxs7eMFKGfE4uceCLF2RhZnlI4CfkQL6+w4tn3vPigwtdWFDpQll+pHPa0hnA+/t8ONQYwJQSp5yVyGt3tQ+vbPfiiXVeYRYpXHPGonScONfIbYx2ROS/+6FkesVGBj7QeiCAqBlFQ1jG7/Hh6HOvSW4gcw/9Xd3IKCrEuCVzUb7mJAGJbbsPSC5h3cvvIOA1xgzDUd1lRZhy5XlyrIWZ6SEr2bx5F7qra5FdUY7i45bIdxhe2vDWBlQ/+zqCPp8onJaevBLFqxaLSE2UXzrQcDD7sClfNsvjxa3mEFMrgDhCjMxgWSyZnWlpcjzFw/v24bGqKstXywWTJ2NeYSEOtLXh+epq1IXyyVmYeYpnV1TgIyE9BgU8CRA38mzFtjYBgmdPmiSApaazE+sbGkTptKmnB5NyckTllGCzKJTTnuhzfjRUTAnS9tXWYW9dHVq7usL9kpWegSklxVg5PeqILqqaVh0UpdLJxQSSuYZSrGmtbu7oDB9zMa2sVPIXeVYiBW92Hz2Koy2tUnzG+FJhIEuYEzqC0sVmFVMF+Ph8lboiGw0h0KjOhObfx0JZ+n4kCzRATGZvV9d9QAtwF4SMI0VWeOQEw2iZv0iww7DXY73ItPE8QYbPkomjeihFh8hkDpXlOtY6Hcv3GUpLW9FmBNJkiRl6SsDLHFQlaHMsz4jnd/sDiPbnERqS6EGG04RCaoxYRmfI4Q0pXIbFN4LGi43f4UtSqWCa7mGoY1JhkCxbbyRBv3WIMtzSjHW4p8hCxTTW3eQBzsOiAmkgAAn76lUAoegF4FLkoOkeqrwjLaTmaXHWYoAql2SG0rhbbCiN0FEMBNPkWfw3v8+/OaSA6Yrx/C7jttYHX0d/HgaIoRDTyMdZn3k2VvMTCRQpSysiNSH7MheRZ4KyQ/l3KWOh+pjGXLKoiBlx5sNji/cxzqGUi8/hvYRGNIRWVPiq6qMYh4MUHytlM3uiAKI5BzFBDcEep3iJrDMWIdQEGmSWjHXCGHsKeCjWiWWi57aUDbWZuW3yz9DaQCDDZ/FT3lup2I5WHqFRrdjWqOiy/eYgDmMfK1v1akH1zkVz6K+aXLIuKKEw1sOiL1UfRIcOq+8aXzOSO2I+9sKuzQNMesUgUsWUvo5K/1HrC6PCCAbNKp6s51goy7ZT+FADxHh6q/rZI24BDnSGjZLhIzvGXD2qvxLMqaM2jqUSnEQMv2RIp8rjJPBk2OxQcuSOpS7D8V0yoAyn5ZmRXAzZJrKHzHtVOZTD8Zx43cNOpEZeTFHHHMTK5BkvPWsxmZG8rxxzYQaII7jban2A/eieWzWYOljlJCnnwzz27ERqrMomOrMQj/zEXrA2MFt7bGUjVww91A17RNuhX4CYoEZLllzcYxu/fc8bjXWNil53hiRSYwHYRpKdG8xaHa+yIlKzZg0uuO4GAYcCTEOgVp1zyFBTlQo2UM5hKpUlCNYAMV5eqn6utoC2QFwsMBgVU6sK2uUHxqNsvzmIvd6MdX6KZYX77uDbdtII5CVZerz9jRKbOlhkLdru1h/JHI87eMyFiUG029m3Npk1C6DL2nfcYO1r5dum8PC1NFys081SpGYIc+iYKmGFXPtZjwY7HmLdeE3V+3oCATzQ1IBqj0dUPzHQcU+xDp7++i0FJxwB4so1Z+PCG27sk3PIsRMN+NRGRnR+YiqW1SI1cXFP9UO1BbQF4mmBWFVMDZARtetrwxLGq2ykiqkrurr95G8w7DWqF2zZheQpKw7hIJQ+yRhXZ5UbKqaZE+GyCFMzfKYQO9wn4tUmBFXyviLtaxu6psv2a1+1IaOi1WSY9p2a9ic4jLGy7m4vbr37MUw9eBQBlwsZDGNPsPhaM2Noy8qHwgzNs0iXNazRR8VUnVM3TKkFEStXjGNHrb0xi+XEeN9+Nw3t3lkx2oEAcfXac0TFVK3zKr+QeYhqI8IsSKPShsz5ialYlqKIZBAZaafPQYynx6qfrS2gLTBqFhiqSI3hZ8YGGEerrAKI2S7m07jCNhyrIVvh/JeQgxCLHbRITd/QNxm/cThOo5dk6g1XpYw+5x3ro0N8DQv1Z4dMjw+33vVoCCA6kQHmOSdWH4dzCBNonMUERBOkvqMhUmMLzGwEjizZ2gQRQzL2evvms1OkZvU55+LSm2+RIgRFBINKQZ3zhilK1LFgOpIZCKZ6WYJDpmZNmjQpQlF+1Bw1iwelBc0rRzxrop+tLaAtkJIWGLJITZQ1BiMmM1JllUiNGSAOVfggFgcp0cVZBmImrJzrXoBoMIipYIeB2tAfyEi0PlYAMVbQmkxtMwPiWAB5LG0zchAfxZQwgyjwOmLzKBH6ONb+HMvrmd087pODGH3MRRzYOdmcM6+fcahDTGd3GpPIOKbH48Fx55yLi2+6Wc4JZ/3JECoVU+bhESAypJSf8TfH41goS1BMPQoeqWc+ciyeTqEGiPG0vn62tsAYsIAdQAzp3SUcSyjvM5vQViVSMxBAjIVJMzurg3HeEqnsQADRyg7VmeNxe1QOonLEE6ltA4G+VO3jwQLEVLVDrGMyGiC6o1RMNQtrzKRktsOQVExHmM2LCSCOcB1iAoimOkgO4tlrceH1NwgQpFqpAocUqVFCNUrMkOwiPxsLZXnEBcUXNUAcA06xbqK2gLaAYYHBiNSMFPM3XPeNDjG1zXOzyMlIxbJsU3SYaX8sDf9mp2KaCCyLrgOPNegNMY0FJI91m1Gk5jYTg2gGiIky56M3XjRLaA9arcDskFRMY8zLG+p5MBF9eIy5gYLyXZcAACAASURBVEOtQ4SPE0MdCBCXnXEmzvvcdcjOzo5QKyVAIlikirvqAzKKFG8ZC2WVOr8GiNpz1hbQFhgzFohVpEacmATLOYxmEyNFatSZjL1dmcy75GZgN5JMXk3WBEOkJqRiqm2WWAxLr0hN6KzREAMQS0jmWGQT3T0e3HpXr0gNAWKi2cE8x/R8G/x86yNSQxATZ3YuLFJjLNaR/kSCHq+izkG8+Mabw2dWkyFkfiGBIcNN1REX/IwXWUYlVJPKZTVAHDMusW6otoC2gLLAUERqooFZGLxYhH6OZtkwg+gMAI5ekRqrXWfjM+sTL6ydtOQrq/C82T0ZqG0DidTYGc1WlCFGtlbfNzSLbAalYV/jYPPwRk2/ZWNwSu0OJ0+h+2Z6mINoUjENCfxEvwEs50Uf3eZ+wMsxlrUFrcd4X9u1L4Xu6w0GI4+5iM5B7N1dG70jjgYDUO3ckVE+jkPlIF4SEqlROYfcfCIQJDhkWCk/52WVn5iqZQkQ6+vrdYipdp21BbQFxo4FwgCxoQvOtCAyMowQkv5Bn6GqGMuxF4ZLOzpll2Wsw2+Lr0W20wekOSPbIQ72wKIr9mDS+ny/RAlTG662CUBc+B3UZU6g3qP1mc1Rp1b05wtFn1qhyyqQEZoVFjhO2yxEAA3DOCNA/Mpdj2E6RWoorjEYgGixZoz19SHi3ZAga6qomDY14ojXAwfX+PT0vpOr34UniuUbo2X9Ph+OP/c8EakxA0FzziHzDRlWSkaRIad8/42Fsu3t7WhsbNQAcey4xrql2gLaAgog8neyXyvc6/HHsmuRk9aZ7E2JW/2rsybi9kX/jeqsCXGrg36wtsBwWYAiNXfc/Q/M3l8zXLfU90kwC0gOYnsrDvmS/x0Wb9OecP4Fcg5iR0eHgEDzmX9UK2UYKXMOzWcijoWybLsWqYn36NTP1xbQFhhVC7R1efHcxiO4+7e/l9CR22+/XXIOGD7CsBJ18cXAv3M30cxWJVLZEncXlro3wAk/fD6vUV93JtIcjjBt092j2pZhapsuS2PQZu1+J/aXLoHHlRW2TyL1cbKNSV3f+K4ljkAAlTurkN/jRbo6QJ1j3euF1+dDptsdtT70wOlw6LI9yWOHQDCIvR3t8KQ5kJHR+87yen3w+ox3gMOhcnYBeQc4nLqshR1yi4pQNHFSOLdwoJxDsokqDzGVyxIEa4A4qq6pfpi2gLZAvC1AEFVVVYU77rgDVCp76KGHJGyE4SNmiWuGlvDijiIBogor0WWNnIxEtAN3PdlvBPu631Jj/HKOsi+5i2+AekNmXs/N5LQD11H+kK2hg52oa4keZ0ZOeyx2YD9yU42/1WaqXn+Te43SIjXx9lT187UFtAVG3QJmgMhdsgcffFAOgiWokGMSQgfh8mVnJXGtyxpS34loh+bmZunHgoICGVfsSyVNnoj1JaDV48w4eNrKDvycAJHgMCcnR8/NFFijuAnX0NAgfUoQkahriZ6bsb8L2YfMV2O0DddZ/d5M/nWdALGmpkbnII66h6ofqC2gLRA3C5gBInc9H3nkkbCUNZmJzs5OedHRkVG7oSzHXW9+rsJKdFkjjDWR7MB+otOpAKLuNyPMLFntQEezqakp7HjquZlY820o6yTXUQJErq/8vl5Tk//dogAi111zSkayrjt6THajtbUV3HDV5yDGzVXVD9YW0BYYbQuYASJ3if/2t79JFZTENQEgnRf+VmwigaKVxLUu6xWAmCh24K4n+y4/P19YKd1vBjuXrHbgnCMzwfFFZiJRxpleH4Y+57leECDSCSeLqML69fprhHQmox0IBBmNU1hYKP2q35vJ7z9wM66urk4DxNF2UPXztAW0BeJnASuAyDwL/vAyS1yr/AsmpZvzE3VZIzcl0exAtokXwxHpiOp+M/LUktUOdDTNAFHPzeRfo8g2kZ3Izc2NyCtNtLWE6wjZTv0OGNgOfKcqgMgIDm2zgW2W6L4GQ/u1SE38/FT9ZG0BbYE4WMAqxJSLIQGgVe4Ed7lVWCkdBl3WePkloh0IEAmIFDuh+80jTngy20HlNhFQ8DLnlSZ72xJxDo20fdlmMk55eXkyNhN1LRlpOxAop8r4ZYQC5ylDTMn6p1LbxqpPoEVq4uCc6kdqC2gLxNcCViI16hBcc84ha6nkrPlv7orSsdFlE9cOBIjsQzqfdFR0v6UntR0IJpRIjQKInIN6bhp5pcloB25WMLeJ/Um2Sa+pyf9u4TtVbeRwc06/N5Nzbpr7TQPE+Pqp+unaAtoCcbBAQ4cP97xWg8eeeUHyPS684EKkZ6RHnHXIzwk0VFhpONzI60uospNcR/ChnL8izddpWV+2g4v+xuIVeK9wmQGYvF7Aqm0+o2xaWugMxSQsK1LraWnIcLvDI8sIE0v+to12v6G7G2ve24Oy5vawLXmOHmVvoucFP8+QsWOI4vAalrJeL3wMkXW5wgdYD8t9R6q++r7GcUD92IEbNwT9PKOR5y+O2NgZhb5oCQTwvqcH3XxfjOa8GIW2DWYeKxZY5emP2vowDHaYMncelpxyirFmeY2ceq5jfBdyM4NtIyNql8edqmUJEOvr63UOYhx8VP1IbQFtgThZ4ECzD1c/1IgDTR55qavwuzhV55geu9y9Hn8ovRbZDu5Y9jrn0Te9f8rH8OCUq5AWDAICAO3LHlOF9JdTxgKZHi++ftdjmH3gqGwo6EtbQFsg0gIHfV482NoCbzBobI7oeZJUQyQQDOKE887HxTfdHD7nmA0w5zoTMBIgqsghhh6rM5FTuWx7e7uwwlrFNKmGtK6stoC2wLFYQAHE/fUdcKYFkZWZJbcLIii/06LAk/F55KeJUnZZxnrcU3Qtsl0BIM1QweMLzPBTep36+ys/jD9VXoEMfw/SnJmAo7csC5vdf35fvh3l7MjnuqzYdyzYwd3jxa13PYpZB2sRNB35ouaejDNjoPROR54jajN2dNnQ3NQ2M9aoFLDDQY8HDzY1gEDD4XIxJ4GdbMyHqHnR5zNjsdZl42gHn8eD4845FxfdeJOI7BAEMuxZXVSAZmoJc0XV+5DgcCyUZdu1SM2xeJr6u9oC2gJJZwErgNgf4LMGjNZAcrTLRgNEAxxGsj387IHJVwpAdPu7AWeWAES7snbg0BIw2oEBK3CpyxrgMknskBkCiDMP1TGmNGKe67FjmEPbYWzb4ZDXiwcb6w2AyJxnAsRoFtEKBCpQpMsaIDlOdiBAXH7WWTj/c9eH8yZVRJFdji/ZRJWrl8plCYI1QEw691ZXWFtAW+BYLGAHEKPBnd0zCCYTpexSYRCvQbYzEGYFo+ttBxCt2mfl8NrawQKMxrusHdC3c+bjXd/+xnG8+8Ld48Gtdz2GWRYAcbTHjhWoHu06RG+Q6LHT/ypsN37tQHUy2veQx4MHzADRxD6FrWMFgOwHT+xhqvq+andiyDYjQFxx1hpceMONwhxyDKrwUY5T5lKaj7diuCmvsVBWi9Qci5epv6stoC2QlBaIBojMN7Bi/qxAoBU4tAOMo1FWAcQsZwBpDDGNShVTzpgKMSWDGHRmIs2R3qfvBuO4JXJZKzCRyPW1cowTob7ubg9uvTsSIA6H0z/YtqmBquwUjzpYseeJ2m+DtW882mZm0pOhvubF0lzfCICoQkwjC1uzY1a5inZMWpKUtQwbVrZI0LapENNLbr5Faso2UKiGLGFWVpYoQPMz/jDkkoyh1bEXqViWALGmpkbnICall6srrS2gLTAkC9jlIIbfZRYMYaKGoIYZRFMOonrRmYGSGSCqENPed3fyhD1atc3cDgXKzWBiMIBRlzWcJF6ZHp+RgxhiEOMVThkLmND91ttvsQC+eIc6q+cne7/ZAsQxGFZquXGT4HagMjRzEBVAZFgpGURuGqvwUbKGnZ2d8hnZRPNRWKlctrW1VY6j0SI1Q3Iz9ZdSzQJbt27Fu+++iwULFoAKTlwUcnJysGTJEjkAVl+pYYH+AOJosH79AVEBQDYA1YrRXJqxzkakJpJKtAOIqcbGDAQmFMCMxYke62XNOYhBp9Myt3U0WLTBgomx3m+RBJZ1TvJo9Jt54+ZY85cTob5WdTjo6cGDjRYiNUnC+oVoM+sQzUGyfn3EqexCYAd5X8v8xGGyr2IQqWJKhtDuKAuCRYJD/lZsYqqXpf9bV1enAWJquL26Fcdqgffffx/PPvusqFbxwO38/HyceOKJWLZsGQoLC4/19vr7CWKBoaiYjrb4TCwhrwSS9iqmQweI8WYXBmIJ+3M2BwKIydy2WBz/4WRkhgIQR8K+gwWII1GHYxmTo91vZmA2nONB37ev+Nchryc2gJjgTNpwiMTEBBATzA4EiCvPXosLr79Bzj+k+Iw555C+oERTZGbKb+NMXd+YKMuzSrVITYI4rboa8bcAJ8SOHTtwxx13gPHXZ5xxBr75zW+OWMW42DCkgQsTmUqqRtH55b/5W52/w3h4fmY+fHbEKhV1YzpbfD7rlpeXFxFiMVp1GO7nDEakZjBsXjzKRoeY2oUBDkbFNFF362PJVZJ8kRADq1lCe5XNWPqYx1zcdtejGIyKaSz3tWP4+mP+BgN0RqoO+r7W46m/frOzWXR/JmskQx+RGjsV02FivCLehQnG0EX0YQKxhP3ZjABx2Rln4rzPXSdHWaiwUvpm9Afpc1nlHI6FslqkZrg9T32/pLaAAmwHDx6UnSIyiJMmTRqRNnExPXr0KB577DHs2bMHt912G77//e8LU/nFL35RAOH+/fvx6quv4umnn8a3vvUtzJ07d0Tq0t9NGXbx/PPP47/+67/wgx/8AMuXLw/vpo16ZYbpgbGK1IgTY3EmYiKxiWaRGqTZhwFGi9TwzMRYAJRmY4xBNxbtYKViGg87qGmv80r7MliDAc6JVNYMJuKV22p+nQy1DkMWqTE6I/KNFsfjHsIVOYY6iA17J2tStI0AcdXatbj4xptFkIYXGUJu3BMYRucc8u/qiItUL6sB4jA5nPo2yW8BgjWyh5s2bUJDQ0OYySsqKsLixYsxdepUyUu87777cOmll2L+/Pnh3aahtJ4A9NChQ7j33nvB3Mdf//rXeO6552QXi8wlFyfWY/fu3diyZQvOP/98jB8/fiiPOqbvcLGkXZ555hlccsklmDx5clyYzGNqRNSXhyJSw1v4e9rhaz6C7qr34W2rZbwJnDlFyJqyHBnFU4A0B7qq1qHn6C74O1vgcOcgZ8YJ8jdHZp4wW5173gCCAbjL58KZPQ5pDuegcg6jWcr+jrkwOz39idQoABQLYEzEsu17D6Jlyy50Hj4KX1cXnOnpyCwvRfGqRXCXFcOZ6Q6DYV9HFzr2H0L1s6+jaOUCFMydAXfJOBkhLdv2yH069h+GM8uNgvkzUbhoDjKKCpDmcKBtTxVat+1B4cLZcJcVwZmVGRPITkSbqSnRH3OT6fFGHHORrCxP9NoRCxPdn32Gaocuvx8bGhqwt7UVNV1d6PT5kJeejlkFBVgwbhwqc3LgCIEGfzCI5p4evFxTg1avFyePH4+JOTnIdDrl83fq6rCztVXuUex248TyckzKzkaOywVfMIgXq6vD9x6XkRG+byygaLSY0sFsNiTqHOoXICYKiwagx+9HdVMzWru6MLWkBNnuDLicTvgDAbR1d+NocwuaOjrg8fuRnZGBsoIClOXnIZPKrGlpaOnsRHVzCxra2wUEFmRno7K4CDluN5wOBzp7erC3tg6l+XkozM6Gm0xq7ySKDQwbnTyqZaNFaqhgysgtzgECQTKK9NUYRWWXc5iqZQkQ6+vrdQ7icDqf+l7JZQG+pLggEAC98cYbAsgIBDnpCdIYVsk8xJNOOkkUnc4991z85je/wcUXX3xMQMkMELdv347f/e53Ag71NfIWGApADPq98NTvQ/vW59BzdCf8HU0IBgNwuNzInn48sqatgiuvBA0v/RrexioEPd0CGHPnn4mcWScio3QGAt5ONL58LxyudOQvvQiu/PGA0ziAfKhMpZVIjXKm5L4hhzOVVUxrnnsdR55+CZ7GFgS8XnEyXPm5KDtlFUpOWIacKZPEDkG/H60796Pmudew596HMf3jl2Liuachf9YU+D1eHHz4GRx96W342jsRDAQEHI4/bTWKj1uCoNcnf6t59jVM/eiFyJs5Ba48IxQ8Fqfb3BcDgY9EKZsVUjFVIaZDZVnM7U2UtsWj3xp7evD7nTsF2DX19KDH55PxMzk3F8eXleHSqVOR4XTKoettXi/erK3FfTt3otvvx+cXLMCykhIBgDtbWnDn1q2o7+5GTyCAXJcLayoqcNL48ajMzUWzx4Ofbd6MqXl5OKeiAhMYOmcxTsdyXwzXmDzoYQ5ivfSZw3zMRYLk2nn9frT39KC+rR3bq6vR1tWFU+fORUleLtJdLnR5PNhVcxQ1zS0CFP0BP5wOJ8YX5GNKSTEqi4rA3ML99fXYWHUQPV4fAsGAAMSZ48swubgYGS4Xaltb8eauPZhfMQkVReMEOMqVIHYwXrJ9GVsFEClSo84/ZNHonEMCR8Uoch0cC2XpBzc2NmqAOPIuqX5ColqADBknwnXXXSe7RJ/73OewYsUKeXEz1PSdd95BS0sLjj/+eAlB0AAxUXsy9noNRcU00Nks4LDumR+i+MzPI3vGCfLC6djyLDr2vAF3+Rzkzj8LtU/+FwpXXoGsqSvQue8ddB/cgJzZJyNn7gfhqduLto1PIb2oEuOOv0pevMd61qJWMQUOP/48Gt7ZiEkXnonsinK07zuI6mdeRsvmXZjxycsx8bzTxFHxtnfiwJ+fxIGHnhQQOO3qi1B+1knInV6B7rpG7L77z/B3dGLB165Dwzub0Lh+K9IcaZjzHx9H15Fa1L2+XhjEObdcA3dpUczgcLQYGbUxEAv4iaXsUERqYrlvLIA6WW3WX9vqurvxk02bML+wECeMH48JWVl49ehR/HXfPrR4PPj9qaci2+UStmdPWxu+vW6dsI1zCgvxmTlzBCByzXirthbfXr8ety9dKqzj23V1WFdfjw9Nn47lxcXY3tyMR6uqcFxpKS6eMiWmcar7rbfnBsMwJ7qKKRm/TQcPYfOhw8IekhVcu3gxSvPyBC8R2P1z4yZMH1+G+RMnoiArCztrjmJ/Xb1sKpy9ZBE8Ph+2Hj6CHdXVOHvhQnR6PDjc1IT69nacOHuWbGocaWrG9uoarJo+DRPHhQT9EixHMmonT97fSsX0ohtvEp0FgsCMjIxwUabY0Efk5r1akwgOx0JZtl2L1MTuV+qSKWgBxpofPnwYX/jCF1BaWorvfOc7KCsrk9ACJimTNeTu0ebNm/HUU09JiCnDS8vLy6Ucv/fCCy8IuGQeIS8uKAwbZd7ef/zHfwi45GTbu3evhJGuX78ePGMmNzdXnl1cXCwM4k9+8hPJQbz22msl95CKqgxDZXjr9ddfj2nTpsnRG7zPv/71Lwk9ZRgA68GwVD5nwoQJlr2k6n7KKafIM/nDEAoC3lWrVknoKK/vfe970mYe7UFGlQsmGVaW/8///E9pOxlPCvnwOBBezKFkrP7KlSvFhqzfrl275HszZszAlVdeiYqKConr37Ztm7C1Bw4ckF24iRMn4sILL5R7MZzXrg48iJb9wYNb1SG2vCfDXhctWjQo9tVOpEY2GW1yDskadux4Ea0bn0LZeV9D5qRF8oLxt9Wj7pn/AVwZyJ13OhpeuEvAX/bUVejY9za6q9YjZ9bJyKxciqbXfoeMslnImrwU7onzLJ/VXx0inE9xFdFHxXQ4RGqkDknEjPXUNsDb0o7M8hIJJ+2qqUP9m+9j/x8fxYxPXoGKi8+Ev7sH+//0OLytHcIG1r66DpPOPw1lp65G7rRKdNc3Yvddf4K/sxsL77gB9W9vROO6zdLHc//j48IueppaUbh4roSmurKzwt0xmFC5ZCprBoggO2K6NJtoGGMwdiDw29/WhryMDBSEnNB/HTqEF48ckdn8g+OOg9vhEMD39MGDKMvMxIbGRjjT0vDh6dOxtLhYnvlWXR2+tW4dvrl8OSbn5OCN2lq8GwKI47Oy8Mddu6TsypISCV/V/TZy69khr7eXQWQOm51IjbGoRr6bjyHfLzT4jPv1c1+COzKDbV3d2HbkCJo6OnHq3DkoyctDj8+Lgw0N2FB1EAsrKzB3wgQJO+3o7sZ7B6qEVTxjwXw4nQ5hGQkQ1y5eJADxUGMT6lpbcdLs2RKaeqipCeUFBcIe5lLxcxTaZlqAB7SDXVkCxOVnnYXzP3d9OLdQCdXQX+EVnXNI/0N9lsplCYI1QIycsvq/xpgFONlJo3/jG98QpvDMM88UYRqCFf4Q8FCshgDx4YcfFhB3+umnC/Dh3z/0oQ/hf//3f4WFfPDBB8V6vOfrr7+Oyy+/HL/97W8FhDHH8fe//70AHAIjAi8Cz507d8oZiwSIH/vYxwTs/ehHP8LGjRsFTJLBJJj8v//7P8ybN0+Ea1gPTl4VL08gxjoS1DE/0ur61a9+JW38zGc+I+ETbCt/COxYv/POO0/+ze/X1tYK8CJQZN0IAO+//34Ry/nABz6AN998E2effbZ8b9asWQJauZDwYkgubca6sc10oBiee9ppp0k8O0Ev7aPqzr+PGzcOH/zgB6UcL6s6cAePIJt5mfzNH57Rc+qpp8r3Fi5cGPPIHYyKqbop8wrbt/0bre8/hrLzb0dW5VKkudwI9HTg6GPfEgcvb8EatK5/FK7CCZJf6GurlbBTlmU+YtNrv0fB6g8ja8oKODPz+tTXSgXVrlGqbH85iOq7tLGViqnVve3yq5KlLO3StvsAal96B/Wvr8fUK8/HuGXz0bRhOxre3oDcGZORWTIOu3/zV5SfeQJKT16JvBlT4OvoxL4/PoqWrbsltJQg05GRjtypFSg9aQWq/vI00gtyUXnZ2cgoyEea02HyOfqeNWfbbxRysFI0tPhCvPvCSqSmv0k2kvU1/OAoBzsBbcYqDWQHsoUME33t6FEcam8X1nBhUREumTpV2D/mF+5vb8dFU6bgn4cOoaazU8JPCfrcTic2NTXhhxs2YP64cZKTyHDV0sxMHFdWJuGoD+3di+vmzpW8xhxzLphN5w1UX/PXhqPsYBi6RF93+qiYmtinCFASw9iV8nasm7UhrM8vtCn77r792FtXL6xfSW6OhDgTIK7fX4WFFRWYN3EC3C6n5CGy7IH6epw8Zw4KsrNwsKERWw4dFnaQYavMXczNdEs+o5Gb2IFV06dKaClBpuU1gm3rA5LtF+AImxEgrjhrDS684UZhDrnGqPBRjlP6ROZjL+hr8RoLZbVITcwupS6Y6ha455578O9//1sA3PTp04WJI1Ake0dgRuC2YcOGiBBT7h5xl4nMIUGmHUAk+KH4zZe//GUBVldccYWwgQSBf/rTnwRcmQHinXfeKeGsBINkCh944AEBiGTMCDypaErwedxxxwkLSZD55JNPoqSkRMpZXQSI3/3ud4UFJIuovsdjPMg+fv7znxcweNlllwkredNNNwkjSRD8xBNP4JprrukDEBmWy/JsC+tFMEzgRnsQsBFUUwGV7SCLSNbwL3/5Cz75yU8KsORiS0aRgJeA9MYbb5SqEyBG14GfE4Tzh4CU93zkkUdkJ4/gkza1u1heMZYsU93pwB1v5qG6zQdnWlDA+kA5gAR77dtfQONLvxaQlzlpIZzuPPi7W9H48m/gzC5CwcrL0H1oE7oOrIevtUZAYuHxH4MjI0vyEpnDmLf4XKQXTkKgq03EaQgcCRbT3DkD1kG1zwwkzSqmaY4olsfkcDxQ+WH8qfIKuP3dCDozkeYwiQjQLyHENWJeI+ph6cwlcFlPW7sAw5pnX0d25QSUnrgcCARx8O/PomDBTBSvJPMLbP7PO1F2+vEoO3kl8mdPE9PWPP+GfK9pwza4crNRfvoJKF69GJ2HakS4hrmMZBy9za0I+HwCIF3M5cnLNvKPQley2cyuvu5uL267+zHMOlQHxSAOVaBlIJDR333Vd80qpskcglrV3o7nDh/G3du3o4Dr18SJOLuiAtPy8vCXvXsl3HRJcTFOLi+XHMQdzc0CHhliWpiRgcMdHVKOOYrMN6zIycHHZ82CJxDAgfZ2+fsV06cLS9nu9cq0zk9PF9GaaMA4GLA2nGXNTPpw3vdYxlksURPGktq7yTNkFdM4HHvx7t592FtXhxNnzZIcRLajprUVr2zfKcBvWkkJct1udPt8wjbWtbXjpDmzMD4/H80dnZLDSOaQ14TCAiysmCRhq2QlHWkOLKiYCK/PD18gIEArMz0dGekuuByOURefsQSMFgBVhZhecvMt0i4lSEO/jlFLStmUf+PGNv9bHXuR6mXpg3ETnn6nysmMNw5IC6qVI9410c8fUxbgZDhy5IiwZQyRrKqqEsEaKngSBDEMkqyXOQcxVoBIZo8hozzS4qqrrhK2jt/lMwiqCPBiAYgEQ7wHQ1fV+TxciJUsM+v25z//2RYgkpn8xz/+gdmzZ8vzyUwSlBEQk73k5wSeDHn92c9+Jgshyz366KOWAJFiPQR2nLIEbD/96U/FRr/4xS9kh41hpi+99JJ8nyCUtmWILsEp28LvsTwX46997Wu4/fbbwwAxug4McWUo7yuvvCL3Jagm08ljNz760Y/iE5/4hO14fffdd6UMWVe5CirgvOjnSB83CS4CIouXdR9nIeBHT+0etG18Ep27XxN2MM2ZjvSiCvTU7JScxJKzvgBnZq6IoQQDfsDhgNOdI2GpXQfWoXD1lQj0tIuSadvmZ6RczqyTkLtgjfyOvqwclugyyzLW457ia5HtCoBHV5hBihGEalwPTr4yDBDhzAJMYJL9IADR4mIdzOA50cse/fcbqHt1HXpqGzHn89fA09wq6qSdB6sx+cPnImdqBTr2HsTm7/5SAGDpySvCANHX1Q3+BKhYx77LdKPz0FHs+MnvMOmCDxr5jfsPo+rPT6KnwP4FygAAIABJREFUoQnZUyaKyE3ZaavDSqg0YbLZzK6+DDE1AGI9giFWIJYxqYaRLmtYItoOdKCpPtrQ3Y2NjY14oboaRzo7hTEkeJyZn4/zJ08WdvCX27b1AsTiYgF9VDjt8HpFoIazliGouenpIoBzqKNDwlEpYPOvw4dFzZRsz7mTJ4tgzeqyMqlTf27WaPTbQG7eaNRhOOxwyEuRmoY+IjXxtq9V29YJg1iHD4QAopsiNV6vgMF9tXVoaGuHPxhAYXYOOnp6RHxm7eKFGJeTI0qlZA59/oBsJ9IvYI7iqzt2Ii8zE5XFxaJkylzHurY2ZLicmDtxImaUlaI4N9f23WL+Qzxs5vd6cdw550IBRPqB3FBWmwDmccgoLdlMDvkLqV6W/hLtQF/MnJdp62iNwh80QBwFI+tHWFuAQIWgiaGV/L1v3z689dZbIlZD1VKyiVYA8dZbb5XQRwXOokNMyUC++OKLApYIxNauXSs7VeqYC6ViqkJM7RhELkz//Oc/hTljKCyBndkZmzJlioRqWl1kEH/84x/L9xkey4sLIUNOyQBeffXVwuoRIDK/8pe//GX4Nn//+98tAeIf/vAHAYgEeQRwvD//fdddd8l3CbRffvllYUkZCsqQVoI1gm0uturiy4YgeunSpfIRGURzHWin1157TdrNHEgVwkqgyEWa9/7Upz5lO6wJJMnEsm68mvzZ+GPzCjR7M+B0BJGRbiSlK5BkxyYS3HmbDgsb6O9uFxCYhiCa3/4z3BPno/ScrwpbmJZmhB9SCdNTvx8dO18SQFl8ymfQ/M5f4G06BFfBBKSlZ6LnyFa4CspRtvbWmOoQ8UJFEMvS+wJEedFGgV4zg2gGiEbZKNMprGjBJiZq2Z7GZjS88b6wfzx+omjFIhStmI+619aj5p+voOn9bcidORmunGx4W9ok5DRrQhlKVi9G+VknonDJPDizQ8p7IXN0H21A88YdOPzEC5h21QUicnP4yRcEKKbnZqOnsQUtW3dh4e03IC/EQloxsIlqM2lmP31s5CA+hpkHa4VBjIVhMTND0c6fndM/0H3NjuNAZWXehZQTE7ks60jlSwrX/GrbNjxeVYU1kyZhc1OTgL4pIad6W3OzMIoz8vNxQWUlPjB+vPzb3DaGBFLU5plDh2SoXTNzptyT7CFzErNcLhGxWVZcjOvnzx9U3qQduydD5xjzlKPvkQz9Fj2mLQFigubfRTOIPIqCmwdkAZs7O9HZ45Exyf/tPVonuYYXLl8qx16oXDsVAtvt9Qqg3HakWthEMpLv7NmHnEw3sjIy5D6HGhuxdMpkzC4v7zVbgqmaKgaRKqaMfooGqSoVhsCQP2QQWWYslKU/TF+Y0XSaQbR1L/UfUtkCXACampokX467JDxrkPluXAQIEAksyFxdcMEFAk4Ibv7nf/5HACNBDr//pS99SQDS3XffLQfc8378zi233CKMGYEPGUQCJTKIPNOQDCDDThmWGmuIKe9NkMl8QDJ/DK1kHTiRGRrLF/bMmTMtu4sAkfUmmzdnzhypNxnMr3/966La+ulPf1raPlSAyDaQoSQ4NgNEMn5sI+1HMEeA+NWvflXqwAWXwjMEgAxlpWCNFUB87733JLyV7CfDdJctWyZtZkgwwTXr3x9AjDaInYrpQABR3UdYNF83fK21Ek7asfNlAYhFJ39KgJkCmDwao/W9x+DraET6uArJUTz6j+8wkAUFq6+EM6sADc/fiYCnC5Ou+vnQACIZxKJIBtHKqbM75mIkHcChAoLBOPkE4QwBpWJpw7ub4MrJwril8yW3kGGfFJppeOt9yS1UF4VqWrbsROb4EgkhpZJp0YpI4RmWrX9rg3yfgjTjTz8eTe9txb4/PIqZ139EhG2a1m/B1h/8Gsf95vsoXDrPwFvH6DSPhs1ite9QVExHwslPBYBI1rDD58O+tjY5t7AkM1NC76o7O3H3tm14/sgRXD1rFva2tYHHYahrV0uLHHnBIysunDxZwk7JMJrHCc9FfHj/flE/nV1QIMdd3PT663J8BnMXx7nd+Po774ji6fdXrUoYgJhIY928tg9mHiclQJw9GyW5uXCnhyJOQoCWYJF5iYcbmyT/0B8I4vQF85BuzikMlW1sb8f2I9VId7owqagQzjQHnnx/gwBCsokUwHl6wyasnjENS0ICeMYLLrT7GAfBnvCkMtWBAHHl2Wtx4fU3SMoLI5vMOYeMzuIVfezFWChL30yL1KQy+tFtG9ACZLWYC0iwwZhzCp4QqJDho0ro3/72N/mcAIcAiiwf2TbmEpKJY7gkxV8I9m644QZhGRluSaVOitL88Y9/FCDH/EWCm3POOUfuRWDHZ1KIhrtSViGmBKgUdVE5iGT6yKQxX5AAdc2aNcL6MU6cAJT1/OxnP2sLEBmaSmaQQJft5neYu3jRRRfJ95RIzVAYxIEAIm1DQHrvvfeKSivFbpgzSWDLNlJJlaG3VgBx3bp1YieCY4JxMqW0zV//+ldhQcmaHitAtBOIMX9OxjDo60HA2wN/ez26D21E81t/Rtb0Vcidc5qchRhmH4MBYRlrn/y+HIFRsPxSAYRHn/geAr5u5C8+H86sfBGuIciZ+OEfyc7tYI+9CIvUhEJM7QCflUhNMuf+KGfD1+PBob//C9VPvwx3SREqLl+D/DnThcWlD+JkmLQ7HWmhnV86pa079koO4vhQiGnerKl9gB3PUzzwl6fRtH4r5n7h48gsLUL1s69h/wP/wNSrLpD8xubNO7Hrrj9h1Z3fwrglBkA0X8luXzdDTO96FOocxHi2bTBOeyLmJzKklODwD7t2YXFREVaUlAizRwXTl6qrhaH5vxNOkM8UgGc7eN4hcxCVSE2hOl8u1BkMN6XQDVVN11ZW4pzKSmQ4HPjSW2+JCirPR2RYKkVtmOP4reXLY9rEMNdhoH4fStno/rSaK0O5bywbNMN53z4iNXYqpnHIOVTt5OYEAQ2VSQ/UN2D1jOkS9pnjZgSNQ3IGCQ67PV40dXZgw4EqZKZnYPr4UswcP773DM0QOCQ7WFXfgNd37cJJs2ehvLBQchSf2bgJ8yZOFEaR6qkvbt+OVdOnY1FlhTGEEvDYCwLEZWecifM+d50QA4oppf9HgKRSeZQtubHOTfCxUFaL1AwIH3SBVLcAmSiCG4qnUDGUSpv8jOwW1TV5/APBGI9SIBhhziDLkSXk3ygYwzxFAhiyYwSMBHJcaB566CEBiAQ+DHPkv/ld/ptgjkCH7Bm/YwcQyWCSgaP4DI+CUICKojAESYwT5+4Ww00JlJhrZ3WRQaR4DAVquMAxRIJHahCwMkSTYbB8uUaHd/JesYSYDgQQmWPIWHaK1vD4DDK2XGy50M6dO1dAKvMUrQAiw30JjJnbSGDL9rLutBt3+I4VIPJ+VmGl4sSY4gN5jmHrhsfRufctBLxdcOWWwD1+NnLmnyG/ne7eXAtfex26Dm5A9/51yJq8DDnzzkCawylKqO07XpS/pQWDyCidjpzZpyB/xaUx1UFeVCYgaRapQZrT1vkzM4gUqWG+YizO1EgwQuplOxin37Isd7wbmrHnNw8Js+dIdyFjXAEcmcwTMWbBpIvOxISzedbh5HB7FUCMFqlR8ybg86N543Y0rt8iR2JMu/YSyUds3bEPNc+9LiI4VD3lswoWzcHUK8+TsFN1JbTNLFRU7eprpWIaj7Ypu6rxGo86HCvb5Q0EJM/wN9u3Y3drK1q9XvAzgjeCxdMmTJD8QKX/qJ6nAKJZpMY8zg53dmJ9fb0onxIMMgSVzv5TBw9KbuNWhqwGg5g3bhzWVlTgPDObM8hjOoYz2sB8r+G870BgdrjHzpBFaowFLfJVPQKhqQwd3V1zFLuP1kpuIBlCCtFQmZRgbu7ECdh2+Aj219dLqKnblS7holNLS1BRVCRCM9GsXz31GpqacbSlBSumTZUcReYs7qiuEQDK+5AdH19QgPkVEzFp3LiEPfaCAHHV2rW4+Mabw4I0StOBPiABopqLdsdeKH8x1cpqgJjq6Ee3b0ALcGeNO0VkC8n8ESASPHGyU9WTCk6LFy+WEEiWo6AMyzLnkCwgARYBFwVYqNpJNpAMHIEPwx8ZTkqWj/fkd6naSYDIclRJVYsLcxsff/xxCVElM8hFiYCTwJNhmj/84Q8FIPI+BFd8FnMj1YGtrCdFZgj07ADit7/9bTBfkuCUO2QEwGTu+F0+lxcZU/6bDKm6WG8qmfJID9aZYj4Ev2wbn8l7UV307bfflp1K9V3Gr7OOPBPyxBNPFHsyFJeMLe2szjNUSrHqLMboOvD+fKYClrQNbc/684VPoM0+ivWyCzENO142TJ5PWMPN8Dbsl/xDZ844ZJROQ0bJdGEHzZe/px2+psPwd7UgvWAC0osqBdj5Wo7CU7sLPDYDAT/SS6bCPX4WMoqnRnw/Vjaxv2MuzI6XXYip2dmMBTAqcJcIZVkXf2eXALnmDTsEOhtXr+NVuHgO8ufNEAZQXcxXpJANVUnJBLqLevtOHMhgEJ2Hj8LT0CzHWRTMnykMJHMXOw7WoHnTdvg6upBRmI/8udMl3JShrXa2SSSbDabfMj1GDqJSMU1Wlid6XYgHs0vWpd3nw/v19SCoY14hmRuGfzIslD9UGo3uH+YOMuR0TkGB5BPymAvzeGJ4KYEn1UzJEJZnZcks4DO2NTVJyCoB49zCQswuLJQw00SZ84MBa4k6h/oFiHaAbxTZxC6PB3WtbWFwGBo8YP7h+IJ8AXE875Aho90+rwDEopwcFOXm2J5n2N7djfbuHnj9PpTlF0ioqs/vR2tnl6iiEixSOKk0Px/FuTmSwxgTGDY6eVTL+qJEalTOIechw0250a/USvkZ/TYVgprqZQkQ6adVVlaKz5gIlxapSYRe0HWImwUIGMlOkh0kQORvLkrMOSQzOdTLSqRmqPdK9u8NBSDGmp8o77gQUBno6IzhKLs0Y12fHETlTAlUCjkj/QHEwThquqwx+seCHbI8PtxqCjFNZqbHDIrM82IgsKTLjo2xHsvGidWcP+ihiml9HxXTRMu1i3hnjwBTqYCnJRA0JlGk25AgdVAAkSI16vxDVjQ655BgUDGKHAdjoSw3/Xl8mwaIye7x6vqnjAXIuDE3kWcWEiwy/POLX/yihGEypHKolwaIvZbrDyBaMXexsnkK8A02jzC6TwdTByuAeKwiNQoAxeI06bK9vRcPZqrP2LEJIR1KXt5QRGr0eEjd8WAea6k21ofatoOenr7HXCRgrl24faPM0MV6HmG88hOViulFN94UjsYyH+nAiC2GnDIiTK2hBIcqciuVy7LtWqRmqB63/p62wAhYgGGsDF/lGYxciJi3R+aQYZ/mQ1sH+2gKxJCNZEgpF7uxfFkBxNFk/eyA5FDqIOcgmlRMh0OkRrMmmjWRXXQ55mJwIjV67Oixo94tY4FlP+T19jKIDP+1E6lJYBYt2Vi/4awvAeLyM8/C+dddLyGl9LEYVsqxS4DES33OfxMsMjVmLJQlCNYAcSx7yrrt2gJj0AJ2ANGK+bMyjx2jGI+y/eUgmh01KxVTy/paMFB2Q8QuJy2e97UD2XbMVjK1rb+pOhJ9YSVSM9p1UP1mBTzjOc7iZQcrJjjZ7DAY9jHR29ZHxZT5dtGXHaNo3bi+4Zj2i5QuaywQQ7YDAeKKs9bgwhtulGPOOL9U+CjHKfMNzTmH/BuvsVBWi9SMQedYN1lbYKxbIBog2qmYjmao6GDCSu1UTNMcoXOtTB2snLFoFdM0R7qFHxOMSdnUDmwlioiJFZgYjFOqyxpDw07FdCjhqubBNlj7qu+aVUxHuw463NpgRofLDmZ2cTjveyzjbChtG7KK6SgK1YyW8Iv0o7H4xgaSEyAUV4WYXnLzLVJntkEdZUFhFjKK/EwximQXmYs4FsoSIFI1X+cgjnWPWbdfW2AMWSC1RGoYYnoNskPnIKpujA7vGisiNQo8J/ORCIMBuCNZNjMkUtOfiulohBHGAiZG0g6xAIfRsEMs4CdZ7KDslSz1VYAgur62ADHBDoSPeL2PkECM5QZhgtshWsWUug9kCblprM5EpDI7jzjjZ9FHWaRyWR4vRiV6DRDHkHOsm6otMNYtoEVqsoAQ25gorN9wMUIDgYlEZz+Hyw4DgYlY7JAoIjWDBROxtG0g+6TavBiovfGw2WDAYSLNC7MttUhNyBpk2Uyq2SGKLeHZRMUgUsWUOYd2R1kQLBIcmvMTU70sQXFdXZ0GiGPdYdbt1xYYSxawA4hDEYkZjaMsxHmzOJuRn0WL1Ng5enYMol1412Cct0QqOxBA1EyPMdNjscNQAGIs91VrTaxlBwsQY71vrHYYbH31fXvfJqneF4e8POaiIfKYixFi6GxDRY0FOPIVHoc6xAQQE4xRJEBcefZaXHj9DXKGM8VnVM4hBWn4wyv62IuxUJaCiVqkZix5xrqt2gLaAhiMSM1QcwPDTqUFsOsP8A027zEsUhMKMbUDfFYiNcmc+2N22s3sguSLhGweS2hgPJiTRGVDoseDO6RiqkJMzUvHaI+dwWxCJIt97cbeWBiT0f2ZrIxtH5EaOxXTJMrLG+qRExF9mCTHaRAgLjvjTJz3uetE3V2FlTJ0lACJYNEq53AslNUiNdpZ1hbQFhhzFohVpEacGCPtPnzZAcZ4lVUAMcsZANKctiIS0SI1SHPFJDiR6gzAYIDHWCtrJ1Iz2nZQk0/nlUatRSE2JpaNkESbx2YwkcxRDEMWqUkQ1m84mUfpx97JGulXxIHRjKVtBIir1q7FxTfeHD5GjKwhcxEJDKNzDtmo6GMvUrWsBohjzjXWDdYW0BYIA8TGHjhgSFkn67XcvR73lVyLbIcnFGZkdiKDjE2Vz++ffBUenPIROAN+AZJIcyRrk3W9R8kCDDH96t2PYXZVLeAIjZd4hIhFO9PxqINVCF8KOvkytEbDvmbAkKDgIRY78BzEB1qa4CM44hxR82SU5mgiPUZeNYlUoRjqEvD7cfx550OpmFLBlOGj3HQhECSjSDaRZx/a5RymalkCxPr6ep2DGMM40kW0BbQFUsQCNW0+fPuZWry+YRcCwQAWL1osLeOLgLuglLZWFxlDvkT48neYQFWilJ3p2ok7in+EzDTjUF+7+v6r7HQ8V3ZmZNuCbFsAaY60cGiNrR102ZDvPHZsluH14aNPvIGJR+r7zAs6z/5AAI60NMMxDl1W80KXDRlH28wwRArZodbnw4uebviIjkIrsN8fgMORhrQB3hdcrXVZ460VTzvMP/4EnHjxxeHzD1mj6JxDAkfFKNJHUGclpnLZ9vZ2NDY2aoCYIn6vboa2gLZADBbweLyoOngQ3/jGNySU5OFHHpFv9XR3S1J6Tk5OOOmfL4LOjg5kuN1yOK66EqlsXk5WOJqG9e3o6JCXmbm+3T0eeHx+aZsiQ2zLdveE7aDLGuNhrNohLRAUdT+ZF9nZ4bBk+3Gmy3KN6NY2k6VyLNiB+WhqgUiG90Wyvd9Gur5kAAn6rN6bXPsIDo13gMGP2q19qVaW7dEiNTE4lLqItoC2QOpYgAt+VVUV7rjjDnF+H3nkEfnNKzq/gKEl6jOzxLUuawAHbQdtBz0v0oWZ13bQdtDvC8hmkrZD8tuBgFkDxNTxe3VLtAW0BWKwgBkgUqnsoYcekh1E5iKqfESW4U4hLzJx3D1UYSW6bEB2VRPRDuqgYzrsut9SY/zyPC4y4sLUADL29NxMXjuw7/jD+cl5mqhriR5nRm5+LHbg5gjfpexPxbTp9Te5118tUhODM6mLaAtoC6SWBcwAkbtkDz74ILKysuTlJsckBA1WiC89JXFNh0btjOqyxg5xItqhublZ+rGgoCAcDqT7zQiLSkY7cB7S8SQ4ZJiXnpvJv0ZxE66hoUH6lCAiUdcS/Q6I/V3IPmS+GnP3+F7Q783k9x+Yg1hTU6NzEFPL/dWt0RbQFujPAmaASMbpb3/7W3jXkwpmZCz4oouWuKaTzZef2iHVZY2cjESyA/uTTqcCiIpR1P3WLSAx2exAR7OpqSnseOq5mVjzbSjrJMchASLXVwUo9JqafHPTvJYogMh1l32q+lOvv8Y7Mhnt0NraCm64VlZWynsjEa60oDqwJxFqo+ugLaAtkHIWiM5BJEBUoTRkWchA0Xkx5xRZSVzrskb4USLZgWEx7Lv8/HxhgXW/GWx4stqBc5HMBOciHU89NxNrvg1lneSGEgEi+5MsojmsP5HWkqG0TTHcyTrfhtoXBECMxiksLJR+Hat2SKXxy824uro6DRBTzgPWDdIW0BawtYAVQOTCzh9e0RLXdGgoVKNenrqskZuSiHYg28SL4Yi634yw0mS2Ax1NBRC5i63nZvKvUWSbyE7k5uaG80oTcS3hOqJCs5N5Do3GWs13qgKIjOBI9nVnNGyW6L4GQ/u1SI12pLUFtAXGlAV6PF5s33sQ3/v+fwm7ct9990lYKQEgj7NQl9fjQY/HY8j7mw4Ktyrr8LbB5W0Wh4dsBy86t6qsysng53SQ+DMcZV2Z2ehw5cjzeHyHx9MTdV+E6uAM54WkclmGxPj8fmSGRE16+yIx7ZDV7UWgq2vYxsNIjbN43pegn04nAYW6hnMOxbNtI70+jHbbfGlp8CHIo+1k3XG6Itcdr8crn3NdzcvNRVZ2Vr9le2Q9y5FzBY1F1f6+uixA+8bDDjwjuKm5CQX5BfL+i0cdzGN9MHYIIg1wOCLem9wYIECiT6Duy/c5gXD0uztVy2qRmjHlFuvGagtoC9ACR1p9uO2JOqzfeQjBQBDTpk+TneI0/k85IiGAF+Rh4A4n+A5Rl1XZc7Oewg15d0YcOK92oBlupHIyFHDky0aBl4j7DrLsvrwZuHPWLehxuBEMBqQ9DicBam+FAwG/PN98cHOqlvX7fTyHWw5wTwY7XPPYa5i/66BsJgzHeBipcRbP+/p9PtmgMdtHiUlpmxlCIolih9e6u7DV45ElTdbJNB4RaGyYqbWPn3P94bqq6m1X1igXvZ5Z31eXNTYl42EHvm+49jIEnP+ORx2ix1msdVh08sn44IevDI9Fsp8MmSUwjNYh4BjmZpUat6lcVgNE7S9rC2gLjDkLHGj24eqHGrG/sRt0PRg+2nsFuUkdglcmVCif8or8TJW9KudBfKfwm4DDfK9I0/bed2CTx1p2W/483L7wu/A4swQUmR0xqa3pMyKn8H11WaMn42yHL/7uKazcsl92sPu7Yh0P4oRHjVJ93+Gbb9q+5pUycjXkX55qb8P6rk5ZV+Fy9c4v7tqY1yIDLYaWVPOaGvpclzXso+0wonYI+P04/rzzccnNt8hYJEPIcGK+N+kXEAhy84KsoVVeaSqXJUCsr6/XOYgDvz50CW0BbYFUsUAYINZ3wJkWRFZmpEIXYRTZRPNlQCs6RH0/52dXZj+AbxZ+C3Bkyrf7gLMQIxkB2EKfHUvZrXlzcMeCb8HvyobTVDel9WX1vOGug+HrBSPB6DC0bSzc9/O/ewortu7nLoWMGd1vxqzTdkhOOzzV0oz3OjsgWcoM1zeF5muwo8Fv+J2aIODX5/XiuHPOxcU33Rw+55h1jM51JnBUjCLXJnUmciqX5TEXzP/WKqap4vnqdmgLaAsMaAF7gKgYNmsQGHnjyLICEAu+haCTEt9RbJCk5FgDqGiwZqTvxF52a35fgGgF1gZ738HUQZc1aLuh2OGW3z4ZBoiWINtAS5bguw/Q12UNcKntEDc7PN3a0hcg2oGBaHYs1G+WQFKXtWbStM16X8tDGGc+j0cA4kU33iQiOwSBDCFVFzUKCA4peqbWW4LDsVCWbdciNQO6k7qAtoC2QCpZwAogDsQQmttvVdbMICIq54bfHSkmb1v+3AgGUTN5vcxLMjClCiAGXS7NwGom2kSwJCcjH8Eg0tEmg2gVJqlDJ0c0dFKztbGxtQSIy888C+dfd72ElDKH0ny8FSek+pz/Zs4hw03HQlmCYA0QU8nz1W3RFtAWGNACdgAxOnzU7kZWIaj9AcQ+LKHNjS2ZvwHKbsubg9sZYurMhtNql93G6bZtmwVblUxl7YC+sdHe1+mOd9vMDGJ0XRKxvv1NrpGsr9Umi1VdRrIOIzmPB1y0EnT8RtfbNsQ0YofNJrfOZv3qYxsrpsh+IvcFqLps/8NtDNmXAHHFWWtw4Q03CnPIOa7CR7mWUKTGfDYk/8ZrLJTVIjWxrMq6jLaAtkBKWSAaIDLfwC63sI/TbpOfSID4rcJvSw6iYhDt2DwrR3OoZXsBYhac0aGt/TAyw1kHZSM753yobRvqfa3AxGjXIVb72gHERK1vPPpYjQNl03jUIZYIALtNiLFU334Bogl4iE2MiWrPpOmw0qQKK43o0767XbExycYkGrWyKsRUidSocy/JEvLcVTKKSjGZIZdkF9WxF6leljmINTU1Ogcxpbxf3RhtAW2Bfi2QSiI1YYCoRWqMF3kIwJvBxGAA42iX1SI1AwscmQVrdAi1sbQlqh1iFakJgwkFEmNhGHXZhFZ+tc59T2ylWiVSowAij7cg8CM4VO8QKpXy7E5uJEcfe5HKZf8/e+cB3mZ1tv/bsrwdr+wdsghJWBlsKCNsSktbCh1QOv4Fyuhuvy74usfXvRfQBS20QEsLpZS9Z1hJIIPs5b2nJOt//Y50ZEmWbNnxkOzzXpevOPJ53/ec5ww997mf5z5NTU3iXGEnUuMcamcBZ4FxY4G+AGIyBdNE4afRZfsUqRlGJi+Riul4YiziWcb+wES6sTz9idSkW31j/fjEIbtDzX7aPk0VvDub9fTSUPdFX6w+70pVpCYp2zSC7FFCpmqEGayxVAdzvE7csUq9ciHTzL6WQUTFFIYw0VEW5B3CJAIOo/MTx3rZ9vZ2VVVVOYA4bjxj19ABW4AvMnaP3njjDTU2NmrVqlV65plnzG7SihUrTLJyf7kp7DJx76OPPqrFixdr4cKFcWdu9PiyAAAgAElEQVTvharFhNyxY4f27NmjY445xihnDcXFe6nv6tWr+63rULwv+hl29+3VV19VcXGxDjvssJResXnzZr322ms65ZRTNGHChJTuSbVQMoAYAnzGDY15VHLQ2FO2L4AYcnA5qD62hslZgNTLxovU9Okchzzs2LYlU8jM0LL9AcRkjmlSR3qY7dAfQDTtyeq9PZF07IzBshGAOAbbZufrWOnjXgCR9SZBqGhStsmFlWZUWKn5MgmfZ5kSQEyW3zhKGwMAxFVnnqXzr/yIOf8Qf87mHAIM+cG/iw8rHQ9l8UedSE2qXqUrlxEWYOISP44Ck/0SYsIDMtgFGugFuNu9e7duuOEGrVu3Tj//+c/1yU9+UhMnTtRXvvIV81x2lfq6qM+mTZt02WWX6QMf+IAuvfRSA5biL4Dhbbfdpn/961+66aabNGfOnIFWN2H5t73tbZoyZYp+9rOfDcoGB1IJFhns99WvflUHHXSQvvzlL6f0uF/84hf67ne/q3vvvdcA6v5AeEoPDRcaiEhNqoxivEiNPyC1dQXV5bOyKT01zMvJUkGO1BWQuvxSd3fQHHJfkCvleKVsTwjEtXWG7s0Lfxa7ORtib+JDTEeaMeg3146wz+5u+VvbleXNVnZenrKyQ/MlGOhWt8+n7i6fgoFACERne+TJz5PHm62s8LwKdHapmx+f33yWnZ8rD4IC2R4zx839/oCy83IUNKqJofMqMyFvrD8V037tGx5WY5019gWD6goE5OvulpGJCAaNKFO+16scxkR4cgSCQXUGAvIHgyrMzjafY0NrH/7W2d1tnpMVDCovO9s8w97POyhjP2NeJtt06XMzJkVQNNb6rZeKaaLvXBMKnnlsU9zOWmLxmyRAh3EZ6O5WoJuWh8IuGVvesGom47k7GJQ/EDD/cpnD2vm73RjJyjLP8JvndJttTC9jP1yGe8w7AoHIZ5H1YwSAWcxYHiXA128fxdULgHjkaWt07uVXqLCwMOLL4ffhu+A7WnBI+zjyAn9uPJR1IjUD8Spd2YywACALxuzHP/6xCRkglvzggw/W17/+dU2fPn3AbYgGiDBaAMXq6mqzcMycOTMlwMXCQmz71q1bNXnyZE2aNCkhqHQAsad7RhIgJhOpMV/SKbKJ8SI163f59fuHO/T81oAaWmGBetp25uE5eu+JeXpkg09PbvJpb123JhZ7dNkpeVq9IEdTSkMA6sYHO4xDcdqhuZo9MduAx3inNFqkxpMiKIpm2aInxHDkNQU6OtVeWautN/1NxfNmavoZJyh/2hRjj87qOjW8ukn77nlEbXv2G0n8orkzNfuC01WyZL5ySkKbKHvvfVRVDz+rpte3yjuhSDPOeZOmnLRaBTOmGCeq8qFn1LB+k6avOV4Fs6bKW1SYEjgcSTskAxMDFamxjuNw91tf4Gek68D7Xqyt1cP79pl/azo6DKCbXVSk8+bM0YpJkzS9sNA41nWdnfrXzp16raFB71u0SHOKi1UUdYTIg3v36r979uiFmhpNyMnRmhkzdNbs2ZpbXGym6DPV1Xpg716dNWuWFpaUqDQ3N23z/dJh/MbXoV+RmtDgibVpmhyaPpxHQ+yuq9MblVWqampWh6/LAL+JE4q1bOYsTSwuMmO3qrFJG/ftV21Li/l/aWGBls6YoenlZSoIn823rbpaWyqrtLe+Xnler+ZPnaJFU6eqrLDQjN9ddfXaWl2lRVOnqaK4SPk5OSN2nEYkOiPcxymBtVEuC0BcfdbZuuDqayI+Gawh/hrAMD7nkOqiYGpJgbFc1gHEAcMFd0O6W4Ck2g0bNuhvf/ubHnroIc2YMUPvfve79eY3v1klJSUDrn40QHz99dcNs8fu0XBcDiCODkAsyC+I/S5LoFRqHOYkCqaAyIuMiun1ERXT57b49P1/tSvQLU0vz9aMCk/ki3r+VI9mT/Top/9uV0WxR2VFWapu6taM8mydemiOVi3wqrqxWzc82KGyQo/ec1Keyos8gniLB3F9HXMx2mxi85Ydqn9xg2qefkm1T7+kaacfr4Pe9zYVzZ2hQHunap56UXv//ajyJpYpu7BAQZ9PnbUNyikt1pQ3HaVJRx0uX2ubNv/yFnXsrzHgsbOqVjmlE1R2+BIDNjvrGrXvP4+p5Y2dWvDBdyhvUoU8eTkxwH607dAX2IoXqemr7HhmE/+ze7ce2rtXJbm5ys/OVpvfb4BieyCgdy1YoGVlZXqptlZPVVXpiaoqww5+deVKHVxWZu7B4W7x+fS7zZv1Sl2dDiktVWV7uwq9Xi0tL9db585Vk89nQOhj+/frikMO0bziYvOuTGCi7QI22mM9VZGa8E5XqNqpnJMYmhgZW3bTvv16o6pKhbm58mZ71Onzq62rS0V5eVowZYoxw8s7d6kwL9cAPzjEFkCK16vZEydq4dQp6vL79eKOnapsbNSkCRPU2tlpgObkkgk6ZMYMdfp82lZdox01tVq94CADGmHXR9S+qfbnCDCaqQDUeJEaGEIYWMPe5uQYIIgPCGuYKOdwLJcFINbU1LgcxOFw9t0zR88CyPMC5n74wx9q0aJFuv76601l+Ky+vl5Tp041Ax+GEfZo1qxZqqioMDtGLAZMjL1796qurs6U4f+EOvJ/AOKWLVvMLtKCBQtUWVlpchRhKlF74mLRIOcQoAp7CWPIjtSLL75owkZhHrl4LveTCMwCRL1hP9euXWuYSt7NgrV8+fLw92nQqEq98sorWrp0qWEjKbNx40ahOEVZFjFyF2FLaSeLXHyIaSp2sG1A5hib8WzCYqdNm2bCVWl/oot2UBfCSmkf7ebfP/zhDzr88MMjIabYrLa21tiZMoTJlJaWGvtQ/9/85jcxIaa8n7YDorETF/Wh78rKyhLmdCYbgSOhYvr8G3796J52rZifo5OX5WjFQd4IuGtqD2rdTr/+55ZWvf/kfB13sFePb/Trmc0+rTk0V6cuy9FD67u0ZX+3DpmVrbeuzov0f+j7t4eOTCRSY0FGfNm+wMdwlK1bu17Vjz2v6sefV9Om7Zp5/qla8IELVTRnhtr3VWn3P+43APGQT39IpUsXCrax7tlXtPP2/2jqKUdrzjvPka+pRa999wYVTJukBR+6ULXPvKK6F9Yrb3K5Fn34YlU/uVZNG7eakNO57zpX2XHjMh1Zlmhn3qmYpqbI+WRlpTY2NOj4adM0raBAe9radP+ePfrr1q26atkyHTdligF3D+3bp5draw3z963Vq7UkDBAJywMQ/mTDBrX5fPrKqlV6urJSz1ZXm+74zGGHaW1trV6tq1NHd7cuWbhQ5eGxlApATPdxlqgNwzHnhw0ghsMuUwI7aVh2Z02tqpubNXfSRBXn5amhrc0wgVurqrRk+nTleL165o2tOmnJwZozscKMyd119Vq/e7cBg8csXKgOv0/PvvGGfP6ATl22VLtq6wQzSd+esHiR9jY0qLKxSf5At46YO1sFsIcDAWzjsKwFiIjU2PMPMQN+IZc9ygL/g8/ssRfjoSx+Fj6vUzEdPSzj3jwMFkgGEK+66io98sgjevvb365///vfBpwASK688kqdeuqpBrgRd/7SSy/p97//vf773/8aIAkIYScJUAZAvOSSSwz4Iq/ur3/9qxBUASx+5CMfMa0B/DzxxBP68Ic/rB/84Ac699xztXPnTp199tn62Mc+piuuuMKABd7zl7/8RX//+98NUITtBHiR3/jLX/5SP/3pT80Evfnmm81zWaR47jvf+U799re/1fnnn28A08c//nE9++yzpiwLGKCUPMeLLrrIAF/aG52DmIodaMPTTz9t3g0TCzhbtmyZ3vWudxnASfsTMRqE3z7//PMmV5P2AWCxHyDwwgsvjABEcjLvu+8+Y89du3YZsHf00UfrmmuuMXb+85//HAMQsQ9tBzgjeIP9AM7Y/IQTTjDtTPVKDhDDuTEphJWG+MSeENR4kZrnAIh3t0UA4pHzepiICEC8OQwQl+To8Y2+CEBcPitbX/hzmy4+IVcnLc3V9LJQrl0vewelDSUH64vLrlcg6piLZGUNA5qCSA0NG4qyxt+Q5G/r0NpPfUtF82Zq7jvPNkxg3QvrTNhoy7bdWv6lqwwAxPnzt7Xr+au+rOJFczXnwrOVnZ+n1797g/KjAeJaAGKFFrz/7drwrV+pYMZUTT/rJBXOmhrJW0wGhoeqbYn6YjA261ekJtSQlPrNZC6N1bLhvDXysbq6u7W+vl4P7NljQk4vWbTIhISa7K5gUL9+/XXDNn76sMO0uLTUMIgAxP3t7frp+vWGfewFEA8/XD9ct84sIRfOn6/ZhYXKjcufG9P2HaKxk6qK6VhS70wVtEbnXcL+7a1v0OMbN2lWRbmK8vO0o6ZOa5Yt1eQJYX2CrCzd/eLLJgcRRjDb49HzW7fJF4gDiMrSCQcv1lNbtpjxu2zmDJWGz/Dr9Z2YwSxspC1DyD5aFdO3XHW10a2AJIje/Lab9Gxa2zUfcDgeytJ2J1KTqlfpymWMBZIBRMAEIONDH/qQYdhgumDfYOxgGY866iht27ZNX/va1ww7ByACCNm8RuLNATTvfe97DeD6/ve/b/IKf/WrXxnW8Hvf+55ZYGAOAaKPPfaYAYQAH8qdeeaZ+sQnPqEPfvCDBnABMHFoUPYEnMLWAcpQTAUg/uQnPzGg75ZbbjG2h5178skn9Y53vEM33nijAYgALxhBnsffmdS0EebwiCOOMGUAitEAsT87rFy50tSBvE3qdeihhxqWDgYUNnHu3LkCZNrkbTswANePP/64sQttRlyGcFzYxLvvvtsos2Jn7A4AhIlFWRVwCMsIUMR2V199tZ577rkIQKQPsCWM8Jve9CbNnz/f2I360Objjz/etDHVK5lITQjQpKZgGl82XqQGgPjdu9q0s6bb5A5OLvFo0gSP1hyaoyMP8sqbLX3vrnbtqetWpz8kSnDmETlaOtNr/n/bU1360Gn5OmqBV7neOEGHsCPMPfEqpsORR5gMbKXKmgTaO7T2k980AHHOheeYEFNCQnff9YDJH1z2+StVunSBPLk56thXrVf+98easHCuYRApu/WmO1T/4noFEKPx+VWxarnKjzhEuRPLtOeuB1V26MGacfZJRgDHdl862sHa0YydMFDvT6Qmuqwd35nStqGuL+GkO1pa9MfNm7WhoUElOTkmB/HYqVNNPqK1rwWIn4oCiISYAixv2bLFsIwI0SBUc2hFhY6ePFmziop0965dhp28eMECE1pqBWoS9dtQty2VjZtU59to1reXSE2qIY5pyPr1CUgOsL77GhpMviFhpDPLyw3oe2H7Dp26dIlmV1Qo1+s1IagPbXhN2Z5srTponsqKCrVhz15tq6o2Gx4AlamlJZpVUaGSgnxt2l+p4rx8HTp7phG/6XXkRGgxif2aHAf5nzENjus3AOKKNafrvCuuND6TEfzxhDZk8aW47Of8jg+IzzEeygKCHUBM1at05TLGAn0BxPXr1+vb3/62AS8sAIR0wsAR0giAASyingmwuuCCCwywAoD98Y9/NCxgNECE4eMZ//d//2f+BvtFSOsDDzxgfgCYgMJ58+YZwGUBIiwcwJT7jjzySMNIAlgBTLfffrsefPDBlAEii9X27dvN8RgATMI2AYhcAN5rr73WsH7xALEvOwDaYCQBqLCFb33rWyMA8dZbbzXvwV4ouEZ/CQHwYAV//etf6wtf+IKxJ7txNtwXZvPzn/+8aTsiQtQBwEdoKQAREM0RIgjUANStiikLNs8lTPW6664zoNICRN4F4wjwpFwiVhOm+I477jALO1ejinWn/2Q1d+fLmxX6ArBao4nOO4wf+InKRgPEYJZHu2oCenCdT1srA2rpCMqHqmln0CiUnrTUq/NW5OrpzX5t2O1XXUtQE/KzdNqhOdpX360NewIqK8zSoXO86vIH9fregNlwP2hKthbPyDb/WmnxCEDMLowoMRoHMayUF/Kawy2I8g2i2zncZQNhBhGRGljBwrkz5GtsUdXDz2jv3Q8bRjG3vMSol6JsuuuO+zTpuCN10CVvMaCyfu1ratywWe17qpRdkKfyFcuMkim5jTkTilU8f7Zyy0rUuH6zUTol/BSAWTxvlrJA1xFvfnTtkKgvPnrjPVq5YTuDsNf6mgwQJFqIx0NZ1Ef3t7Xp3t27tbmxUShDziwq0hkzZ+qwioqIWmkigGhtRvgpuYrbmpuNUunhFRUGFBKeSj4iYjWAxVfr6w3TWJaba/IYDyouNn9PRU15PPRFMjsMOUBMPNhDnyY6EqPXYp3koPZRfG5dS6u219RoT12d5k2ebHIIm9s79OKOHSovLDR5iDnZobH22t69qigq0tELF5h/q5uatb+hUXVtrcrxZGtqWYkm5OcL8Rru4f6SggJVNjWqyx9QQW6OJhZPUHlRmBHPUJv16XwmA+sp9DEAceXpZ+j8j1xlfBV8BEAgc5jf7fmHPIrf7bgfD2UBiGzmk1ZkQ25HGwRkBe3qOto1ce/PWAv0BRABN4AF4zcHgwZMEfr5u9/9zjB5MFWAO1hCPk8kUmMZRHtsBAwfYZWEqwIsOaYCJg0ww9EOhCdEA0QEc/j7/fffrzVr1hgAx2VFau66664IQATwwbZxxTOIZ511lslf/Oc//2nCLgFoMI6ExQIICZv93Oc+Z0R64gFiX3YA2D788MOGrXzPe95jgC0XCyesIvW+8847VV5eHqPiCrjmPlhQjgBZsmSJCdmNPubi05/+tAlZBdhhM5hae7H4AvJgIAGVFiBiA4D8yy+/bGwK0KTvqA+24xmE8sJoJnJcCHUlrJewWa7u4ulqPe0byp4wTV6Twx+3q2qcj1g20YAoC7TiZ0aWFK1iymmK0UU58qK2uVsv7fDr239v1yEzvfr2e4tUnA9M64FnAMg/P9GpF7f59anzC/Tydr8eWe/X01v85t1LZmbr9MNz9K7jQzmJXADELxFiml2g7Kye41awT+8DNsJ+VZza6XCXRZDmxXCI6ZwLz1LhnBnyeLLVun23ap5Yq/0PPq3OmnojLpM3qdzkGM566xot/PBFyq0oVVZWLPD3d3Sq9tmXtfWGv2nhFe8yR2TUPPOyqh99TkG/36ibTlx9mGEgEbRJFzskWlDJQVy1YUcEIPb39Rc9VsdrWdhAchARpPnx+vW6fMkSvWv+fCP5zwVARK3004ceqkWlpSqFWQ5f8TaDVVxXV6fvvPKKLlu82OQdPlVdbUJUEbWZlJ+vlZMm6d0LFhjgGH25vgivJ1HrZzRADJLDGXUElFllo44N6cvBiC4b/rLua/mNBYvhcOREzx/N53IERYfPZ3IPq5qazIbeUQsXGKGalvYO7aitMUqnje3t5jtpQn6B9jc0mLzFkw5ZYgRuGOHR3y08k2c9vmmzjpw7RwU5udpVV6et1dXq8vkN2JxRVqbD5sw2wDHyXRvVF2PFvoNpW8Dn09Fnn6MLrrnW3A4gIior3ifAD8S/QGvCRk6N9bL2qDg0NJJpTvQ1h4fjbw4gDodVx9kzUwWImAUQBAACIAKMCA0FNFpglApABLgAKslZJHyV4zAAawAcwidZbKIBIjmJgCTeA0C04ZHxAPFHP/qRYQRh7bjiASLso83Lg607+eSTzW4PoZcARnZ9UgGIieyQDCASfgtAJG8yHiDCOnJfNJBLBBBhSPnBNoSqxl88F6Y2FYB48cUXG4BI+GkygIjdAM7WOdzTLF17f1B7GrqUrWCv3bFkaqXmOzVJCGoMgxguY79k+ELnrEPORPzgL1tUmJelL7ytULMmegxA5QoEs/TCGz49tcmvDl9Q15yVry//rV3tXUG9ZXWuYRR/80CHgsEs/frynjM001mkxtq7u6MzHGI6K8QgzpkuT3a2ObuQMw4RpwHk8W9HZa3JK5x66jFaePnFykqgItm0aZsQwGl8dbNRLkWopurRZ82zAZTVT6xV1UPPaNVPrlPBzKnGvukawvfRm+7WygQAMV3rO1JiJ9EsXKLfOTXzjaYmXfLQQ3rPwoVGVKYiLCzx69deMwDxU4ceqsVhkZp4gGjbsbWpSc/X1OjpqipdumiRtjc3mxDWdy9cGGIS6+r0q9df129OPFFHTJwY9qUT54Sm8zgbqX5LVaTGhElHPPrxEfbY1N6uV3ftNsdYTCkp0fJZM1WYl2dAH5seMOKEmprNz0C32rs69djGzea4ilMOWRI6WiGOLatvbTVHXiBYc8TcOapva9PLO3bq0NmzTR4iTOJzW7frLSuP1PSyspDFhymsNHHuexIGd5jqMNC2xauY4q+QLhStVM9GNJ8DDok2snNprJcFAPODhgRtT4fLAcR06IUMr8NgAeJxxx1nQithowAehJgyMQBhsI5MlugQU8sgolgKOAQ8Adpg6wg1RSjG7rxEA0REZgBwvOfYY4/V+9//fgOWeDfsISqliLEAEAm7BCgBggCQ//nPf8x7ENEhtBJgSt0QogHosnj94x//MCCVewYDEBF9gd3jvdiAMFNAG8wg7wJswQBa8GuHC3VF/If8yG9+85tasWKFWVixH2I3/J8QUwRqyNskb5IcTQR+qDfx7i+88IJOOukkk7NoASKLMiqyhLUSSkp+I19GTz31lP70pz+ZHMkvfelLKZ1JSV37UjHt6yiL+GkRXTZepGbL/oDufbHLKJjOnuQRLOKrO/363r86tGCqR//7zkITVkrIKVenL6gf3t1u8g2POzhHK+d79Yk/tJrvu/efkqeKoix96x/tauuU/nD1hEhVEgHEhF/UYcY8FeAR8iFSE0ZJpWwoBzEkUgOII6+QA+8jTjsy4o3NatqwRfvvf1KUn3rqseZYjET1JQS1ddtuTTz6cJUfvkS77viPKh9+VouufLcJL9133+Pafed/dfRvvm4UU3v12xC2LfrZg7FZfyI1qdj3QOvQ3/2jWQcj99/VpXX19UaF9OgpU4zoTHV7u56sqtKP1q0zR1LA8HHoPVcEIEblICZrw7937TLg8LipU815io/u26cbN27UtcuWaX5JiZ6rrtbXXnxRfzzlFMMkDqaP09m+/dVtoGtJqiI1EYCYak5coiiPDBFcMYx3Xb121taqrbNT08rKNL2sVBXFxQYcxofKwjLWNjdr0/796vD5TU7i8tmzEgK7zfv3GyXT2RUTzXmJO2pqtHb7Dh29IBSSuqe+Xg+/9rrecdRqzSgvG9ajQqJFeJIC0b4A6ij0sRWpQcWUdCG+b6LDShEGBCDaz6LzE8d6WXw3ItScimmGAyJX/R4LAA4BY/fcc48J9WRwf+ADHzBCJoQ3RodWclc0gwjA4t5vfOMbhokjRJLwUNhARFNgqBIBRPucL3/5ywY8wQoCMFHZZGHhigaIl112mZl4vIcFB4DDGY3kysH+oQTKewjjBATxd+rDAkbeHqCInMhVq1aZehHiSk7l4sWLTUgsDB7MI2IugwGI55xzjslr/M53vmOAIWGy5BsCOmHjeA9CO/FhBwBoGFiALWCbnScWUexHiCj5hoSIkm9I+2gr9Sb/knIAbWyAfQjBtQCRv9NP5HwivMP/cTAQtKFPTjzxRJMnmeqVDCCGAJ/5xo55VHLQ2FM2HiA+yzmI/2zX4fO8mlLikb87qO3V3app6taxi3P0vpPzBDak3YSW7q7t1s/va9fhc7268Ng8FeVl6Qd3t2t7dUBzJ3lUmJultdv8mlbu0Vcv6hHkiBep6dOZT+CMJHV4h6BsR2WN2nbuU8vWXdp+y13mjEJyCwFt5UcuVZYnywC9tr1V5jgLyrds3W2OuECIpnjuzBjnqZsDjKvrDPgLdHRp4YculLeowByVgdhN8fxZyi7IV+uufeqsrNHy665WwbSeEOaIbYagbQmB9iCe2x9ANOxZVu/M2GT9NtbK4nQ2dnaKcxA5koJjKwq8XjV0dmpnS4ua/X5dPH++jpw0STuam42Izb927jQqpwjYzJ8wQcvKy81Zh9E24/eqjg5TFhbxo8uXqzwvT4/v369bt24193FUBmVeqqnR11atMu8ea/a1C91QjbNeABGnP4Hjn5RtGgWQELvYJzhr8QBBDecTvrRjp9bv2av8HK/mTpqk0kIYmSwD2CZOKDahoW1dnWpq71CHr0utHZ2qam7WvEmTNHtihTnqIpodY160dnSI8xXrWlt17MKFJt9wR22t1u3arfKiIuXl5JizEvc1NPaoow6XfcOhr72EcVLZADhA+x4IGAUgrjrzLJ1/5UcMc8hmtNcbylsHGPJDm2xYqT32YjyUBSA6kZpUvUpXLiMsgFgLgiYohBJLTqgAQA1VUIRRAGaEk9oLgAWjhyALwAiACbgkhHLdunVmYQCIwXYB4ngGx2LAziF2Y8I+wgAQ5g4GENYNpVAWG3sBuHgPuXAAIBYY3sM9CLOwKMGwsSAR+019AEuA3Ntuu808i3MEiQfnHo6ROP30080EhomEpaOOgCeAIfVGbRSG7vLLL4+p72c+85l+7YDtsA2iOfbZ5P7BJpJDCUuaKHePdsL+wTRia47swH6AS5jBz372s8YkCPIQjkrbEPjhAswTJoudeCdt5BgQACrPwk4wkTwLB4P6AP4Jrz3QYy4SgUDzvWVAY/+AMV7F9JUdfhMSSh5hZWNQHk9Q86dk69KT8nXCIV7NKO/Jq9tb360nN/q0vSqg1Qu9etPS0BmTnKX49+c6deczXUbk5vTDcnTBUblac1huxNl9bcLB+kLUMRfpxHBUPfqc9vzzQe2799HIPODYCo6lWPq5K+TJ9WrX3+5V1SPPyZPjVckh8zXllGM09ZRjlD+597El/tZ21T73ijkaI29imWadf5qxAwCUd+3487/MMRmcqTjjvFM07dRjlFPckzc2UDYk0fgeavv2p2I6EnWIBgmjwTBHf7HE2xdHuNPvNyGjd4WBHwfao2C6vLxc71u0SEvKy1Xb0aE7t2/XnTt2aF8415jnzigs1EXz5yj6QGUAACAASURBVOvqpUtj1itUIGEONzY2GubxnfPnK9fjMaATkPiHzZsNOAQovm3ePK2ZOVNTEoRZDfV4SOe+iGyw9AH4eonUxB0VYp35TGSbBgMkGR8Auee3bTeH3Ce6CA1FjXRffYO2VteIvELCShdMmaKFU6eotLCwF/MHK7mrptaEq3L8BQwj/za2tWlHTa1e2rnTgEyA4tKZM7RgymQVhUOw+23HII+RiJkLGcLuAhCPPG2Nzr38CuMrWn8OIAhAwi+z4JD2wSiyST4eyrKR7wBiRsAeV8lULcDkhYliYDPJmfCEiQKWABlMcACHvQBjsHsIzHCUgz0gHrDFAoHDBIvI5zyLcoBQABsMmb1g97iHH54TD6D4OyGYAEtAHosN9aQ8deCyce/UG7BEXSkDK0k9+DsLFvdQDwArZTgjEGBrd7VsLh7/ckQEoC26vojG9GcHe9YPx1rYZ5PTCKOI6mg0+I3uG9pJnbkPsEt9qTeAExYSJpSLcjCOlLPqojCSlOEdvBMm1YJd6oudYEZ5Fhf1wZb0j931S2WcxDOIPCcRCORZqYBDQGS0SI2yPGrrCqq6kTwSyR9gV1rK82ZpYnGWiguylIt8avhCqRSl0y6/DHM4oSD0t9aOoBraulXfGjSbx6WFHpOLOKGgJ6cuAhCzC+SJE59J5tBF53T15Zzb+40dUjg/Mf65vuZW+RqaTPho5H5Pljw5OcqfNtl81tXQJH9zq7EP4NE7oUg5JcXyhHdxo+uAEQCJ3Z1dyvJmGwEankEeI8/oqmtQd6DbKJ2iaorCaVZ2aAMnKeM2yLZZux3oc6MZxOHsi6Gq70iNnej68k5AYaPPp3a/3+RqIfABkzgR4Qiv18j+17H2dHWZ4yvshXBNBetgHLjDwW71+81xF4whyjC+EK3h85qODvNMwCNKpoS15kSHRYdzwQYzLzK5L/rLZUyagxiahKGmZ2XFzsc0yUdLeAREuL4x3ysDrK8Za51d5tiK0BUrK434jDfbI58/oM5ASJCM/+d5c5TnzTbAL1HdugIB+QMB87eC3FxlkcdIrnvAb95F3jspDAU5OYZNtOAnvCBG+uJA2hZdr0jY8BDYbLj6Iv65AMTVZ52tC66+JmIf/BZ8DPwn/Ao75q3fgZ9ibTmWyzqAGDMz3H+cBZwFxoMF+spBDH1992YNk31uy15UeLOuL7te8uQLgDhSzEIPQIw95qIvUDSWWSlL9sYc45FGOYfxIBAV0/hjLkZq7CQbI+N17IzleTFSbUtVpGbAIMUCzDQPWUwJbA1XmGc6PHcg4DAN6hsvUsNGNBvtzBc2wQGCbJaziZ0o53AslwUgoojvchDHg1fs2ugs4CxgLDAYgJjsnEQLEPtSMbVmP1C2KRF7kwkqpo5lCTEGiewQDxBHg6HrjxUazvHbFxhNZjNX3/RlxIcNIB7gwfQRQJoIYA4E1LiyvZRUI27FAJnVkWIJ45Vfo+trASIiNQBBACKXPffP5hzyOZ+hKcEaPR7KEsVF9JoDiM5xdhZwFhg3FkgOEEMwMJWwUnsUvS0bL1ITu5McZiVTCNMMHbeYooJoUNpQcrC+GJWDmJQVGuBzB1IHVzYUNTYYO/QrUhNmTlIC2a5sCAc4O4yaHVJVMU14HEG43xIChzRgmxKJ7SQ9VsHVN7Fiapr1sVUxfctVV5sUFsJKo8X3SIUBHJLGYtdgm34z1svSdpeDOG7cYtdQZwFngWQMYn8MYbTlEpWNF6mJZl2GkwmJVzEdDpbSsTw9vT/U9u1PpGY4x05KoNPl2oXJp+QssGM0exjNXiI1SfLn0oE9cnUYvjMRB3oe4Wj1BQBxxZrTdd4VV5qQUhjC6KMsmPz2c34n55Bw0/FQFsDsAKLzmZ0FnAXGlQUSMYjJ8g4TGSZR2b4AYqL8n4TPTZArl6xjLFDpKwcxGqQOZx1SGTzJFESHyg6RtoYFIHofDJE4LK8/+w5325KJ1CQD5aNd377sMZx9nAgoD/XYGa22jaW52adITc+ClFB0JSFDl7iTEx6dkbD/kilyuucmH+7jyGYAxJWnn6HzP3KVYQ6ZizZ8lPUMkRorgAeTyN+4xkNZJ1KTyre/K+Ms4CwwpiyQqoppQpCR5NiLeBXTZA7+UB+1EK1imp3Vc/h8X+BwqOvQHxAdadGVRGBipOuQqijIQFVMU33uWOpjO75s28dS21JhcUdqLRmKedyvimk49DKieMn/M+RIhMiXoKtvyBRxdojp03iPIU1tZkNML7jmWlNjm3MIS4j6fXTOIZ/BLsafiThWy5KDyLnhLgdxTLm/rjHOAs4CfVlgLInUxJ+DGO3kDQQojZWylt2NBhPp3DYnUtO/4Eq0cM9Qh/j2t5GSzmMnHUNbUxWpycQjEfoSOxmtEMl+QWtoAMd+HQ6TmEzCjZs0FxeKVzHlKAtAIuDQzi+UStva2oxITfyxF2O5LMeQcaSaA4jOn3YWcBYYNxboCyAmCh9N5diLPkVq+jiH70AZoUQqpuOZYekPTKQbG9OfSE261Td6kRipcWb7NFWw5mzW00sjzZynKlKTlG1KU6bJieqEx1Sy8NNgWOAtGoz2UTYl0JqApUzEXPYLkvsQDLIMIiqmiLIkOsqCvEOYRMBhdH7iWC/LOeCcHe4A4rhxjV1DnQWcBZIBxBAQNG5ojJGSg8aesn0BxJAzlBX/2ORnJQ6gbLxITZ/O8QCeO1z1He7n9gcQh7MvBtO2/gCiaU9W72DnpEzaGCwbAYhjsG12vo6VPu4FEHHOEzjoSdkmp/6ZEeqfsV+QIQEnowDeH0BMM9AIQFx15pk6/8qrzPmHiM/YnEOAIT+0KT6sdDyUBSA6kRrnLzsLOAuMKwv0AMQ2ZWcFTejIgYBDjGdyEEuvk7LzpahcwISApK8jEeJBXD9lAYhfCB9zQQZi6Ps3QUhRiH6J6ufgmCwbDIZEBMxhJRlgh4/eeLdWbtiuoNcbty0RdrgSzMzQUSyxV6LPIk6bKxs+vsbZbLjHzj1NjXqxrVXZmDo3V0LFNP5KFnaY6FtoHAmm9PklnAl2iK5jJtRXUsDn05GnrdG5l1+hwsJCwxByEToKQAIsWnDIdzlCNeQcjoeyTqRmXLnFrrHOAs4CWMACxB31oUNxPZ54d3vgdnpv8c36avl1MeBw4E8Z+B2vlSzVFw79ujqyC6JAQyL4EAJNPVdo1zcx1Mjcsj1HkGRG2z550z1avW7bwDve3eEskIYWuKetRS90dIRWmiTsYdJcvjRsj6vS2LYAoO/oc87VBVdfEwGHsIbkIgIM43MOsQYKphZIjuWyDiCO7bHvWucs4CyQwAL1bT7d/PR+3faPf5sQkksvvTRSykhcc85Rbo48HrMPbi6S2QEfOTm5Ccsemr9RJ+Y/bv7GLiMbqLm5OTFlQ+cn5So7u2dX/UDLVudU6IHSY5SVG1Jcs1foucGYQ39pW/QZTq5s6Nyr0bTD8Rt3a2Zd86jWIfqcr57x68aOm0OhYTkQO2xsa9N+v085sIfhKxi17nii5ptZU4NBV9bZoec7dhTGw6zFi7V4xcrIWCd8lOgT1kWAoP3eTJRzOJbLAhBrampcDqLzop0FnAXGjwVweHbu3KkvfvGLJjH9jjvuMI23Etf8nbDTaIlrPkuUi+DKdhuQ7ezg7ODmUO9cJTcv3Lxw88LNi0z0Hzjmoq6uzgHE8eMau5Y6CzgLJAOIgEX+VlRUFMlfAzS2traacBNCS+zlyoYs4ezg7ODmhVsf3DoZCt93dnB2GCv+A9/tTqTG+cvOAs4C48oC8QDx9ttvN0CHKzrcDmYsOiQzWuLalQ06m3k8JkTOjR1nB6IN3PoQCtl2dnB2cN+bMpE1mWwHNsYdQBxXrrFrrLOAs0A0QESp7NZbbzWOPgnpVuKaMuwGc8GQEF5q8hPD+SKubCh/KN3sYA86xlF1/TY2xi+HVMPgoxzI5eamN6PtwDrKD/OTeerW1Mz/buH7kbWX/rTq0W79zez114nUOF/ZWcBZYNxZIBogskt2yy23qKAgJPIC6LFJ6eyEx59/xI6gKxvaGU1HOzQ2Npp+LC0tjYR82Z3cdKwvdnTjLCSelMgOsLNs4gAOCd1yczPz1yg2lWpra02fAiLSdS1xczP170JsRb4aufuss+57M/PXdQBiZWWly0Ecdx6ya7CzwDi2QDRAZNcTkRq764kqGYwFX3TxEtc4p3z5ubLpawf6E6fTAkTLKLp+6zDgKtPsgKNZX18fcTzd3JQ50DuT7cA4BCCyvlpA4dbUzJub0WuJBYisu/Sp7U+3/oZyMjPRDk1NTWpoaHAAcRz7yq7pzgLjzgLJRGr4HLYJBgrnJTqXJpHEtSsbCvdLJzuw60nflZSUmNxA12+hHMlMtQNzEWaCuWiVhd3czOw1CoALQKQ/YRGjw/rTaS1x4yz1cQYAIhqnrKzM9KvNzc7UdceNySwTuVFVVeUA4rjzkF2DnQXGsQUa233659p9+t3Nt8nn9+ljH/1YVE5PIBweE9r5Cwa7jYPt9eZEHJmePKiesrklXcqv6AiVzenJZYyUDXSHnhs+qz7YHXLcXdmhtUNrW6s8WSEwMVr2Xbp1ryY2tIjz30J1iB07nP+GkxwaD+Fx5sqG5lu8HYJBIbfOhYBUJtms2e/XXs5Ri8x5Nx7ox+4AytAtIWVo5kD4cvMiZIhMtENnZ5f8fp8KC4vMGcJjde2bOH26pi9YaNZv1iMLJNnY4CfRUViZWhaA6ERqxrGj7JruLDAeLbCjwa9Lbq3TjgafaX6WRW0HYIzyxU2adnS1shQ0T3TX+LXAJ2/6t456dauCWUMztsavJTO75bv9Pt3c3KSuYDC0IoQ3AzK7VUNTe1bJ0NrrrrFgAdufY7lPYUVXnnGmzr38CsN8E9VgNjy6uw3bBli0uZeUJbqG0NtMLetEasbCzHRtcBZwFhiQBSxA3F7bJo+CZlGPB4lBA/R6O/h8nqhsyaImTV5VpZxun7KyvJLHq4RYMZlnlAhXurKhfh2AHfhiDvnica7nCNr3YzfeoyPWb1PA61GOPKG6BEMjKh4oUN9e4MGVDfe7nYWxdssUm+3u6tLN9bUKBIPyZGdL3pD6qLsSL43OLpltgbG+NRrw+bT67HN0wdXXRMAhrCHhtfgQ8ZoF9Cb58BZIZlpZBxAzez662jsLOAsMwgIRgFjTquysoAryC2KekggEhnBKYnAIYCxe2KhJq6qUF+hUlidXwSxvL5BiHNsELEKiz11ZixEGZjNLSUSD+JG270dvukeHb9gmvzdbeVnZpkojXQc3zhLb3MzjBPNwOOabAYh1NeoGIAIOc3J61hk2MnptYiT4LFThsVk2vJkz7u0wlvo4tDsX+608RsYvob9HAxCvuda0D4aQ8FHWWsJNAYJWZTlR7mWmlQUg1tTUuBzEQfiY7hZnAWeBDLXAYABif4zihIWNmjgIgJiM8UrmxCZix1zZ5GByNOwbCxA9YbqkdyBz0n7LcmVNv2W4HXZ1demWRABxIMDIlbWTO/RvquDDlQ1tLDg7DJkdLEB869XXRM5ETpRzCHC0glr22Cw+y7Sy5H4jEDZ79myjfp0OV1bQfqOnQ21cHZwFnAXGnAWSA0QbBhi7A5qYUYwtawDiyirldYcYRHli2QITfhPn3CRkLWx4oSsbCsnMQDtce+PdEQYxVx554tsQZgxSaZtx8VJkvFzZMJZIE5vt7urULXW1sQxiIjZlLDFIifIsxwiDlDCH1LWtB8CnAt4zeKz7u7oMg/iWq642iq1GZCk3N+IfIUgGEOS8Vru2wyhmalna40Rqxpz76xrkLOAs0JcFEgHE/hjC6OclKhvPIFqAOBoMViLg4ZjHUGjhSNghGiDmZXliclZHqg52vDp22fqvvUOVh7svdvt8PQwiOYiEmCZyoh3LM2Qsj7NvHyHJbpwd0DgDIK5Yc7rOu+JKE1LKETzRR2FhXvs5v5NziEhNppYF2DqA6HxpZwFngXFlgWQAMVU100SMYnwOYjRATJQPlsjgyfKgXNnkwzPeZsmAfmjjOnE+41DbNxYghnIQ+wJsyVo3UvXta/KnSx0SAfuh7rehtkNMDiIAMYptiBoQqaubJmMfExsifZ87ENYt09rm6tvXYp2+YzKFfgMgrjzjDJ1/5VWGOeR7HYYQ1pB1EpGa6PMT+RtXppZ1IjUj6BYzgOrr601SK7sODCQoXGjq0tLSEaxJ/69i56Otrc0cZjthwgRNmjSp/5tGqcTevXvNBCVO2qpFpVIVJi+HgBJnPXfuXHMLE4L/T5kyRU1NTaavpk6dahaC/px8+he77dixw4QY8Ax2mPg/fT1z5sxUqjViZWjfzp07NX/+fCPDHH+x87V161ZNnjxZEydOHLF6jcSL4gEi+QKJlEkTAcZkQjUTFjbFiNQAEEdKDAObDYfIRqY+NxGYGMm+SAYQR7IOY2k82DXBrsGZ0rY+RWpCkyu1nLoxWNb0YWiijms7xHzfZfh4iOnT+C/yDG8bzbEhplakBh/SsoTk6OHv2ZxD/Cf8UXvsRSaWxR+urKx0OYgj4ZQCYv72t7+ZpM+SkhKVl5dry5YtWrhwoc4777yRqELK70C56IUXXtBNN92k008/XR/84AdTvnekC37xi1/U/v379eMf/9gkBqcCEpnEAOAf/ehHeuyxx/Tb3/7WVPuRRx7Rww8/rE984hP697//bQDjJz/5yUjCcV9tY6HAbh/4wAd03HHH6aMf/aiKi4uN7QCL3/rWt0baNH2+j/Zdc801+stf/qJVq1b1Krt9+3a9613v0uWXX65LL700JbumVQP7qMxwi9SIHMQUVUyHO8wtpTy3EQq9tF0ynGGPFsBHg4mBAMahKBuvYmrFIsZbXwxVqHP0HBnOsTNU9bXjPClAdOIhoQ2tHuQfu1onAxMWUEaXdmVD1kgDOyTLqTf1SyU/Mc3nRbyKKcdbAPwAh3btgFTAt8QXjT/2ItPKQiI0NDQ4gNifY/vrX/9azz//vGH8ACAwRAcddJCOOeYYHXrooQbw9XcxODZt2qR7771Xjz/+uIlLPvvssw2YACSm08XAr66u1saNGzVr1iwtWbIknaoXU5drr71WsIh/+MMfEgLEhx56yIC9j33sY5o2bVrMmTSvvPKKAZdvetObzDOffPJJ3XHHHYY5pE9Xrlypd7zjHTETPZkh6F/sBsDkPYwL+vhtb3ub+f/Pf/7ztLLhnXfeaYDff/7zHzMG46833nhDZ555pgHLV1xxxbgBiH0dZRFvo+iyyXIQ+wNF7jiCoWU/+wMTIV8qcT7aUPVFfyI1I1GHWB96YEeFDJUdhqoOtk9TBe/pYt9dTqQmKXhJyjaNAaYpIVjrC8SNEWGfXqJiY0yQyTKIqJiCBRIdZQFRAJMIOIzOT8zEsu3t7SbKzqmY9uO6v+9979OLL76oRYsWmXA8OpvOLysr0//7f//PfB6tZpTscQCPBx980PwAKC6++GItX77cAAl3Dc4C/QHEX/3qV/re976nu+66y/QTkzfZtW3bNj399NNau3atAXhHH320Dj744MFVLHyXA4gHZL5huTkZgziY8w9tBfsCiJkSEhfs7lbLG7vUXlktX2OLgj6fsgsLVDBjiormzpS3sEDt+6rUtqdSXXWN6u7yyZPrVd7Eck1YNFfe4iJ5crwKdHap5Y2dat9XrUBbuzz5uSo5eL7yJlfIW5BvTNb0+lYD1ApnTpW3qFBZ2Z6Yvh6szfoDiIN9bn9gJ/q5/QHEkajDQOqbqGxDV5feaGpSbUeHWv1+U6Q4J0eLSko0taDAKLNuaWxUZUeHmn0++bq7zd/nFBVpTnGxinJyDENU3dGhrU1N2tfWZr43J+fna0lZmSbk5MiblWXuXVdfr5lFReZvhV5vLwCfjGVPFyCYbMNht49jLlJQMR1jjnTcRE6Yd5aUbRpFsNTl96u2uUWtnZ2aUlqiwtxcecNhg/5AQDUtLfIHujW5ZIJys73yMMDD9a1vbVVDW7vauzqVneVReXGRSgsLlcf5l5Ia2trU1tmpsqIi81m2J7zejRVAbM4JjlOdHittC/cxAHHVmWeaHER8efx2m3MIMOQn0VEWmVoWgOhEalJwQQGIUMaf//znDRu0e/duwcD83//9n2GGTjnlFBMyShgpLBLxxyyAgEjoZ+KQ+R2Ds/PAQOJicPFcfviMe/k74BEgw+fca/MVeT4XINXuTlAWKhiAyg85dDzLLsA8h/I2UZY8SAaxfSblGOjUkzK8g3pSF8pwrz0DhedSP/5mcym5hzK8J9HOM+V4p1V8wjaU4z7ax7/Q2LSD3+3ODO3muYR5co9N+LV2oU7YIB4g2jryXq7f/e53+slPfqLf//73kXw72EHqQCgA76PvKG/bxrtsHXkPdqAsdqHO2Ij3RPevjT+nrbSD8FIuACI5fD/4wQ8ifWvtag9XjR+CqdiMe6gP/U0dqQ/3UQ9sZ+1AW3gfn1mbcS/j95JLLtE//vEPw5Tac3rseCR3Mp5BpAw24se+i7ba+Htsxt8aGxuNDRhb0Ysmf+f/9l20HzaeOlNP7qVN1v78nTHAu+yYtmONNlCO8UE/YO/+8kStnQciUpMqo9iXimm6MTLWDvFOGoBv6+/uUM1TL6p1x175kfKeWK5Jx63QzPNPNSBv332Pad+9j6l503b5W9vkLSpQySELNffic1R6yELllJWos7pOW2+6XTVPv6SOqlrllk7QvEvfqsnHrVDR7OnqDgS0+ee3mPEx87yTVTR7hjy5PZtkBwKguDc+zDRZe/v6/EDqMBiRmuFmNfsDjPFgC9B208aNeq2hQVXMSckAw4vnz9dJ06ZpQm6ufvv663q+pka7WlvV6vOZv58xa5bOmzPHgED85ycqK/WnzZv1Ym2tcSCPmDhRly1apOUVFQZQbmxs1Hdeflnnz52rY6dM0bSocK3o/uH3VEN002W+9RKpSaZiOoqgyNh4FABqSmAiWd2Gob58l1Q3N2vt9h3a19CgExYv1syKchXk5Ajg2NjeobXbt6vT59dxixepvLBAOWHwx9xdu2OHtuyvVE1zi3K82Vo6c4YWT5umKSUl5ntqw5692tNQr8Nmz1ZFcXEIOI4xABWzho2xtjEUAYhHnrZG515+RcQHt34Ifov1s+xaip+D72r99Uwr60RqUgCHFLEA8Qtf+IKmT59uJjyheZ/73Of0qU99SqeddpoqKipMSObf//53w0AB2ij75je/WSeffLIR+7j11ltNnhvhe1ywU4SZnnXWWdq8ebPuueceE+ZILhv3kv/H3+bMmWNYx/Xr15v7cOx5HwOQsl/+8pdNHhmhggARmDB79sq8efN04YUX6sQTTzQD+MorrzTOO+IkhLoC9o444gi99a1vNUDh5Zdf1t13323qgnjLe9/7Xr397W837yVnkhBKwmQJzYRBPeqoo/TOd77TlE10mCZgmhBF2kD55557znzRH3/88abtvPPTn/60EcSBsXvggQfMc0466SQTAvmd73xHzzzzjPk7QIDnYJcLLrjAiPt8/OMfjwkxJXcSG/Ne3vPqq6+admIHQNIJJ5yg//3f/zV1ueGGG4y9AfnslHAfbYNWBzRiU0JMaRshrPQt/Um4Mc9HwOeiiy4ydoeGB0RiX0KPyd2jvgBE8k7f8pa3mHxHxsWCBQtMn/B86hF/pWIzQNVf//pX/fSnPzX9Q/gyobbUg5BZxtOjjz5qwDdtP/XUU03dAavcC0Akx5C+YRxxP/VlHLDhATiLBojUkfH93//+V4TtkrzMmKafaBv9wrhinH7mM58xdQAoMhZ51po1a8xC+frrr+u1114z76L9l112mQljxuZPPfWUCfElvBnbHnbYYXr3u9+tPXv2mHdjO8Y+bQQwAo6/+c1vmnqwUcB7UgGJqYrUGKc0RoOSXVJyZ3qfkzgQkZqBOLsjWTbQ0alNP/2TsnK8Klu+SLnlZap95iU1b94hT16OlnziA6p84Ek1bd6uiasPU25FmVq27FD9y6+rq7Zeiz7yHpUsma/mLTv02nd+q8nHH6kJiw9S42tvqLOmXlNOXGVAYuuufdr99/tVMG2S5lx0rrIBh2EnOZNyzOJBlZ3HAxWpGck+TtW+a2tq9MvXXtPx06ZpbnGxugIBPbJvnyrb23Xc1KkGBH7/1VcN83dIWZmKvV49un+/tjU3a2phof7n8MPV5vfrnzt26M4dO3TFIYeosbNTW5ub1ejz6YolS1Tk9RrgeOu2bfrg4sVaNWmScuMiPBKFlyZjFFNtW7J+G+rnDlqkJjQgYr8W0iDHbCjz3FICEyNkB/y59q4uPbXlDe2qrTMA76gF8zWzrExtXV3aXFmlTfv2C5ZwWmmpTlu2VOVFRaZcIHzv45s2G1b94OnTVdXUpOb2dsMWHjl3jmEP36isUnNHp45dtMCAw4hAT+zOTUYfgxIJGx6hfku6uTFMuYwAxNVnna0Lrr4mJlUJH9oSOdb/4DMufCKri2FJoEwp6wDiAAGiZRBxYAFQ3//+942DCrDBEf/jH/8YYdyYLAAGdhBQsAQ03HjjjeaNOMSwIgABnGCcZ8RCWKjsIZsAPHsvQic41v/6178MOCFkEocccPjss88a8RucesAkIAdAwgDlBzC6ePFiA8gOP/xw4/TDtvAvgxmgR3k++5//+R/D4PAOQACOPGGwvJ+2AHBhlmDgGPT2HfyOOItVA402q81lW7FihQFStJF684N4C+AQIAgABDRhN8AZdV69erUBHLwTMMC9AA5A1bHHHmtACH0CMMK21BeQsWvXLnMvExFAA5B6//vfb9RYAcbYCRD6ta99zfQjoOS2224zqp08G3DC+wA02Iy+QwQHNvLDH/6wYREBK9iOcmwg0If8jl35/frrr48ARMAUIA57M3ZoO/2PvQl7jb9SsRl1JHz2uuuuM6DUAj8WJHIreRef0QbeTx+R6wqgZ0GdmAAAIABJREFUpY3RABEACXtHH1A/bMuGAuJJiPR86EMfMu3905/+ZNhgxgrPswwsQJ3+5308lzGDTQDCjGEEb5gf9Cv2B8jxGQsm9gXwM+bYHEA1ljnAs7kHxp7nUC+e/d3vftfcg63ZbKDv2Gi5+uqrk7LY8fYdjEiNcSqTgEMAY/wxF8EURWr6clZHmgkJBrpV98I6eQvzVThrurKLClT/wjrtu+9xExK64nv/o66GZvmaWzVhwRx5iwtNSGrlI89o9x33afn1V6v8yKWm7Pqv/0JzLzpHFasPU+2zr6h+7XpNPmm1Jq5crl133GeYx9LliwzQtNdQsGgWu0eD+KF47kD6Il6kBmdwpOswkPomKru/rU0v1dXp4NJSTcrPN2Dvyf379ddt23TYxIm6dtkyPVtdbcJCZxJKl52tJysr9c+dO03Y6E+OO04tPp/u2L7dfPb9o49WbWennqmq0oaGBn3msMMM2OQZFXl5OnXGDBOaGusvD2+uaH/vOtC52SdAHIMMS9REHnqAG+qM1J47gLLMS4Df5v1V6vL7VN3cYkDfEXNna0Z5uZm3sII1zc3atL9Sud5snXTwwRGA6Ocg9I4OPfL6Rk3Iz9dR8+drZ12t9tTVqygvzwDNdbt3q8PnV0VRoRZMmZI4n38Y2tYngBou1nog4HC46jBMz40XqWFjHT+O9dNGg+Gj2ig5m4uISTKxLAARX9XlIPYDFHF2cYxhynCuAXYwGgAXVDRxamG5YKYAHzByOOY4wQAcgAoONEwVuW2wX3yGU8zAArh8/etfN44vzjmONEAIxokLNVEWqj//+c+GyaIswJJjCgAtlAcgAoroUBx9C2AAQFw8F8cdAAOQgznifbQFcEo5gCbiO7QV5u1nP/uZYUdhEWkrYBhQCPNHnQEesKVPPPGEqSMgMBnYAWxgR0AKjBDKoevWrTPvQE2TCzbwyCOPNDaG7TSLc7g9gAVAAcwtbBNA46qrrtJXvvIVw5ZRN8RoKAegoM6AQASGkuUgwrzCCv7yl780YaiALuzCswGZAE8mPywniqfYiffBfAGQaDv9D4gCgALqEwFEbIbYC/YGjMPQ/vCHPzT2hoEdjM3YdMDm1Id2wFJjN8YNwJcxiL1nzJhhQDP9y5jF3mwu0O73vOc9hqE944wzDLijX3gWz4a5Y7zABvI7oJXxTTnGGv2PjcjZ5F/qwnMBcZT/6le/asYJ4JFNDN4L2IPpA/xzH+ObcUV56gh7DbBmDAK+mTvYCJaR5/B+2gYLzPgGINPHAHjakOo1GIAYAofm2y/WiQ2Dxl4hplmwYrE1SgoSKJimZetf3KD9Dzyp5o3bdNhXP678aZNCDGq4vrCLVY89pz13PaCln/2wyo9YquatO/X6d28wAJDcxdatuxXwdWniqkOVN2WitvziFs258GxVrD5UuWUhga/Q7nP62iFheGOS+sYCRI9Nzonv4qSgEfYobjiMetm6zk49XVmpv+/YoaXl5frY8uWRfqO+gWBQz1RW6p5du9TU1aVvH320urq7dffOnbp92za9c/588/n+9nYTavqOgw4SLCWhrB9eskQzSGUIh+zZ8ZCOdugLNMbXd1cXOYg16ibdhLZZrYFhCJFMCgYGAJZGBVAMkzPfi4FNYgeYPsDcpspKHTJjhqqbmlTV1Kxls2YYgAjIs9djr29UfWubjlm0UOVFhcrJDjGIHV1demLzFtPP8yZNUm1LiwlFpcyiaVMNMzmxqEgHT5+mwry83lEubjyETJzmdrAAEZEam/aSKOcQMAiJYNOOMrUs/jb+qgOIKQBEmAoMxgWDAnDCCQZM4JTffvvt5igDSy3bRwIkYEj4G0qa7DDg0C5dutQADQYTrB9/B3BFX9wL84dzzzvvu+8+3XzzzeY+WCoADA48oa84zVyESMKawSLxdxxpwALMEewXAAZnGkeci/oAkABR3AuAA2RFA0TCJGEUybmEtYm+mCA479QREBp/WTYMEAXTZS/eCdjjOAgcf+wRr/SJbWx7LBChPTCwgA9CfAHLhL0CQAnBJdwRRtImD/clUgMYwp6wmC+99JIB3YSGJrooi/2pM32BQ0vILRsCtA1gCeuVCCBGq5hib0AUoAdAC6safzRHKjajrjC69Bt1AhQD1O6//34TNsv4oM+5WKAAyoBcxjEA7Z///GdCFVNAOswe7CzjFYYW28LuMUYJRY0fo4wZ2sJciFdHhZFmE4I+BvgB8Lg2bNhgnkk9sBkLETaFEWVxxU7Y9/zzzzcbCIBrwmnZBAGgYjMEoj7ykY+YPiAkO9WrL5EanpFqWGl0WQMQV1Ypr7tTWRxz4YnNqTNl45yhdAuJs/aLDrUjJ7Fp0zYjVDPv3W9WXkVsSDTs4v4HnpK3KF9z33muCTHtrGvQ1hv+pn33P6m2XfuMOM3B116qwlnTjHBN9ePPa/6lF6jssJAAVCbYIXps9VffVERqMm08EDr689deUzbpAVOnmpzBaDt0BgL62YYN2tvaqsWlpbrs4IOV6/EYVvF3mzbpoX37jAm596qlS9URCOiV2lq1BQKGjYSBjB5/ieZKptlsQCI1ocbFLmFjLKw0pnFp0rZ1u/eosqlJFcVFWjRtmgkF3VZdrWUz4wBiMKjHNm6KBYhWaCYrSy9u32HyDMlfzMvJ0ZHz5mjupEny+f3aVl2jWeXlBiC6PmZ7KDPHulUxfctVV0dSuKLFKfH98Z1sFCDNxI+x6V6ZVpaoMidSk4JXaRlEQiBhLGBfAFGwVABF2A5AGc4u7GD0sRA21A8nGsYJxoRwORxiHHrYPxg9HHvyuWCr7MW9sEIwc+xGEGaKUw0jQ04Zn5FH9+1vf9swOuTfwTDyDN4HS4kjDjNEnRIBRL7kAWuE7vUFEGFzCHEl9/Gcc86JqSNgzDJ/8eZMBnZglLDZZz/7WQNwqV80QMQ+MIy0B2YPgICtACj28HkLEAEnAGlALYCCkEgAAyAiVYAIewXowkaJrniASBkLEO1REKkARO6zIGqgADHaZocccohhlFMFiNgBgMi7+wKIMHxcAEwYWmx87rnnGhDO+Cac0x4LYh022HLGKHMjHiCyaLJRAfAjlNUCRDuWEclJBhBhhi1ApAwbKTD1bHjAVtJ26gd7ag+kTdR3zAHK2c2broIp2nXEJxUsnCRvlhKG/FgH1YaV8q+hPhJclI1mEA04hEEMX+beMPCMPDd81EJ0jhVl0qUsKqWI1VQ/+rzyp0/WrLesUdGsaSY/0XzxBfyqefJFVT/2gnxNzZr33vNVfNBs5RQXGXXT9r1V6qitF3mNKJ0Wzpmh2qdfVsMrGzX5xJXKzs9X86ZtqnlyrQhtJTR10rFHGAYynewwmH776E136/AN2+X3ZisvK8wgJvme6W88RN82WmURqnl03z49uG+fLpo/34A8BGmoD+N3b1ubHtu/Xw/t3atDKyp03uzZml1cbJQaGzo7taetTfWdnaYpZbm55t4bNm40SqaU93o8+u/u3SY/ERXTk6dP1zFTpvQKOY3+XjRjJMkcSgebUYcYgAgAtiI1Rkgp+VoSmgDhcEpXNgSqhtgOALd9DY3a29CgbE8odxDV0vV79mpbVXUsgxjuCxjEutZWHbOwh0G0vdiM2i8Cbj6f+T4h3JTPXt2127CKxXl5Jp+RMFV/d0AVRUXm81kV5YaJdONh6Pt4qOdQwOfTijWn67wrrjSRfwAowkntBRhkTcIvt2k4/D1Ty9oUOTQe+vKvkixlw/JxVjDeYxqW1wzsodEqpgAkwBzCJ4BEwuMAcYCZ3/zmN4YlA7wRisfOgc2f4z7YL6vWCDJHWZOBRHkca5g6HGJCVukcACQMjAWIiH7ADOJkQ/vCpBEnjCOP8wvDRRgkrAqAyYrp4IzD7iQCiFjiF7/4RZ8AkVBD3kueH3mDMDeELrJbAtiljf0BROrE+xloNjQWmxHiCCiBXYoGiIBaAAHtsUI45D4CkDlyhHdbgAirCSgEIOK0ADaxJf2CjQES9A0gE7BpL0Af+YnUgX8JrYQJBGzTt9ib4QgYgT2NZhB5RvxZgUMNEPuyGX1PeHE0QCQcl00I2gpLzQaGBdW0D5DPPdgaYIbgC8w3+YaMFZg+GFnGHxsdhKDCUCPUA4CGhWQsMuYB4Iw5xjHv7QsgUuZLX/pSL4BIfagH9WSMMt4BkjCu2B/WmL5hfCOewzijfiy4gFzGHv1Ov/Z1EeqNTexi3uIp1aOlb1O7Z4KyPUF5s0OgJ5FjGf1ZsqWJMRedg2gBYsJjM0wUZQ9TYIFnOpVt271P9a9sVO0zLxsV04oVyzT5uCOV5clWMCuoztoGNa7fbP7OhbrptDOOV3ZurrLsrroFu+DqYLc69tdo/3+fVOvOvVp4+UXa/5/H1bRxm4KBgDw5OfK1tKpk8UFacPlFvRjcUCRn6jajTrb8aNg3FiBmm5r3NXbix166lCVslBDQ56qrtb25WTOKinTmzJmaTw56mO3a0tSktdXVeq6mxoSJAh5XTppk/p4otxG1050tLfr95s0GHB5RUaHbtm5VCxLxkrkPMPnuhQsNUEx0JcuvTLeyvQBibm6kiunSx6NiszDg6svVG+4+JiwUMLirrs589xFOygUDWNfSqqmlJZo/ZYpmlJeprLDQ/M0CxGMXLlRZOMTU2i++vhxpwbNhFY9esEDNHe3aUVOrQHfQsPCARI7QOH7xIhPGOmbGg1l849IwrGjMAX7HjvY6CUBcecYZ5pgLq7hvWcN4gbxohfpMLQt+4Qd/0AHEPjzMeBVTgACMCowMIYI2tNLmRwFoABU2l4/yhFDiAONYA9YI+4P9AyDCgACOrJgMwiXci+gK5XCQbQcBnABUPAsghLOOSA55eQAqgCZMJ0wPzwDUwMbhwKcKELkP8EZIH0wS+XU8g3w3/oU15d1WgASGhjoCPOIvC6IIUwS0ET5IOCdsJxPnG9/4hgEqAM5ogAgrS6gk7YEtI6yQkFNABWIyAG4LEGGoyIGD0SOEErtRZ9pMaCzPJX8UhpA6AgTZ5aE9sKK33HKLUX+1OYQwXYAaK6wCY4YtRhog9mUzxo0NDbYhpjYkgLBQgCF9h12xI2wcDB+MLSDf5iASNoqd6EsANrmAhDCjeEoYL+GzhMMyvngu/Yc96H82J7A5odH0P8A6EYPYF0CElaQfYcXpK/qJuUP/wxYyFgkZZsyxWcLYZ7OCPgRYMv8AlAO5UlUx7Z0JNjQqpgcqIDIcgic8EyYPtVGUS+vWrle33685F56jsmWLzPmG7Mh21jcacLj//icNuJty4mpNOeUYZefkhER8EuQUdfv8qnzwKbVu36Oc0gma/bYz9OpXfmqeN/fi85RbNkEbf/pHBdo6tPLHX0opFJf+7i/UMx7cpxLi29dzU+23gaqYpvrcRO0divrGPxc2o83nM8zg3eRit7YatdLLFi82aqWAOF8wqOr2dj24d68BkXz2/sWLNX/CBMMIJqvXjpYWPbBnj+q7unT05Mkqyc3VNU8+qUsXLjTqqAjcfOzpp/WRQw7RexctinGc4xnURA7jSPVxKn0xaBXTUc7LG4lcsFDOcRhMjIJAS4fPp/W795hw0obWtkhOdXuXzxxrkZ+To0NmTNfi6dM0q6IiDBAJMYVBXBARqYlC/DHACDXU/Y2NJsR0+exZ2rR/v7ZWVRv2sTgvV5v3V4rw1rcftSoCQIdDhCc8EVMLbQ1N2kGXjenT3pNz0M9N2oYDrO9An2tDTC+4JhRlxcYCRAW+kz3qCxtYoRqYZOu3Z2JZ/Dt8O5eD2I93GQ8QARewJjBZMDjLli0zYXgwhOTiAYAAUsQiEw4HgITlABDyN8rhaAMkAQGAH5xh7uVfnHHuBVSSv8j7bfwyz0VNEuYF55+wQ8oyUHHwCTeFjWFAgvwpwzVQgIgTDrACZMAYMvCpGyAJBhUHntBSwmNhK6kjjn0ygEj9yVUELFAv8sbIF8QuANroPD2eARgEHNAexEz43bYH28UDRJhC+gWmC8CELVEJhUUkdJZwTgAgtkbQhroATimLaAztpRxtw8bcBwtHuwCoKNaONEDsy2a0FeY3mkGkj1isANG0H/EgWFDYRgAWdiZXkecCEGGGGZ+MHRYDgCOf0ef0rT3mgrxMNioAmtiR/qD/WRQJZWaDAzvRJwMFiAB0+pjnY9+77rrLzC3GNPMKcMoYgZGnbSgF8w7GN/MJUMpu3UCuwYrUGH8mBZEakYOYooppdL5fKoAm5FP13qE90JytYHe3Aq3t2vLrv6h9f42K58/W7LefqdzyUgP+gMbdsD9/vVe1z72q3PISzXnHWaZcdn5e70OSo1iz7s4urfvaz1U0d4ZmnneK8qdO0ivX/ag3QGzv0KofXxfTlQMFgfFnII6GfeNVTI3TNUz9NhzP5dB7BGR+8/rr5rzDU6ZPN2wex1Lg9CDGwcH3P12/3qibwgQiOsO5hjl9gEP64umqKn3v1Vd15dKlWjFxojlDEYD4vkWLdCwAsavLAMQrAYgLF0bCWG07BzoeDnReHIh9kwLEYZLht+MsE/LcImDCgsTYxW/Yj3vg/b5AwIjMmDOWw2sqjB9M38HTpmnWxHKVFBREDrUPidS06phFiyIiNclAxrNvbFVTe7tWHjTPhJu+tHNnGCAuMOGmMQCxoCDU+gzPQU24aTKGxnq8iinsIWMHP8iuM/gxEEL4qPhQ9vNMLAtOgSRxALEf7xLHmC9GFEjtYeMAGJxvQvoAG/aIB9gtAB4DAscVpxtgY89JJCwOpgcHH/DGfYAjQAmhcAAogAxOPE4xzj2MoxUywUkm1I4f6gL4tIOQzoT54x0MXHLD7KHwvB9mEgDEe2HT7EVeHywgoa6UJwSUcvwA5GBwuABpMJg2bJY6UZ7nUUec+mQAkecgjkPbYL9oN0wdIZ+c18eEggm1F4uNBb28k0lHeyiPXdmZWb58uQHF/A2Qik2xAeXpB9rIPdgUISHsDoMLMMe+2Ar2EfDEZICVpW32XBv6DSaWNmIfylrwRD0BVYS8AiBhf1kcsBnv4N30C6xufNt4D+ANexPfHe/EWNa1L5txj+036m9DZ7GbDfvFDrSF+jPJAYfUhX6jDgA97rOH19MvtMOe9RndNtrLGGVsEIpKP7IAwlTC5tH/2NS2jTrRNmwC8wdwtxsmPAt70y/Ukc0L6oR9YSQpb9V9YSqZX/yfMW3HPs8lNDbVsw+jx2VfALGvoyzix3Z02V4qplEiNdw3HKzfUD430Nmljv3VevkL3zfnGKIuWjx/jrKyPcZxySku1OQ3HaW9dz+s2qdfUnZBvoo56qIo7NxImnH2SSpfsUwF0yZH2tvV0KSmjVu1//6nVH74Ek07/Xh5cnO0+x/3q+6F9eqqbTDvyPJmq/zwQzT/srfFrAGpgOFoO0QDwlRYnuj1ZqiYvP5Eaoay33qNyXBeXqy/nZjZTTYmm3w+3bd7t770wgvKz87WrKIiTS8sjGyNIEIDU/iDdevU2NVljrog7NQyQtMLCnTB3LnmMxhC217YQ8JVH6+sNOciLiwpEcdp/PmNNwxQBGx6s7IMA3nxggU6MRwZEB1+N9DxcCB2ONDxsKurU7fU1caqmKa5UmNKICXUoakBmiRlk7JNB/jcA2U/X965K0akBhAJG7i7jp96wy5OLilRWWGBFk+bavIIo23mD3SbIzFgJsnBXTFvrvl3Z02ttlRWmrMQmSgw7gDHoxfMN8qmva5RtkN40g6oj9kGi5kzY2ysWwYRFVN8Sdoaf5QFvpT9DJ+GcZ6pZfHDwDIOIPYDEMfDnxnYHI9BeCZsGoAIYAGLhLM/2CuZSM1gnzce7nM2G95e7kvFdCBhpdFl+wKIowVUBuIcIyxDeOm2P/3DKI/GOIrBoLwTijT11GPV9NoWcbRFxIHgl/DO94yzTkwIEAGcndX1KjpolkqXzDe3tmzbbcJYOXdRgW5zJAa5jqXLQueCDtZm/QHEwT63P1tGP7c/gDgSdRhIfePLkg8Ig3jzli09f4piNzgbcXlZme7bu9eEhMaMBcmAyQvmzQsBxDC7T5sBiPw0dHXpBDZN8/LU6veLPMaH9+0zuYkAUphE2EXCWu1YCA2z+MM/0nvjZUAqpuMgrLS/MXmg4G4woCYeEO/kLOCmZiMew0H37Z1dJpcQgAhYtBeCNgunTNG8KZNjvqz8gYA5N7GFw9NzcjR7Yig8tbm9Q5WNjUbRlPxD8hp5x7TSMuV4exR8k7YhNBEGBNhGCuxb5jolgJjBoBGAuOrMM00OIhvUbE5btXz8Z35Yo+LDSjO1LADRqZgOry+aMU9nMBD+Sl4beWiwguR7DSbHK7rRsKKELSLeQxiiu/q3gLNZ/zY6kBKJAGJCkZiw0Eoqx14kA4jpDgYyiZFJhYWlTHyYqR0rI9UXyXIQDwT49udcj1Tb+rLlcNYhEUBMZTyMVn2ZVzEhptEqprGd2dvpT3cwMARgNiUwMQ7sMKIgbgj6ra/6xszHdAazg7QDAPHI09bo3MuvMJFpNqqPyCb8Z8CiBYcmhNnnM2kxmVqWCDkHEA/E0xxD99pBTngi4YM2PJawwIHmeEWbhQlCuCfhhoTMuqt/Czib9W+jAymRqkiNcUqT5BzG+HgKasLCJk1aVaW8QM85iJmUL5UMvIxGDt9o5o0NhR0GKlIzEPAzHsvauRYtUpMJdhi0SE2ocbFLXJqcG5iwXoOob0pgYhDPjTHaGLNZurdttPNKI/YZprxHAOLqs87WBVdfEwGHsIY2JSk+55D6kHZjgWSmlXUA8UC8THevs4CzQEZaYDAiNQY4oNKZBDBGH3OR5clVMEWRmr4ASaaF1KVDfW33xByLMQR5eQNpW7xIjT3mYqyxtXbypzuTF79IjVR9+wSIY5BhiXHQhxrghhbK1ICzK9sz5EfaZgMB9YNk8gY8zoZoPMSL1MAQEj4KAAQcGgGv7m7DGibKT8y0sgBEBANdDmJGurmu0s4CzgKDscBgAGIIHJpvv9iN3DBo7BVimpUTXzS5UE3ooL+4DeLewiKhHVpXNt3tEAsQPewsGMc2PoMuKcPsyoaOt8hwO+zq6tItdTWxIjXJnNUhcmJ7MXzuuaMHljIMALmxk2QTIjyHLEBEpAawlyznEOCIGCBiNaxjmVq2paXFCBM6gDgYL9Pd4yzgLJCRFuhLpCYEARODwOjGmgPYo8oagLiySnndPSGmtrwL0wxZYrzYIRWRmtBG+9AfV+Kemz7jbEAiNaGOi98lGvbjHiIvHKawvEw6eiO8SIVM4vrC2cFuroTHg1UxfctVV5s0LPIN7fFzFCHUFNBIWpZd22EUM7WsPVfbAcSMdHNdpZ0FnAUGY4FkIjWDBYfc15dIjXPa08dpH4m+iM1B9MRsOIwXkByzmZIkxHck+iJ6k2akc1t3+3w9DGJfIjUOkITCR50dnB16JmzajQcA4oo1p+u8K640uhwwhNFHWVBh+zm/AxYJN83UsgBbJ1IzGA/T3eMs4CyQsRYYiIppokYmykWMz0FU+BzEZMqOCZ+bwJFOZmT33JBl4u0Qz+z2B1SGw76DUTF14yH5cpIMVKe7zXqpmIbPhIypdzLZ/8SNS6x4mmllB5IXl2ltc/XtayJn9PgFIK484wxzzAXMIRtOMISElLJGkYdoj73gM/7GlallnUhNxrq4ruLOAs4Cg7VAqiqmAzkTcSAqpgMRPHFlB34mIuMi1fDN4bDvQFVMh6MOw3nkxEjX187zaBXTka5DKuMpfsNi0Cqm4yB3LaJ4SVsHAhhdWbszlloYbGhQjkjZmD6N/3IeoTqEdw2H5egYG2J6wTXXmtcAAC1LWFBQEMk5tEI1sIvxZyLCKGZKWQBiZWWly0EcrKPp7nMWcBbIPAsMVqTGAI8URGrkyZVSVDF1IYfW3wnndB5gXl78GYijYd94FVMbPpcKyBiN+o506OVA7RBtk0w6OiYpQHThlCHmvwf5x36JuOMp+gaBoR2wtLNZwk2pMTTW41VMyTkEDAL47JqGIE1bW5sRqYk/9iLTyjY1NamhocEBxMxzcV2NnQWcBQZrgb4AYl9HWfTaFI069iJZDqK9Z6Sk9eNZjOg6j4c69AcmktlnKBm3/kRqRqIO/fV7JtXB9mnIL+5f2Cdd2rarq1O31NXGqpgmCykdAwxLQqYqCYOVlG0aZ3YYiM3SvWxIrDlqfo6xsW4ZRFRMEXBJdJQFjCK5ifbYC8Z5ppZtb29XVVWVA4iDdTTdfc4CzgKZZ4EIQKztkCcrqNyc3HAjQhlsiVnCEH/Yc8WWLVnUqCmrq+Tt9isryyt5siNFQ5uoiY+tMG+L+051Za1Ww8BtFg8QR8O+H7vxbq1Yv00Bzscy/Rt/wEXiORMae6ld461sUgCfxjbb5evSLQ31CsCWeTyS15tYhKQvliWeLRojZRMCxDHStoSCO+OgbZE1ya53idqcwXYI+P1afdZZJgcRphDxGZtzCDBMduxFppYFIDqRmtS+j10pZwFngTFigd2Nfl15Z41e29OoYHdQZWWlCZmJeHDRFzNRtqBFU1fUxQLIiOhMj9sfOt8tHoQGo8RWXNkQoBqsHULCAFlZnlHriyv/cr+OeG1nr930CMiJAowJQ0qDUePBlQ0fI9kDtDPFZvv8ft3e2qyu7t5z3mwvpbg+jL2y5G+FN3+Y5uPWDlFrXIaPB8ZoEFEWzi4155eOnbbZLxLWncNOPllrLrlUhYWFRsGUi9BRwBRg0eYcUhahGnIOM7WsE6kZIw6va4azgLNA6hZo6/Tpudf36Ps/+rHJF/jmN78VThzvARXt7R3miy4/Py/yYHYIOzo6E5b15neruNwbW7azI1Q2ik0kb4Hn2i8SbjDPdWWHxA7kTfDFXVxcPGp9MWFvlQq7/MrPix874fHAkQfhC8cCdsmVTWwH7IOTlV9QoKLCQmO1TLGZLxhUfdh5NHM+Zi0JmHPTQoKPnwCIAAAgAElEQVQVPetOR3jdGctlvTk5amxsVGFBgfh9vNphLPWx3+c3ferN8So/L3/MjvXCkhJNnjEjAg5DPkGH+T6PzzlkrULB1ALJTCvrAGLqPqUr6SzgLDBGLMDO3s6dO/XFL37ROJu33XZbJGfAKpAlyi8gVITF3uYXuLJeY490sgN1IQfEAnD62vWbzG52JtqBeUi9rYQ8YNHNzW4DmjPVDqwZdqOMNrg1NTPnZnS/AX4AiIizWLCEu5Cp644bkz4BEGtqalwO4hjxe10znAWcBVKwQDRAJIH8jjvuiISK8EXH3/miA2gQKoKDmiy/wJUNSX07Ozg72HArNx56JPDdvHDzws2LnogZezSEmxfpPy9aWlpUV1fnAGIKPqUr4izgLDBGLJAMILKrjXNbVFQUyR/jC621tdXsihIuYi9XNmQJZwdnBzcv3Prg1slQzp2zg7PDWPEf2Dx3IjVjxOl1zXAWcBZIzQLxAPH22283UtRcKJPBHHLZQ3DtZ4SdWNlqVzYk3+3s4Ozg5kVozXB2cHYg9Nd9X/hNCLSzQ2bbgY1xBxBT8yldKWcBZ4ExYoH4HMRbb73VAD+b50QzKcNuMBcMCbky/J/PXdn0tYM9vBiH3fXb2Bi/CEnB4KMG6OamNyKtn6lrFOsoP8xP5qlbUzP/u4XvR9Ze+tMe6+PW38xef51IzRhxeF0znAWcBVK3QDRAZJfslltuCasJhnIOregKjIAVO7G5E+yMhpQHXdl0tANCCfRNaWlpJOTLMsHpWF/GkxtnIdGVRHaApUZICnBI6Jabm5m/7rARV1tba/oUEOHW1FA+WibbgbqTr0buPuus+97M/HUdgFhZWelyEFN3LV1JZwFngUy3QDRAZNcTkRq764kgDYwFX3TxstU4p3z5ubLpawf6E6fTAkTLKLp+6zDgKtPswDyMdjzd3JQRzcpkOzAOAYisrxZQuDU18+Zm9FpiASLrLn1q+9Otv6GczEy0A0dGNTQ0OICY6Q6vq7+zgLNA6haoavHrew9W6oEn1yoQ6Nab3nRS5GYYRHZzs7M5wqHnsF+cMs6493p7zrCLLnti4VO6sOh285xQ2VDIqr16yoZylew1UmWfmHS8nph4fKht3mx5og6SN3VQUN7sBPXNsLLmKAfCS3NyevpihNt2/hPrtHBPTaSP/YGA+d0bdf5hN+q4pi+88mT1jDNXNmQ2awfY4K7OTtOn/D5WbVYT8OvRlhYp2xMzN5ONB+Yxa1H0PM6Usoz9rq7O8DEd3l7zIpPbZid9pvTFkNW3u1udXV3Kzc2JOfd3rNlh8YqVWnn6GSb/PtExMyHfITtyFJbVLMjEskRuVFVVOYCYumvpSjoLOAtkugV2NPh1ya112lHHIq+IKM2BtOs9RbfoK+XXSVk9APJAnjfU9/5p7nt0y9x3yxMMSFkAwR5QMtTvGu/P+8RN92jVum3q9mQp29l5vA+HlNq/2+fTzU0N8rMgRW0YpHSzK+Qs4Cww7BYIdndr9dln6/wrrzKbwIjw2E1ggGGyo7AytSwA0YnUDPuwci9wFnAWSCcLWIC4vaZV2VlBFeQXGAYtK4Ezn+jzRJ9dXHizriu7XvLkS1HsHDuINtwm2gaJPh/OsjfPuVh/nn2h8gIdUnaB5PEaljO+bsNZh5GwA/W3/TNabbv2xrt1+IZt8nuzlZcVCxEz3b52DI/02OG9qfRnptp3d1eXbq6rUXdOjmFLTbhCPFBM9BmGycCywfj+HENtG8v91lfbYuZeBo7J/vrN39WlI09bo3Mvv8Lkz9pIIEKmAVOARZt7iS1IZSH0NlPLOpGadPJaXV2cBZwFRsQC8QDR5EzEgUNAhnFKE3ye6DMA4vVl/xsDEJM50QNxdoeq7J9mXxQBiMFsQKw3ZYd7qOoQD5DH6nOTAcR0Gg+Z1Be2rhYgYsexNnZiACIh6KmAw7AdMrFsSmAi1Mn/n73vAI+ruNp+V3XVe7Vly71hXMGmhQDGlV5CIIUUQgktIUCSLyR8ScgXUkkP5IcQQiAJBGIghtB7Nwbce5Nkq/e6q5X+5z27s7q72nJXWq12pbnPo0f26uzcmTNz5553zjnv8Xwn+AMeWtZ5UDCKepA5HXhYx9y8ESAev3oNzrvuejc4pNeQ+YUEht6cBVQA8+EVkIw1WQ0QI2KO6ptoDWgNRJMGfHkQPQzmIXgTvT2IkfawBPPOGQGi8iB6gwQzHhp+J9rGpsYhwMFloRhBfKT7e+P9Tw/yIEa6D8HWg1FnWtb3mo7kWh/kQfR8OM0BJWeHY0c2FEATa2Mbr/0NBaD6CqWO4vXba7dj2Zq1OP/6G+TppIdQct7j4tw5h4pl2VfOYazJEiDW19frHMRoMl51X7QGtAZGVgNDAYjOsEV5+3l0ToUzGgGiM1iVuUTeh6h+QjojIBsIIDpPfqOrv4EATLT31xMgxkGc0ZbBAcx+PYpaVg4hxpPOKmw2PGwMMR14AHznJEaxIe0zh1L31zmjWg8xqwcFEOlBJNjzl3NI4MioJFUKK1Zl29vbhUG6rKxM2K+j4bL0q/iRaOiN7oPWgNbAmNOAP4AYalipEy46UaAAxKzb0R+fDIsXUU00hMT5A4g67FHZK77Bu/NA3OtQwE/uppI1hpgmgayUg78/lHaND6Ket/DP22jqt9JOgNgwkIMYCEw4F4/36ZPvz7TsqIdeuoGhnouYnguGmNKDeO6114H1kxlWyhBSdTHUlKCR9VrVO4MexViVJVOrJqkZc+avHpDWgNZAIA34I6kxAj71fX8kNd6ygUhqogEMhEJSEw39jeU+eOYgxnnksUbDYYHuwwC4jJZ1RhZTDw+izrVTk6SBrz4sGHidj+JzQYC4eMWZOOvqa4TBlB5ChpdyPyU4JChUn7PD9CTyJ1ZlCWw1QNS2tNbAONGAYtZ66aWX5FRr3bp1HknUvtTw4osvgqEGa9eu9UjCDofKeLrGgs/r16+XMIbly5fLqRxr7+zatQtHjhzBmjVrkJmZGY7budsIhcXU1419gcZLhKTGJIuphBwObtknA2OYZH0BRJ9j88O6Giuy/rzAThvLN6NsuMc2FBbTcPch0AMTKT2Esw++gNxY0lnAHET3aZWP/EJ/SvbHCupbaeZLa4Sj3VDCLKOhv7oP/h/lcKyHGNEvAeKSlSulzAU9hwSEtGEIArmnkqRGlb3gZ/wbr1iV1SQ1YTU7dWNaA6OnAYKphoYGiY3nxsWTLZ5cMdwhOztbqJb5OemYf/7zn0vy8R133CF/NxZ09x7BDTfcIEDtr3/9q8TVG4u8D3e0DMdoamrCTTfdhKVLl+LLX/6y9Gf37t144YUX8PHHH+MHP/gBiouLh3srj++bZTENpexFKCymo0EK4s1iaolzFpI3XmOFSMUXmIjk2EJlMR2N9RBs3v0B6tEoI6H6amQxHWs6CwoQQwFVMSDrZrxkqGwM9NdrozQX4ut8iMaNrMecDn65xLweVIipIqkhAKQNw1IWzNFTOYeKqIa2kip7EYuyBIg1NTU6BzGs1qduTGtgFDTw/e9/X0AcvX3cqAi0SkpKsGTJEpx//vk49thjBShyE6cMN6yMjIyggG8kASLVxH60tLS4wSwNP266jH/nKRz7yPGE8xoqSY0AD5MkNaGAlEjIBiOpiUQf1ByOZP6cdw3E0Qin9GYxVfTzoeYyBgNxozE2X2MY6bVjHOdIrp3RGJuaY78AMRSmzxiSdYMJ5+LxPqnSYaWBwGWU6sx3BMzolt6QhRWm58KbxZRhpbRfCA7V3sEDekZF8TDdu+xFrMm2traiublZA8RwGp+6La2B0dDALbfcgrfeegsXXXSRhGRyoyLwqqyslA1r2bJl+NSnPoX09PSgoNDY/5EGiKOhq0AA0V/OYTBv4gBJjRUWS5zHsFq7+rD1sAP3vdQNW6+XLQRgRnE8zl6ahAO1DuyodKCywYE0qwWrFyZhYXkCCjKdeQ4vbbWjrrUfJ85KRFGWBcmJFtMlJ0IhqXG+U/0wrvqgJg8k22ezo6exBVVPvYiU4gLkLV+I5LwcWOKcRqGjx4bWXfvRtGk72vYdhqOzC1lzpotc1rzp8uKtf/tDNG7aho6DVYhPTUHBiYuQs2gurIV50kbjB1vRtq8CecfPR3JhHhJSOAe+dRPOsXmvXaWHYCQ1kehDMHA51D68UV2Njxsbcbi9HZ29vchKSsKc7GycVlqKfKsVSa6cHOq/obsbb9XW4u2aGpw1aRJmZ2cjNzkZvX19eOXoUWxqaEBVRwfSEhJw5oQJmJ+bK21Qj69WV8v3lxUWosDVrlkgOtSxjZTOzLRbYesxR1ITCDjEUNkAv96mKPO42Rjl0tmJrRWVKMrKRFluLjJTU9Fts6GysQlVjY3o6LEhJTkJJdlZmJSXh5TERHnHtnZ14WBdPWpaW+Ho60N2agqmFxUhKyUFiQkJ6LbbsfPIUWSnpqIgMwNpyckDSyXK9ODumL+Q0n5ncL/HIUsAWVOHAlG21pUHkSymPMD2VcqCh9s80CY4VPmJsSrLaDOm+2gW09GwUvU9tQbCqAECxAMHDuCnP/0pioqKxAvHBGOGaT7++OPIz8/HZZddhsWLF8tnfPhPOeUUyfWrqKiQkyJeubm5mDJlCqZPdxrn3gCRGwblGX4wZ84cAaEMCT399NMFfPLFzw3xlVdeQWlpqXgu+dmePXtw6NAhCYPllZWVhUmTJmHmzJkSTkpv54wZM0SGsjydKywsFGDL8Fj+n9/l3/hbsYXNmjVL7kOPqdkrEItpMCCo7uENJIMBxG0VDtz/cg9svSpLjt5TYMthB4qzLfj6WSl4aqMNTe19SIi3oKOnH4unJuCTcxOxbEYCWjr78eBrPWhs78cVp1tRmGVBUsJghk1/xnEoADFcYYTd1XVo23MITR/vxJH/vIz8kxZjyufOQ9rkUlji4mBrbkX7vgrUvbER3bWNcHR3S25m1twZyFu2AFmzpwqA3Hfvo2jdsQ9xSYno7exG5qwpyFu+AIUnLYG9rQNHnn4VLTv3Yernz0dyST4SrP4BYrjGFsgbGAwgRqIPwUDJUPtw765d+Jih7K5T+a7eXmQnJWFxfj5WTpyIQgI8wA0C1x86hI11dfj6/Pk4pbgYxampaLHZ8JutW1HZ0YGEuDh02O1YlJeHk4uLsbSgAK02G/6+bx+abTZ8fsYMN0Aca2Gl7r2kvx8hsZjGEBD0GWLpLx84ygAFPT51bW3YU1ODLYcrMbOkGMdMnICCjAz57EhTs4DAOEsc+vr7BOCVZGdjelGhgIQjTU14f/8BJMbFy98T4uMxITcHUwsKkZachObOTry3bz8m5edjamEBUhUjZpTpweO9GoAkxhRAjMWxuZ43AsSlq1ZJDiIP4JnCo9JzaI/4K3sRq7K0ETVJjVmrUstpDUSxBhRA/NnPfiZgiyEO6vrjH/+IzZs3y+df/epX8b3vfU88i/fffz/uuecevPrqqwLMeE2dOhUXXHABvvjFL8oJ2I033ig5iA888IAAvddee00AHUHaFVdcIWDzT3/6E5544gkBltwM+Td6MleuXIn/+Z//EXB333334bnnnhOAx4unUqtXr5a8QxLgnHnmmbjyyiuxYcMGPPjgg6iqqsKCBQvw29/+FhMmTJA+vP3220Jos2PHDgG4BML0ihKcEiiavUIhqTHrUQzEYurLsHX09aO9qx+/eroblY0OfOm0ZNzxWBdOm5eIi05Ixpu77Hhndy+OnRSPz5ySjA8POvD6DjsyrBZcuzrFL+GKP29eKCym4TLEa1/fKMDw6H9fEyA3+dPrMO3KS5A2yQkQmz7agar/vITWnftRvOIkFJ22HCkTCuVv/OnrsaG7rhE7fnYvrEV5mHbFp9Dw3mbxJiYX5GLGlZegactuNL63GY7uHsy46tOwJCXCO8zUaIiHa2yBANhQSGrC5bH1fgbC3e69O3eit78fp5eWCtijR/H5qipsa2rCL5YtwzE5Oejp60N1Zyf+uGOHeA+T4uNx5axZOKm4GDnJyajo6MDtH3yAEwsLcV55Od6pqcH79fWYl5ODT02dii2NjXizpgbpiYm4cvZsZ03EEMqNRGKOA62poYDvQSGmMehBCsUrZApMOE+7zIWgjoBse3c39lbX4OPDFeiy2zGntASzSkuQk5aGDR9+hMT4eMwoLkZ5fh4qGpuwt6YGTe0dWLtoAZISErCf3vM9e7H62PmIj4tzehybmrBs2lSkW6042tSMQw0NmFVSgsn5zmgIf4B6NPXg3lOCzIXHuh/FeTPbX1PA13AYQ4C46IwVWHfV1XJorfgYeJBAe4RgUeUcUhdMkWF+YqzKapIasxalltMaiHINBAKIZCIlqCPouvPOO4WcZsuWLfjOd74jYGz27NkCsrihUXby5Mn47Gc/K5udAogEePzbu+++KyDwS1/6kgC0f/zjHwIy/QFEeiAJIv/2t7+J1/C8886T+7z55psCYj/3uc/hnHPOcYNJbkofffSR9JfeTQJE5k5S/u6778a5554rnkZuzgcPHhRwSy8lga/ZyyxJjRilfnIOPQAC+qUO4u3Z/wvEWQFXiGmgfKn2buC5j23YVulAZgpwxjGJ+M4/OvGJOd4AMQHnHpeEnz7RheklcTh5diLmTYz3WZsvkBHtTVIDS0LI9f0CgSKnbeNpyPe2d8LW0obu2gbs/MV9yJo3A5MvPUsAImUr1z+PAw+sx7QvXywhoynF+bAkDvTLAyAW52PaFRej8d0taNi0Fcn5uZj2pQux548PIyEtFfknLpLQVLhCV0cz3y9UkppQwM9oy9Z3d4uHMJOn53Fx2NfaimcrK/Hw3r24++STJUyUn/1u+3ZMz8xEfVcXtjc349PTpmF5YaEARIan/u+mTR4A8b36egGX6yZNwq+2bsXUjAycUFSEOVlZ7mVnJKkZbT2EClqD9dcDIMbFmQNFYcqt8gnsnB323FLDWGLAFJgY4T4EAgg0+j84eFDCR9OTk7GnphaT8nIFyDGE9JnNW1CWl4dlU6ciKTEBNrsdmysq8fHhw1i7cIEAwIqGBhdAPBbxcRYPgMjQ1Z1HqjGtqADF2dnI4IFuGPVrCvyEWb9jPa+UAPH41WvAEFMFDuk15AE4bSXvnEOqlwymsSqrAaJZi1LLaQ1EuQYCAUR63p555hns3LkTd911F370ox9h27ZtuP322/GTn/wEEydOFG8ew1BJYENP48KFCyVMhgCRAO9rX/saXn/9dZE54YQTcNJJJ0mC9p///GcBbv4AIr/P+5I5lQYeAWJBQYFsqgR+c+fOlXIb9CCyP9xMGbL65JNPCigkQKQs2//lL3+J4447TvpHOTKxchxnnXWWAF+z11BIagQAod8USQ0BYiDPTa+jH5WNffjJ+i7MKnWCvrK8eNy5vhNNHf3ISrVIKOnMkngsmByPouw4CU9dtTARK+YnIiPFM8fRjMciEEmNAndmQNVQZB1dPfjw5juRVj4Bky5eIyGm9vZOHP7HBuz9f//ExHNXID45Cf19DsQlW5F97ExkzZ4mXkOGlO695x9oP1iJ5Lxs2JrakDqxCJlzpiFjZrm0kTV3OkpWfwIJ6anu8iFGYB9uL5paZ/7a9SapoZkd6T5Eyov2enU1Xj16FHtbW/E/CxdK6On7dXXY1dwsIacV7e14uqICF06ZIvmERSkpaOrpwS+3bJEQUgLNJptNwCTBJUNUH9y7FytKS/HJ0lJkJHqy7ZpZ64HmZyjrd6SeC2O7AVlMx6A3RuYoFICr5M2A1mHKdtlsOFRfj7q2dmSmWFGQkYl39u5DcVamhIjSG/jqjl0SSrps+jT3OAgQ39+/H6fOmY3CzEw0tLfj/X0HkJmSgj7J6Qby09NRnJ2Fls4u8ToeP22K5CTysMUUIB/m2Nx6H6kw5VBA50j1YYTa9Sap4UE3D8tpi6icQ8Vg6is/MdZkCRBpY+kcRLOWpZbTGohSDQQCiM8++6zkBPJhZ9mIH/7wh9i/f7+Arz/84Q+ST8gwTuYfErwxXHP+/PkSY0+AR28ew0W3bt0qHrwvfOELkm/IXEN6FgkQCeh8hZjeeuutqKurkzDUw4cPy33y8vIEaE6bNk3uRYDH9v0BRMbBM4+SYa7MjTTmG3JzJsAM5EFkfuXGjRslR4BXnS0Zv943BfXdFsRb+pGcZCAHCAAE5d0XAouprxc+Xxx1rX3YdKAX9zzXjUtOTMI5xyXJCTNzEN/abceh+j6kJ1tw4bIkpFst2HnEITmIzEWcmBuHyoZ+sMJSbpoFJTlxKMi0yPeNl/JwqD48VHYJ/l52MZId3UB8ChCX4BYfkPVa3BLd5a9d87IM//zwGz9GWvlETLp4NVInlaK7uh6HH/0vDjy4HoUnL0EfczjaO6VRa0kBik8/AQWnLEW8NQk1L72Lhnc/Rvv+CsSnWlF0+nKklBaiddcB9La2O8Hi9MnorKyWxM6EjHRYi/KRnJ8DS7wLTHvXnQzT2AbVs+wHbrx/AxZsP4jehHgk05vsJvIbrMvRZM4MBJacdp7//pJoprqrC08cOoSDbW0C7pbm54u3kOGm/DfzCZl/+NDevU6AWFCACWlpEqJK0Pgu85ldJDXnTp4sZDW7W1vR2tMj36VsVWengGt6HgkuSVgT52dNmgFy4fb8GcFoMJ0Fkq2w2fBwYz36SHBiZG0OBURpWaeKh6GHHrsd9W3t2FZVJSCvNCcbKUlJeHHrdhRmZkiOIR9n5g5OKyrEcVOnuD1/2yqr8P6BA1g+bSom5ubC7nBgT3UNqltahKQmJzUNcyeUoLGjA21dzLe2YFphIeyOXnTZ7HK4RU8icxmtPBiJcY/icOfC8IKKClZbBRDpQSTYUyymKqyU/SVA5Oe0Ueg95H4Tq7J0FpDgkBwPxpSl0TSBLf1ua2U0u6HvrTUQWxrwBxD5OP3+978XL155ebmEht52222SfPzII48IOOTfPvzwQ/lNLyG9gwRrBHJf//rXJS+QdQoZlkowx9xDgjueoN17771gjuNTTz0l+YsEYcxBvPjiiwX08V7sAymT9+7diw8++EDuQ8ZVhrLSm3nppZdKHmIggEiAy9DT7373uxISG8wwM84ePaj0kHLD45WQOxn5X3oIqfmTkeDpjHN/zWhsCq2My8j3tSooaySpoZ/R30XZd3bb8e/3GLoErF2cJGQ0PtuFBU9u7MHfXu/BredY0WkDXthix70vdqPXAZwyJxGfPikJ5x6XjKSEAehKfXt39+FJBIifGgQQnbL+B8f+qpaHKuvo6nZ5ECei7OLVEmLasa8ClU++iJqX3sG8b1+DzHlTpRcktdnx47sl5HTK5RcgtaxYDGbvPhAw7vrVA5jx1csENDa8twUH//I4eru6kT1/JiaetxIlq09BQkZqwLkY7th8NU4P4kIXQExCXIDV4AnCgr36PNakMoL9jG6kZekFfOzAAQF5E9PScPP8+Xiluho7mpuRmpCAL86cieT4eAGCBIgXlJeLB5GyPp8OiwVPHz6Mf+7fjxvnzUO3w4GXjx7FA7t3i1fyxKIiAZnrysokp9H7+Q/0vMWCrD+SmgDbziDGSC3rBIfD0UN1cwsqGhvR0tmJYydNElDY1t2DF7e5AGJWlrRPTyHB3VICRNdhytbKSmw8cBDLp07FhNxcpFs9Dx7VOnx1507xQs6bMAENbe3YUlmJww2N8lyQBGd2aQlKc3Lc7RqB0nDGZnxGvNlGdbvB147DbseyNWtx7rXXoaOjQ4CgOnT23n9ycnIEVBEwxrIs1wkdBwS70XBpgBgNs6D7EHMaMLKYkv2T4I1so++9954APIJDAjt64Aj6SFpDshpuXpSn55CMpGRBpXePMvzOzTffLLmA9DwSIDLcVIWeMgfxoYcekrDVX/ziF0IqwxMnhoYypPSSSy7B9ddfL+CTbTOklB5E/pteR4LTm266CVdddZXkIfoDiNyknn76abkP5U877TTJf2xqasI777wj/eVn/i7eb9OmTXKSx6uuJwm/3DMJdV0DHkRlVpjNORSjwGDqepPUuF+4XqfZLR19Ag4ffduGW85JwYLyeOSku1Cql+yuql68sdOOnVUO3Lg2Bevft2HL4V4cPyNBPIzv7OlFW1c/fvuldKQmO81uYwiesQ8P+QCInrIuafUllxVvBFDuHDBlgpmUlRBT8SAyxHSthJh2VdWgYv3zOPrsG1hy1/+Id5Eo3Nbchm3/90cJJ2XYKIGi8qio/nYcqkLjB9uk/MXUL1+M5i27hAk1b8kxSMxIR8uu/WjbfQALfnQTUkoKBwCwyf46FelaTUPQw41/fhoLth9wexC9w12VQWlcr4HyVaPNM7azuRkvHTkinsIl+fk4qagIkzMy8Nc9e/BcZSX2t7WhlCQOLFHS3S2eRoaOrmIo+8SJklvo7cnb3dIihDb0IF4zZw42HD7s9kQScJLEpt1ux8+XLUNKgvNAJZZ0Fqy/lXa7pwdRe4+cj0eE9XCgrg7bqo7gUH2DePKSEuKFkbexvUOIZxgiSq/ijiNHBcydMGO6ey2SzIaexTOPmSdhpPQ8uscAoMfhQH1rG/bV1kpYaXl+Pt7YsxtpyVbkpqVJqOKOqiophbGofLLn6yzCenChU90H52YtemAO4uIVZ+Ksq6+R6Co5MHW9swkWaRfxc178TXuDdlisytKWa2xs1B7EmEMDusNaA14aIEB8+eWXsWLFCikuz4vMWvTcMQSC5SIYislTrWuvvVa8cd/+9reFdIabHAlkaIiSIZR5gSSpIfAiICOD6F/+8hcJFX3++eclXJPev7PPPluIYggSCTL5w6KxBJ0kpbn88stx3XXXiTyBHD14PI3iffbt2yfyvM9nPvOZgB5EejLZBvMd2U/+8D7cfHkv5iVeeOGFptdEKCymvhr1lYt4iZDU3O5BUuPLKHx1mw2vbLfjSFM/vnNBKibkxkFFQXobvH97vT9Iv9EAACAASURBVBtHm/okF/H0+Um46z9d2FvtwA1rrMhNt+C+l3okVPVf38hEGgGiUAMO7jHb9cVi6nNsPuof+lOsv3wwb3nmEX54syvE9FNrxIPIcFICxMOPPINZ138OOQvnICEjDT21jdj+kz8hdVKJ5CZmzpo6ECbqavjof19H654DEqrK8NSqp15C7avvYcbVlyG5MBdHn3sDFY8/h+X3/h9Sy0rc3THbX3/GvFk9DIXFNFJzMdSxcWnRk/dBXR0+amiQEhUEhfTszczMlO6/U1uLrU1NONLpDBWmvgkWtzc1YWZ2Ns4oLcXJRUWYm5MzCNz9c98+AZLMRTy1pAS/375dyG4IFllGg+CT9RcfPO00CUU1OxeBNoVIrQczfQiYg6ga8FciwPfiGRyW519pkZUNJacywmOrb2/H0eZmCTNVxr/N4ZCcxNSkZJRmZ4l3kECQQHHh5EnITk1DS1cntldWSfmLdQsXIC8jw5lX6HwQRL/MOySJjZTDyMpCeooVGz76GJPz8zG9kKUx4vDMx5sxtbAQJ7qAZ8CX2lhZDxGe40GpHyafCwLEJStXSpkLetRox9BDSDuEa4V5iKrsBT/j33jFqqwmqQn49Ok/ag3EjgZ+9atf4bHHHhPAxJNIAih62ZhLuGbNGqlZqIDj//3f/wmwI1BkmCk9g8zTI5BkeClB5sknnyyDp0eRwJB5i9zoCOzeeOMNCSm9+uqr5XSJ3rl///vfcm8S3ixatEiAJL2CBH/0ZLJv9GYyD5L3YcjqGWecIfdjPwhgWeaCfaeXkl5Peh45Lnod6S3cvn27kNXwN4Ev4/yPP/54aecTn/iE6ckyy2IaSk3EYCymfFf09PbjF091ob61D6fMTcTKY5OQkTLY88fw0fbufvzsyU5kplpw5Rkp8vt3/+0SD+LKY51ENS9ssaGmuR9/uiodKUmBayJ6s5ha4jzJP/wBh+GQgrC0BWsddtfUY+cv70fqhCKUrDxZgF3KhCI0vPMRDj78lHgUCRBZuqLraC2O/OcV5C9fKIQ2iTlO8MGXcX9fH3o7uiRv0d7chulXX4rEzDRU/vt51LzyruQtJmSlS/mMpk3bsfjn30RKaZEbrJjxxIVDD6GymEaKUGY4YyM4ZM3Dn3z8sYDAyenpOL+8XMAbDS6u4pLUVGQlJrpDQLl2VIipIqlhiKlxTTEfkZ7BX2/dKt/9wqxZQkzzpx07xIN4mouo5pWjR1Hb1YXfnHgiUhhy7IOIwp9HMRZkgwLEUEBVDMjKXDkf7FEtZeF+aQTQWVt3tzsHkXmHeenpeHn7Tth67SjIzJS8xJqWFtS2tkmu4WlzZwuLqREc9jocqGltxZu7dmPJlHJhQCWT6Yvbt0tuIvMd4y0WbDp0CNOKirB0SrnH9we93KJwjj3m1LvDUdhf4/yY0S8BIkNMz7/+BhEnAGSIKUtZ0N6iB5E6UEQ1tGVUfmIsyhIg1tTUaJIa05alFtQaiFINEJzRY2gM3eIGxfAGeg2NFMz05KlC8wyNUKddNKQIArmpqZhzynJzI7jk39WGqBKxuSlyg+T/eW8VZkECG96XG6dK0qYc22I77Je6D0NA+X9FPkNwyJxDgkICU7KWqg1Wxf2rdrz7a2Z6hsJiGiwE1RhiqnIQjYYpC9/vr3bgR//uFMbS2y5MQYY1DhbL4BpvDe19eHOnHVsOOTCzNB4XLk+W6g3v7rHjqY09ePQdm+QgMnfxnKVJuOSEZCQl+iaTUX0IxGLqHe6ndDjcEL7a195D1VMv48gzrwqwY23DxKwMySuc9+2rhVimeetuHPrnBrTtPih1D60FeShd90kUnLIEGTPKneBDhfh0dqHh/c1o2bYXyTlZmHTJWmmzZfteVL/wlgDF3u4eZMyYjJIzT8LEc85AQma6G2Aa18ZwxxZIZ94spoo0wwxAHam5GG67DI+r6erCTe+8g1erq8WYtcbHuwljmG94y/z5OGPCBAGPSr8MFfUmqTHqobGnR+ogbmtuxozMTJwzebK0SSbUZyoqsP7gQSG1WZiXh7VlZZLLaMxBVKBXHSJEao7DTS7kFyAOg3AlKPhRAM1TaREhBHGDiVHsgxsgBOmDB0BkpExWpjCc7iZ7b00N2rt7kJqcJCGjcydMQL54D1VsuvM3PZJHmppQ19qK+WVlKMjKhL23Fwfq6rGj6giONDcLYGZ4KXMQy/JyIx5e69ooPV+hIYS2+jxMHEPr15vFVJHU0MZR+wFtHYZmettcsSjLQ3g6DjSLqRmrUstoDWgNjJgGqqurxWNItlJ6GemJPPXUU7Fq1Sq35zNcNw8EEAOVshh0KGooe2EkqbG46iAa5e2OfrR39WNrhUOYSY+dnIA4C6nPB8eEdtv7UdvSJ/mFmalxKMtzls1gCYzKhj4JM+3rBwoz4zC5wPn3OAOLqa8XtT+AOBwPYTAgSc9h5+GjTnZR10VW0YTUFGQvnIOk7EzYW9vRtvcQbE0tgMOB+JQUpE2ZCGtBLuLTBl68AgR6HeiuawA9k/HWZAlV5cU2uqrrhOWUbKhsl39LKSlAnFeZBAUozIC1ocoaPYgkqfFm3Rxqu8HAz0i2S89Il8OBD+rrBSjKvQwRzQSMZDJl7iFDQJV+yUJKltOytDTkW61CYGO8CDzpGWzv7ZWSF2Qu5ZpkCYyqjg4JUaX3kjmMk9LT5e9GfY7k+o2k57HC1oOHGxs8WUz9hRCOAW+MX29TFI6NbKQkryGzKFlGrUmJ4v1jyCjJbBiCmhgfLyUxctLS5N/ea6fbbkdXjw02Ry+yU1ORnJgopS86u3vQ1Nkh9RZ5ZaelSn4iay3GWtkL2Q+M77Mxtn6VB5EspjwA51h5IG4MK+UBuvqMB/Rc57EqS4dDbW2tBojhMjx1O1oDWgND0wBDGZgXuX79evEsMkz19NNPR3FxsTvxe2gtD/6WP4DoCxw6DWH/9Q9V64EAYjQYsaEAxGjo71D7YPSUjVbIYTCAONSxBQOIY7Vdf97PkQTEkV47/lhMYw0kmO2vX2/TCNWw85l3FoVg1Hny4sxZHHRFc3/VgVEwgBiLYzOQ1CxdtUpyEOkpZNSTAocEhvwhaPQOK41VWQJEst1rD2K4LE/djtaA1kDUayAUkhoz4JAD9mYxVUqIFqPdF0lNpI3gSHhkOCY1ZyPpJQwE1oZCUjMW5yLQMxDqc8G2zMxnqO1GYk2a0cOgENNoBgNhAC9j3dvk8RKMYVAUdByGsXk8e2Nw/dKDuOiMFVh31dVIJUuzi4SI6S4EUwSLChxSF0zdYVpNrMpqkpqoN2V1B7UGtAbCrQGzJDVilHrRgvoDjMFIaoxGYijGbrhkvUlqYBkIAwxmwIarD96gaqy2GypJzVjVw3DzHpWHUK0bBebC1W648whVf4fSrgdApOHpDcJCyAWLdGkImZ8Q+2sKTAyhXVOARrfr9FKGWQ+xlFfqXich6IEA8fjVa8AQUwUO6TVkfiGBoZHngZ/xIkdCrMpqgBhuy1O3pzWgNRD1GhgKSY0YfwFCTQfVQfRRLmI0vRuBSGoCGbbR4mHxXlT+PG4Kz3vXHjTjfQqXHrxJahgspj2EzhnUevCth4AspmPQG+NaDOZBinPxmAOiWnZgu4y0zkIBnWHwRJs6mAjTevAmqaGHkOGjBIAEh/ytGEx95SfGmiwBIvkgdIhp1Ju0uoNaA1oD4dLAUABisPxEbxbTaANWwVhMo62/aq5jEVB4AsQ4YXPR+vUNDjVodK70CpsNDzfWe5LU+DNsw2TwxlyeW4wBCq3fGM2n9LPOFECkB5Fgz1/OIT+nR1GVvYhVWTLYNzY2aoAYLsNTt6M1oDUQ/RoIRFIjB6Amw0qNssFIapwHq4NLUQwlHM0Insy2GypJjdl2x2K431D0a9SDGZIarV8nYNR6cOohJJKaULw0WnZEwill4YYQnqhlXbtqDOtMsZiee+11UvPZWA6Mo1MluFiuS73X6VGMVVmyr2qSmui3Z3UPtQa0BsKoAX8kNUMFh/xeIJKaaDCCQyGpiYb+xnIfPHMQ4zwOHDQocj7IWg+eeqi02z09iGMs59Bj+9ZjU5MfkZqTGswaVt8wACoB4uIVZ+Ksq68RBlN6CFUpC4JDgkL1Oe/IEFT+xKosga0GiGE0PHVTWgNaA9GvgVBYTH2Nxle46SWpD+H27NuBOCtgqIPom87dUEDO493loy6isdjcMGR9AUSfY/ORO+lvRv3lVI5mu5wbX0BfgRJfoZ7h7u9QWEzD3YdAT2E0zluw/vo6MBhLOguYg6gG6o8N07cifJdKiAbZUPLioqG/ug/+H8+xsiZNzDEB4pKVK6XMBcln+C6hh5AgkHsq8xCNNRH5N16xKqtJaqLfltU91BrQGgizBsyymHqHmgrI8ENUEwqL6Wjko3mzmFriEgdpNRbz/YYbojsScxEqi+lI9GE0CZEG8IyPA48hENWo9owspmNNZ0EBYiigKgZk3YyXDLuPgf56bJa6v051eOnBY0693y5jQGcqxPT862+Q0REAMt+QpSxSUlLcOYeKqIbeRe+aiLEkS4DI+tSapCbMBqhuTmtAayB6NTBUkhrxYvjJT/QmqRHZUcw59A7hC0ZSE239DQQyAoUnetdAHI1QRm8WU5V/FE3rYaj6HS4gH8o6M86hX/baKHveQtWvX4A4jJA49w4chSGdY70kwnjMOfQdLRP+chpucOrcTDwNjRFc694spgwrJRgkOFT7IglpOjs7YbVaB5W9iDXZ1tZWNDc3a4AYvaas7pnWgNZAuDWgAOKhph6Be8wlGO71mbSH8YOc7wGW4bc13L74+v7fJn8GD0++DHH9fa4+er1YR+Kmo9Kmn5jcCPblpvufxtKtB9AXZ0G814FCBLuhbxVDGmAO4kOtzbBbLD4Zb2NoKLqrWgNjUgP9fX1Yvu4sqYNIAhdfpSzoUaQ9ocpeEDTHqmxXVxdqa2s1QByTq1kPSmtAa8CnBurae3HXyzV4/o2NQld92mmnSagIQ0LiDGCxz+GQE0LJK1Anlf39PmWXJ76J81L+5Tw1dIMCp6wlLg7xcQPAsa/PAYer3UjJvlNwMt4rOsWtD4ejD+yHsbgvD1+derB4gOZYkuXLmC9l9ZIeCEuM3NhWv74Z5YdrZG0Z9UvlK2p046EE15iWdYZseeuBcN/W0yPPJske1DXWdNZiAd7u7oajv1/2Bvez6dpLqAf3s2nYS2JR1tHbC0efQ+YzIT5BsobHytjG8rwFGhvfY9x7mW/Hd+VY1cOU+cdiwWmnyT4l65e2gWv9+it7EauyBIiapEYb0VoDWgPjSgNMKj98+DBuu+02oaZ+7LHHwM2Qm73KGSDIoBxzBlJTU8VA5UXDVMtGrx6amprk5c0QHz1vsb9+OZecU85nenq6PIP62UyOaT1w/+S+m5GRIc+o3lNj/93CgzjWzMvKypLDOf3ejH37QZPUjCuzWA9Wa0BrgBowAkRSOT/88MMCDI3eHhowvHgiqsAhTwj5uZaNXj0QTNBYyczM1PM2BtYvwQR/CCQUQNTPpjM8PFb1wP2UuU2cT+6vek91elBjWQ98pxIg8iCHP/q9Gfv2gwaI2l7WGtAaGHcaMAJEGp+PPPKIO2dAMZD5yi+gN4PGjcov0LIJoo9o0gP7whNs5QnmXOt5cx6KxKIe+ByqsFM+d/RM6GezL6b1wD1D1Y3jXOo9NTafTeO8EeC2tLQIOFQHqOowNhb3Hb0m7SBArK+v1zmI485C1gPWGhjHGjACROZNPP744+7wUb7o+MOXHIEGw9n4gvOXX6BlnVTfWg9aDyoEW6+HAQp8/Vzo50I/F5ZB5R70cxH9z0V7e7t4hXWZi3FsLOuhaw2MNw34A4g81SYYZDibIjehR4phqASMkoDvurSsUxFaD1oP+rnQ+4PeJ51hv1oPWg9jxX7g4bkmqRlv1rEer9bAONeAN0AkSY0KeSIzmWKYpBx/1GcMO6FHUctqPXCN6PXgfFa0HrQe9D7pDOPWetB6GCv2Aw/GNUAc58ayHr7WwHjTgBEgsqgtcxAJ/JjjpGirKcPTYF70kNCjyP/zcy0bvXpQxYv5ktbzFvvrlzmHzBOmB58n8yqvST+bTkM8FvXAPvOHzyefU72nxv67he9H7r2cTxV9o/ff2N5/NUnNeLOM9Xi1BrQG0NvTgeq9b+EPv70LnV2duOOOO5CSkuJR+6+7q1tedMlWJ6U8L8U050u2NTkbrZkTPWR7unuQkmL1qK2ovI+KREW1q2Wd+h2uHlpbW8WjpRgvzeg3PT4BxfUtSOh1gDXaunt6kGINPm9a1rncR1IPXd3dQsiiypaosGZ5NpMHns2R7IOv9VDd2YEewKMPvb0O9HR3wyp7ibN0gb/+jmfZhIREtLa0ICU1Bfy31hn3vtheO3Z7L1pbW2Q+rdbkmHou0rOzUTSxTJ5VHlzwPcQ9R73neSCsiNj4blH7zliXJUCsqanROYjaZtYa0BoYRxpoPwjHa5eis267eANZj0udeiot8HOw5L0zpcJ98XNfss8Xr8J90640SoJNOL8/0Ih8Xz4yNtyvZUVz4dADT205b+b1W9jUhpseeBYFja3OXviZY+e0eS4ILetc8iOpB9W20r3z2RzduVjf0Ya9djtX2sDewJLv7rXj9blzVWpZ127YZ3zGtM6488X02mH/jc9lLK31pStX4ayvON/dKgKF4FDtN+QlYKQRD6m8S2ERJI5VWR62shyNJqkZR7axHqrWwLjXQPt+4OWzYW87DFjikRjvMtz65TXtGwTQuPPAHJ6yG4rX4PfTr0E8LIgbJCvQx2S7WtaFFYekM6OR4gTj3vM2WL+F9S341j1PoLCpHYgb8Pw4IavntPv7TMsaDlHCrDMnHHReXuc1PucnEnPxaEszdvd0I44HBvHxg9aNCzV7HQQJkh78mRNhjytZXwcKWmeGhR6D62HQuzMG1jojD5avXYfzrrseJGXxVUKHHkUCQ2O+9XiQZWh/bW2tBojj3mDWCtAaGE8acAHEnrZK9FsSYU1wmp3+jBZ/3hGjN2lD8Sr8ftpVSEKc02j0eNcPBof+7jecPqhbmunvWJUdBBBNzAUB4i13r0dha6fT2Hddei6cihhtPfjzGI7mM/RoUyN2d3chgeuL7MZeBwsaCLofIp+A2OeaigFA4bWxa7CvDjfUYZpxv40BkNtrs2HpqlU455prhcGchHSKh0CV6zGGs6uw0vEgS4CoSWrGk2Gsx6o1oDUA+ACIwzWCFUBMttCHOHANt93RNIKDgdxoHBv7JN7aQWGm/oFOQX0zbr37CQ+AGI1jG6ug3sw6o4zZ8F5vuZF4hjwAInMhgxnGypAeHLM+LkFGLHqbNDgM7OX22DNjABxyPgkQF52xAuuuulpIsJhjyItAkACJYFHlHHJ8JFRifuJ4kNUkNdpY1hrQGhh/GvACiMnxvo3PUIzSDSWr8YdpV8EIEEcyL8t3zqR5IzqUsY112aKGVtxyz3oUtjg9iHre/HsORyP/T21Q0ZSD6Bcg+jOMnQ+R5147jmVNgQmtM2focYzowZ1fHyP9VQDx+NVrJMRUgUNFRkdgaMw5JGDkHkR21vEgqwHi+DON9Yi1BrQG/ISYBvLQBPNCeHsQx3OYpxmP0Eh5eZT71oMkwQ/pjOqDhJgSIDZ3oN9A0z6c9eD9kOn1EBh0jtR6GKl2H21uxJ7ubmeIqfIgxojXxL02R7u/oYAf5wZsDmRr2YHtJ9I6CwUceh+YjMK89drtWLZmLc6//gbRGT2EDB8lACQ45G/FYOorP3EsyxIg1tfX6xxEbTFrDWgNjCMNDAEgBgs5HACIccJsMlKGqW43/DlxRoCIhIRBD4IGd2ML3IXjGRoEEH0ZxqNg8A7yUuo+jB5YigIApNdDYGIoBRDpQSTYo/fQV84hP6dHkUQ1fB+MB9n29nY0NjZqgDiOTGM91BjTgORUuTwgvgyb0RiOsU/Ks6ZCLsLZnxEbewCSGqedF5xkxjvULhhJzVDbDeTFGo1wv7EY2uoGiK4QU6PO9bw5AbnWg6ceTJHUhOJN0bIxFU4pD0QoHlAtq06ZnL+jJNyaOYj0IJ577XXo6OgQEMgQUnWx7AXBIHMO1buPHsXxIEumVk1SE06LVrelNRBGDRw6dAjvvPMOXnjhBdx6662YMWNGGFsfWlMMO9i5cyceffRRXHDBBeD/33zzTVxxxRUoLi52M4ANrfWBb5FeefPmzVi/fj3OP/98nHHGGcNtcuD7fkhqhmMEGz2I3uGNw2lXAfCxCMyiZWz+SGr0vGlw6O+wIChJTRQZwR4b5zjOe9R6iB5gFi1zQYC4eMWZOOvqa4TB1FjKguCQ7131OfvMEFT+jAdZgmANEMNnduqWwqwBnlwTKOzevRt79+5FU1OTABCe5uTn52P27NmYMGGCFDqP1osAh4VUV6xYIZtPKBfHvmPHDnz00Ue4+OKLUVpaGsrXR0SWidrbt2/HPffcg4KCAnes/le+8hUUFRWFPEZ/nWxpacGBAwfw1ltv4cQTT8TChQvDNx6zLKa+iuD5of0PicU0hHb9FXrzTRPvo1CcvzIFY7QPzoLT5kN8KVvY0IxbTLCY+lGZb1Ib31OhZV1Psc+w3QA68wbroz0XQQGir/BCXzuYv9IOY1k2lLy4sawHPTb/7/QIPRcEiEtWrpQyF/QcEhDSQ0gQyD2K9qYqe8HP+Dde40FWk9SEz+TULYVZA3w46eKm9+yNN97A1q1b3QAxLS0NJSUlOO2003DyySejvLw8zHcPX3MXXXSRAKlf//rXcuoULWGiwxlhTU0NnnnmGbzyyisC1M855xwsXbpUgHtMXCZZTEPJVQqFxTSUdsMl2+/oQ29nF7qr65CUl43EjDTEJSbKdDm6e2Bv64CtqQX9vQ5YEuKRkJqC5PwckbHEx8nnPY3NsLe2o89mFxlrYR4S0lIRl+jM2+uubZDfiVkZiE9KdIcRRTqHzxtM8P+B+uAdYhrp/oZrjo3PHsfQ2duLRptNftv7+oS/JzkuDgUpKUij4eOidJecmv5+dDkcqOroQGZSEnKSkmB1Efa02e1o7OkBf7ONzMRE5Fut7r939PairqsLOcnJg9oNx9jUuIwspuFo10woub+180hTw2CSGqewufC5cS7rZrwkkB5hnfXRlujtRVtXF1K5rlnrznVYK3+z29HR3YP0FCuSSEyiwH1/P2wOB7psdvT02p3AICEBaUlJ8n2un96+PrR3dyM5IUH+Fm+mHuYYrffoMafehsAIz7HH7ULQrwoxVSQ1qs4hS1nwYF/lHCqiGqbSqLIXY12WAJG2XllZmegiGi5Lv0p4iIbe6D6MmgZ4WlNXV4errrpKABaB1vz58+Vkh6GX9GIxBIChh2H1LoV5xGMRIHJjJHjnDzdMq9UaW+B3iCQ1gYCH0YOoclPMGKCRyu+yt7Wj6cMd2Pnrv6D80rNReMpSWIvyZbW37T2E2tc3omr9C+iub0JSdgZyF89D+WfPQerEEiSkpcDW1IpD/9yAmpffQWdVDaz5OZh2xaeQd9yxsBblCQDbd+8jIBAtPvMkpJWVwOICjpHUg3cNRDP6VQCxoLlDylxEsr8jGTr8QX09/nXgAD6sr0dtdzcSLRZMy8zEF2fOxOL8fORZrW7g3Gyz4eOGBvxg0yacVlqK88vLMS8nR9bHK0eP4rEDB/BadTVSExJwekkJPjt9OqZmZiIpLg4fNjTg3l27cEF5ORbk5aHA0K43aA0FvCtZ4xz6A+9Dade7b6HMhU+SGmcnPN8gOqTTqQ8vPUSyJEKnzYbD9Q14eccOLJo8CTOLi5Gbni7d6rLZcLCuHhsPHMCyadMwITcXaclJ7v4eaWrClsoqkeHMTsjNwZIp5chNSxNA2Njegbf27MX0okL5W4bVOjDecbYefEe1RHeZDm8WU9qUtG8IiNR+wBzEzs5OsXOMZS/Gumxrayuam5s1QAwzJtDNhUEDjH/ev38/rrnmGixfvhw33nijeA358PJkg+GmBIvMe6uursbf//53CUflyQ8fZIZjrl27VsJQKX/nnXcil5t/Whr27NkjD/qcOXMwadIkHDx4UMIZ+cAzTPK8887D1KlTkZ6eLvejPHMBP/zwQ2mLbR933HHivczMzMR7772Ht99+G7t27ZKRs43CwkL57p///GcpuLpkyRLZcD796U/j9NNPF2+bv3YXL14soaX0nB45ckT6ePnll+P999/Hq6++ilNOOUX+ztMdjufMM8/EscceK/cN1F9+j/31DnUlQxf78pvf/AYMFeX9udlTvw899BDIZnX99dfL2AjaCc5feukl+Tf1yP6xD1OmTJExUpf8O+ePIJJeRv79mGOOkYRvzgVDg9mXLVu2yGfsP/XJOdm0aZOMnaG1nHPmOvLzQO3yHqavAABxqN6jQCQ1Tvuo3xTwCLdsv8OB+nc3o/7ND1D/zkdo2b4Xc265AqVrThUPIIHjoUeeRuvO/ciaPQ2JWenoaWhG99E6AXsEielTy9B+sAq77rofaeUTkFKcj87KGsQlJaLg5CXIXXIMumsacPjRp5GUm41JF69GApP6451Fh80Y4uHyCAUDE77064+kJtxzEUk98F6vuoAdQWF2UhLae3uxs7kZiXFxWD1xIs6cMEHWZLfDgbdravCPffvwXl0dzpk8GRdOmYL5ublosdnwyP79eKO6WuSPdnaKR5JeyMumTYOjrw/v1tXh8UOHcO3cuZibnS1eSjMg26x+jWfG4WxXzcdQnk0PDyJJLbw9Rz5AkS+g5F4TUeph8endC8PY/HqbwqwHu8OB/bW12F55BJVNTVhSPhkzS4qRlZKKw40NAvwqGxvR1NGJFfPmobwgH+kEiBaLeBb31NRgW2UVphUWwtbbi+5euwDDY8vKkBgfj5qWFnx0qAILJ08SgMjPRkpn0d6uhH0bD0hC8OSN1tiUB5EsprRVHp2BfAAAIABJREFU2H/aR8awUtpH/L8xP3E8yNJupU2tPYimLUstGCkNcHFWVlYKOUteXh5WrlwpYJCgIicnR34I4OjBIjB75JFHBLDwweUDTSBHUEJQxNDOVatWYebMmQJSeDLC+i78PCsrS9rkCVFDQ4MATH6PnkmCRMoSJPEeqlAqgRMBzqJFi8Sr+fTTT2Pjxo0C+lTYAUHqrFmz8Ne//lWA57Jly6Sv9CgSCFHOX7vz5s2TPhEkffDBB9Kn3/72t/j3v/+N+++/Xwhh1BgIpAkMCTx5j0D9JajluLxzNtk+c/3Yxv/7f/8PZ599tvSP/b755ptFL//85z9Ft6+99pqAP36mWEY57k9+8pPiyaUeN2zYIH9n3xRtNDcZ5hISTHIuCAgXLFggGxBl2Qb1eeWVV0o4Me/x8ssvC80yDweo50DtMtzY9BWAxXSoQCUYi+lQ2x2OESt2nMOBhve3ovGDLWh8fwsa3t+COTd/GSWrP4Gk3Cy076/AgQceR29nN2Z//YtILsiVMNS6NzfhwIPrMfeWK5CzeB46DlVh24/+iMmXrBWvYcN7m9G4aRsKTlmK/OULUf3iW7C3tCNz9lQUfXLZ6AFiA+OmWcNfAOLd61HY2ikexEA6Nwtqhjtv4ejDjuZmbKqvx9L8fBSlpqKhuxsvVlVhQ0UFzp40CV+eNUtuQ1C4sb5ePIi7W1qwauJErJs0CfNzclDT1YW/7NmDrY2NuGv5cmxtahJAWN/djVuOPRZ7W1uxpbFRQlgJKksMJ+/hAsT+vMCjORemWEx1mQO/YMmvtymMOuPhBcFfVVMzappb0NDejvllEzGtqBBZKSmobGwS0EiZ2pZWnDFvrhMguryAHT092F51BLuOHsXqY+ejs8cm8nWtrTh51kzY7L3yf3uvA7NKi5Hn8kqOdMis14nbYK91GAB8yICN7xozADHKQCMB4tJVqyQHkQfVtAkVOKTt4q/sxXiQpb2rSWpMW5VaMNIaICD55S9/iddff12AD72BEydOFE8VwR5/CKQIvAhmKM/f9AjSo8jPCRAJPAhK+O/Pfvaz4iEj+Prb3/6Gffv24Vvf+pbk0FVVVQnYIzD93Oc+hxNOOEG8YARJBG1f+tKXJN/x+eefl9xIerQ+85nPSP94ffOb3xTDmN5GPlhf/vKX8cUvflGArTEHUXlH/bVLz+CvfvUr8eDxXgSSCiCyzwTNHAtPtN5991385Cc/wTe+8Q0Bn+xTsHapQ+NlBiBSn+zXH//4RwGJHCsBHr2LBHTcSKkb6usXv/iFeH6pZ262ZD39xz/+IfKXXXaZzAVBMnVHzyrBN4H04cOHBejTK8p7EXT/7ne/ExZTznOgdr/73e+aX55mSWpC8PyFRFITQrvhNIKbt+7Gpm/ciamXn4+i05YhMTNdAOPRZ19HYnoa5tz6FafXrx9o2rwTG2/4AWZceSnyT1wEW2sbdtz5J5SsOgXZx8xE8+ZdaD9QgfwTFyN9ykTs+MV9mHTBKuQtWyA5jqPl6ZFDC/SDTLJm++CPxXS0QH04wKGvNggQP2powN07duDMiRPxpZkz0Wq344/bt4O5WIvy8vD3/fuxJD8fKyZMEIBY192NB/fule99a8ECAZDbm5okX/Grc+fiiUOHxKvIsNXilBSkjFAdSY7HzHz6BB4j8LwNiaQmzN6xWPY+mgITwwA6BIedPT14e+8+pCUnCyDcXFGJGcVFmFKQj3yCORcYPVBXhxe3bsdJM2egLC8P6dZkUS1DU3ceOYIdR47iE7NmSi5ibWsrWru7cfyUKTjS3Czgc+mUychKTRXP4rgEhy49ejx7MbLWCRAXnbEC6666Wg6paTOqg28CJNovKudQRVXRXhoPspqkxrxJqSVHQQN8IOlhYs4hgQeBG8NJ+W+GmJ577rlYvXq129vGME8CPoZlEuzRS3XppZcKmCIoIWihh4rePbZx3333CXj505/+JOGnFRUVAvb+85//4Atf+IIAHP6fhCynnnqqtEX2KsZlP/DAA+JtIzgjUynDLtkXeh3pJSMImzx5snjlvElq2L9A7bJteuwIAOlJMwJEAth//etf0iYv9p8MpwSIZ511lpSc8Ndf1e706dM9wkzNAET2gV7G5557TsD69773PfG+Kk8j54phqk888QTuuusu8fqq2kEE7fwOQTdDVY1zQRl6HRl2SuBJLyE9nJx3BRCPP/54Od0L1C4BtenLJElNKEZpKCQ1obQbTlkFEKd8/jwUn75cwkGZf8jcwd6OTsy5+QqklBai394rwHHrD3+PKZ8/H8UrTkB8ihV7//RPtGzbC3tLG+KtySi7cBXSp5UJcc3RZ99A+WfOQc7C2YjzAgnRkjfmL8esqKEVt9yzHoWuOojR3l+zQMl77WxvbsbDe/dKiCjDRY/NzcXf9+2Tx4ZgcEZWFn744YcSWrqitFR+k7yGHkfmIB5ub5c8LOYvrikrQ0ZiIt6qqZGQ1a/Mni2/3QQfLlAWjvWrnmsjSU042g0l59Bb1i9A1DmHzukKogdTYMI5yZ7bukn91re1Y3tVlZDGTMjJQXJiAl7ZsQvTCwudADFzgPncH0Dku+1QfQM+OnwYLZ1dcoiSn5GOuaWl0l51S6vkMC6bPg1JzF0eRn/N6MxDESb1EMl2I5lXGvRwxORcECAev3oNGGKqajnzsJs2C4GhMedQRZDRBhwPshogmrYoteBoaoAeNwJChiISnNHjxDw1frZmzRoBiAy/JCDjvwl4CBT5m/l+DH8kKCGIIkjkxk+QRmBIYEfvFYEKAShBJr1lBIj0PNJTSGDEMhWXXHKJqIFghWUeCFgefPBB8XaxFAc/5+bCjYQAjt5KhoMyj87oQSQQDdQuZTkebkTeAJEA7dlnn5XwWiEG2bdPgOlNN92EdevWiby//qp26XlVYRQcjwKIn/rUp3DvvfcKK6l3iCkBItsmiOPfCBAJtI0XcyQJ8J566inRtwKxlOGGSsCuQkzVXDhtiX58//vfF/BJcMs5NAJEeh55r0DtBgoxpUf57rvvlnHyyktuwdWz/oP0pG70WRKRHA/ny914WYzVDJ3hMzR6fNLrWyx4ungVfj/tKiRbGKLoLLWgPFme7fJeA3dTZRkiIduyzehBXA5rYb6Au8onXkDjh9sEBCZYk+U3SWmO/Pc1zP76F8RrmJSdiZZte9B+6IjkLSakWJGzaA7a9h5G6459kpuYOrEYtoYWtGzdjf6+PmTMKEfWMTOQPmOyx5hFH5aR04OzeaeOzejXnYPY3IF+P6Vo/HkTfe2L0ShLz9+b1dV46ehRnF1WhrL0dMkvJAHNJ4qLsTA/XzR228aNQk5zRmmpAEheh9rbJXexoqNDQGB5RgZKU1Px1KFDSE9MRHl6OopSUvA2w8V7eoTldFF+vuQjkgjHeBnzCT0ft0FPoOwL0arfQSQ1FktU9zca16S/+ZXn10eoqdn10NzRiaPNzRI6ynDSQqaQ2Gx4cdsOIZMRgGgojXWgtg4vbtuGE2fOxKQ8ktQ4PYjsQ1tXN2rbWtHa2SV7P0loCjMzJOyUyzMnLQ2ZKSkgmU1bd7ccvJZmZ4uMamfwqyW21npIc+FUXMw88w67HcvWrIViMSUw5A/tOG/Wef7fGII61mUZHcbDe6YwKS+qzw05gh9qFtMIKjuab0VjnrXwmINGRil6+AgSCE7oNWPoJQEF8+74Ob14BB30+jE0kyUYtm3bJv/3BRAZAkqASBkFEOl1JEB8+OGHBSDSc8VwURaFVyGRBJL8LkM9GQ7J0E8SpNBDRgDLMEn2jf+nV4uhmAwx/fGPfyx5k3yB0AsaqN3HH39cvIaUffHFFz08iEaAyPkjQCQYI0AkuQ4Jc/z1V7U7bdo0Dw8iN0OO+8ILL5Q+MweR9yaIJnDjXFAnbJsAkLmeDOnkuAmKedLEeVEAmyDv29/+tgBszh2/TxDNeSJ4NoJ1tQZ5HwJfXwCRob70VgZqN1CNSBL63HbbbbLx8ypO78IdZ3yE3HSHAESrK+1MmaN8vfnzLqj+essOhJg6QzQ9jGLXB/7CHiMl27J1Dz68mSGmF6DotOVIKXF6oVt27EPj+5slr9DRY0N8agr6bDbUvbYR839wI0pWnixlMQRwuYx2CbdpacORDS+jddcBTL/6UjRKXuJ2dB6qAuIsSMrOQu5x81F+2dnO70aJHsSGMYSgDgUghmLcjqYscwMrOzqEZGZXc7OUtvj8jBmSW/jykSOgV/HUkhJMzsiQUhZ/3b0bk9LTcUpxMU4qKpKw0WQDaOZz0dXbiwNtbfjt9u3iaSRAfImheM3NYMkLlscgic0XmPPtYkI1rh0zoG80deZ+xv0AVP7dF4upbzjrA+y4DprM6EEdSmlZtXsM1oT3Xk3Ad7C+Ho0dHeIxJFBr6erCR4cOozQnG5Pz8zAxNxfpycni8T5QV48Xt23HiTNnDAKIXkhHylowN/HdffsFZE7MycG+2lrUtbVJCCo9lmRBnTdxAspcByxBAaJeD04VjYIeFECkB5G2DG0EdZDMLtGu4V5Ee4iH8jy05//HgyxtNaZt8aBfA8RoRkvjsG8EIfQSkqiEnkECNIZtcsEyjJLeJD60JIIhIGRO4e233y55cAx1JICj55GepaECRJLV0Nv31a9+Ve7DfEKCqyeffFJCRNlHejDZD7KW8j7cXOiFY3++853v4Gc/+5nk1F133XVCkEOAyTEEapeb1E9/+lNpi4DQGGIaCCCS6ZQg119/Vbu+wBTBH3MY+V3llVX5jwS4zCHkeMl0yjlhHiRJaahj5iByDhi6Su8uweG1114rQJBzR28ggSXnj6A7VIBI4MqNOVC7DP81fQUgqRHw4OMENFg4WjCSmqG2azRWg/UhmCwB4iYBiMxBdALEQeGU/UBPU4swnm794e+w4I6vo+j0E0QnRlkn+c0WNH+8U4DftC9eJPL9ff2Y/Ol1SMzKxO7fPwhHVzeW/uZ7HuByKPoNNrbh6Ncfi6k/cpRYCUElYCGZzAO7d2NXSwumZ2bihnnzBPA9X1WFB/fswXNVVWL0OgE8wH/xgGROdjY+N326lLsgSDTq91BbmxDbbG5sxNqyMvT09eG7GzfixnnzJCx1f1sbvv7OO/j1CScI4Y0Ch8Ndv8OZ43D3wRRJjbPDnttSFIYGKuPcNckx318Sy2yprMT+2jovfOesUcmQ02PLJmJOaQmsSUnwDDF1Akd/88aah5UNjRJeOtFV1mLDxx9j4aRJkr/IeonPfLwFx0+bggWTJg3cXx026PXg1EmU6EGxmJ577XViyxAI0dZQF20mgkGVLqNA43iQpZ2qSWpMW5VaMJIaoHubuYcEJgzfpJeKni56oXiSQ7BBIEM2UYIShhDy73yQ+XeGUBK0DAcgMqePGwHDPQmgCOpUGQ2CvZNOOknuR8BEMMu/KWZU/p0kNfTaMSyTwI1AkSCTwJPGkr92yTRKIEWvGwEhvXeKpCYQQGR+JU99grXrq6A9PZ9kSN28ebOEFdDbyXxKjo26Zk4kx0fPJ8Nj6XnlvRQ4Zj6oYjFlniRBI5liOQfUiSqFQb2YBYjU+R/+8Acp8cG2A7XL+5u+/JDUDMcANXoQPUJIDayaxv6NBshgiKiRpMZaXOABhgn6umrqUfvq+2j8YKt4Dclamjlr6iCGOnoad/3mASRlZaLwE8chY2Y5ttz+awGIkz69DsnZmdj1uwGAGM1gyx9JzXDWQ7gBSahrh6CPzKTPVFRIGYvjCgqEzZTeQUIWeguru7rkN4Eh54fhoffv2iUhpPQgnlhUJDUNWevQCO7oeVx/8CDOnjxZwlDphSRAJPjk/+ld/JoBII7GWh/pQ4igJDVRZAR7oSTfxvkY6i89fO3dPeiy29zRHC1dndh04JDLg5iPCTnZ4llk6sMggOgVFm3MpzzS1Iz39+/HrJJilGbnyD02fGQAiHY7ntnsBRA1OHQuwSjUAwHi4hVn4qyrrxE7xVjKguCQ+4j6nEOgPaNsmrEuS9tXA0TTVqUWjKQG+BASFLLMA5k5CTYISHjCw9BGevLIPEowSPDFkFL+5gOdnZ0tMjRMKEfWU9YjJFkNayryc7ZNBlCCMObe8dSIIa0ESh9//LGEps6dO1dCDPgZgRNDWwme2DZZTZlTR9BEef6NOZHcTFjSgUCIoIbeTPV36o+5jGTu5P38tct7k6iFdQAJxgjSfv7zn8vDyvYIPNUpF8NaOTZ6WNXYgrWrEqyN80lAzraZR0hPIUHkjBkzpI/UJ9lHeXEe9u7dK4CZ+iIQp4eRJSwI1ql/hpqSYIbzoQrMch5YqoLhCsa5UH3gOHl/AmjOMUmEOKf01pI9lnoL1C4Zbk1fZllMfSYc+q5pGBKLaQjt+k569N0HX7IEfQwB5U/Tpm2o2vAKchfPQ9bc6UifPhnFpy9D19E6qYPYcegIHDabhI7GJSWh+IwTBBwy/9CYpNnb3on2Q1WoePS/yJ4/E6VrT0W81YoDD/4brbsPIj7VivikJHQdrZXcxFnXf95n2Yvhjs0XCFM5h2YZSNmHwoZm3HL3Ex5lLnyCGpd3zXudRaNsq82Gxw8exB+2b5c8QXr2JrvAIZcfPYRkLWXuoHiHAVR3drpzEBk6emxe3qB5q+rokPqKH9TX47p58zAxLU1CS/+8axfSEhIkvNTW14d9ra34+vz5WFpQMDi/1x+raAD9eoN1P4+Q7/IqIzBvQQGir3INvjYof7T/Y1k2FIbLMOmhrrUNL2zb7s5BzE5NlbBQfl7R2Ii9NbWYnJeHgswMyVlk7qKRcIndIOhkXuPuo0exbNpU5GdmorWrWwCjAAkyYPLwpaNDPIpsww2M9HrwXx8yTHNs6v3vtfYIEJesXCllLmhTcR5p89H+5L5O+8ZYE5F/4zUeZDVJjakVpYW0BiKnAQJO9WDSW8f8OX72ta99TcDuWL4YysFTK+ZoEpAThDKXk+GjZJEN22WSxdQsyOCLJBQW01DaHa5sn70X1S++jZoX30Lz5p1uFSZkpAv4m/21y9GyfS+qX3hL6hqyNmL2/FnIP2GR/LDshXcfuusapcwFASCBJgEnr5Yde1H7ynuoeeVd9Pc6pORF4SePl7qJZjw6vgCfv88CyXqDiWDteoeY+vN4DXcuItkuS1o8dfgw7tu9e8BIdSpG/r9qwgRcUF6OWdnZiHOFVTMclYByakYGlhUWSkiq95hZK5G1DxlWelZZGTKTkiSM9cP6egGkJLLJT07G6rIy8UJOSHPmrhqvUPWgvqv64uv7weZ4uH3w1sMjTQ3Y092NBOrTGJIYCvgZx7Iyh2o9RkAPTR0deG/ffskLLM3JQUpyEvZW12BvTQ3IeKoua1Ki5BWy5AXzdY2hkPVtbeBPR49NPIisl9hjt0u46Y4jR9DQ1o7E+HhMd5XSIIHNeCp74TGngx84c2Glzgc5YrIqxFSR1Kg61rS5yJ9ALyHHxc/5GQ/XVT7eWJelHUoHCh0e1EU0XJqkJhpmQfdh1DRALxlDUpmDSLBEEh4yr9L7RnbPsXzRI/nhhx9KvUOGqDKflLmbJKkJREITsk785CCqdoYSEmf0IKpQGjOgKBKhl309NjhsdvT39g54WCwWKUdBb19fby/6evh3ByxxFlgSEhCXmAALf3wx0vX1g55JMpVa4uNFluOQz2y9ci/GdvHzuMRExCUlmgIIoQA7f7LeNRDN6FcBxILmDoB09UPIQR3O2vEGT+HRA9DDkGGHQ5r31kMyDZ34eMSTrdc1XtL4swQGP6M3RAxkw8U2eknQ4AoVYxvSNiB5jAxl5d/oeWFYKqn/2ZZRN0MZm7HvQ3k2R0K/vkhq5D5RklvlNXFRF1bqBhMR0hnXtp1rOy5OfjhPDkcfHH0OKV+hLj4Lsn5JzOQ1lwQElKU0nw2Vly1AgXuii4RL7uFqZzytB58HN1EYVmrYkNDrg8WU80lApPZFHlyrSChj2QuGoI5lWR7Os2qABoghW5j6C1oDI6MBbkT0oBEgcfMh+Q3DJwkOjaUpRubuo9sqT+jIWsv8RoJFjplhvorBNmy9CwAQQ/VuqJdIIJIaZaCbAR5admCWhzIXwcCEL/36I6nRczG8ufAGZkP1wKo5NQsuIzFvHh5Eklp4gWknco6cJ8TnvaK4D369TVpnzscmBvUgYd9GUO0vfDqKxqY8iGQxJSkL+0+voTGslNwW/L8x53A8yDKliwSDGiCGzfLUDWkNaA1EvQYCsJgO1YgNxmI61HaVLocClsJloMdSH4IBRF96FIB493qPHER/ICMS4GM8zlugMfvzAo/mXJhiMfWVdxZFxrHHPh1hY96vt0nrzH+uXjSvHVckQVCAGOF1FgxoEyAuXbVKchDpKTTWOSQw5A/H5B1WOh5kCRA1SU3UW7O6g1oDWgNh1YBZkhp/ZBrMn/EyZEIiqQmh3dE0goMBlWjIBfPug4S6gvlNA6GTgQAu/+aPxVSDej9kSKOwfs16DyO1JodEUhPNBn6EgVkseptGE1AHAzpB+xYBYObx7MXIWidAXHTGCqy76moh5mOOobxD+vuFFJGeQwUO+RnJaxjpNB5kNUlNWK1O3ZjWgNZATGjAJElNKEZpKCQ1obSrZQfnzwXzaIaqs6KGVtxyz3oUtnRKDmK05Ln5zP8cYp3OcOvMTLi0mfxPY7/8zZuSMZLUhDrH4e6vX4Co6xw6pyuIHkyBCecke75StH5N6dcUYAyzfiOdV2pmnQXTAwHi8avXgCGmit2dXkPmFxIYGnMOCRi5j5DBdDzIaoAYE9as7qTWgNZAWDUwBJIap80z2HOoPvP2IOqQUGXH+NeZ95yGQ2eqpoJ3LcpAAMGdg9jcgX6TJDXB1sNIjE17NKPHozmIpIZAJka8Ju61Odr9DYXAJBDojLD30xRoHa/9DQV0RsG8eZPU0EPI8FECQIabcs9VDKa+8hPHsiwBIsua6RzEsFqfujGtAa2BqNbAEABisNC1AYAYJ7SO2piPHmM+2FwYASISEgYt3XAA12B9UDcNts6MndOy/g8hRhrA+2QxjQKDdxB4Ga9ARc9FbOYyRnjeFECkB5Fgz1/OIT+nR1GVvRgPsqyNTdJADRCj2prVndMa0BoIqwYCkNQ4D0A9w5rMhBwGI6kZaruBgEO4QvjGeyijPxZTrd8BAKbXr2eosymSmlC8KVrWCWi0HrQeBl56I74eFIvpuddeJ2XFCAIZQqouhpoSDDLn0F0OqK9vXMiSqVWT1ITV8tSNaQ1oDUS9BvyQ1AzHCDZ6EL3DG4fTbiBPiG43PPmJ/khqtH7Do18zByyxdhASlKRGAx0NdCIIdDzeuTpPU51sBa3/SYC4eMWZOOvqaySk1FjKguCQoFB9zkYZgsqf8SBLwKwBYtRbs7qDWgNaA2HVgFkWU6HaG3xnXwZvSCymIbQrtZdN9kHLMrq3P6QQX4oXNjTjlruf8Chz4RPU+J4K37mpWlYeHD/L17TOxKfk8iwZPd3DbdfvwYvJeQsKEH2FyvnaxPyxS45l2VByH8eyHvTY/L/WI/RcECAuWblSylzQc6hyDgkC+Q4gSY2xJiLzEXmNB1lNUhNWq1M3pjWgNRATGnABRFtbBfotCUiKUweNA0jMWSpB3ACGIZH+2rfshuLV+MP0a5BoiXN/w+c7zhVF5Q36tKz/Q19BGd5T4Zco0Sk8OGx28GGyarewoQXfvOcJFDZ3SMFzX+DDLyDxASi0rGsu/YGtEHU2+Cn0eWYS0Xl7tLkJu3u6EU8gmJg4sLgiZNgG3GdjoA8ej3QM9NdD37q/PjdrN4up2TxCf4s4gvp12O1YtnYdzr/+BukNASDzDQkQrVarO+dQEdWQvMa7JuJYlSVArKmp0TmIMWHU6k5qDWgNhEcDLoDYz99SMW/414bSs/C7GdeHpa3h90a3EIoGWObiO3c/iaKGFh8oMpSWtOx40cCj7a3YabO5Di7CsYOMF83pcWoNRJEG+vtxwllnuwEiw0oJBlNSUtyHjMxB7OzsFMBoLHsx1mVbW1vR3NysAWIULVfdFa0BrYER1kBvdwsadjyORx76s5wU3nTTTXJHJ8V1H6zWZHcPeCrKZG1jqIkv2SMpE7ArfbpLNtEdlqJk+xwOJEu7TmOyv79Py46AHjo6OhFnscCaYjWt3+TuHkzfth/pffCYNzLc0TiQE2PXqXh/n2veEj3nWMs6H5mw66G/H2TTo8cpKTExauaiwtGL1r4+9Pe59ofEgVC0gf3BAWuy1e3u1LLONdLn6EN7R7vMpfLGaJ0NsCerUguxtHZsPTbYe+1IS0uT/LxYWuv5pRMwYcYMeV/4KmVBjyLf/8b8xPEgy7qPtbW1GiCOsD2qm9ca0BqIIg3wBXz48GHcdttt8lJ4/PHHJazEH8U1QQJfeioXQcs6jZlo1ENTU5P0jYaKnjdnuFQs64EHNKRaZ2gXmQS9w7tieWzR+gwJiHOF2o2Efm02G+idSE9Plzkdr3qI9WfTOG98p5LUJDs7W/LzxtLYCBrH475DgKhJaqLIcNVd0RrQGhh5DRgBIsNEHnvsMXAzJABULwIappSjMUMjhgYqP+OPlo1ePRAg0qhlOJCet9hfvwQqnFPOJwGF0/uun81Y1gP3T+67GRkZEsqn99TYf7cQRPEgJysrSzxt+r0Z+3uUJqkZeVtU30FrQGsgyjRgBIg89Xz44YcFGBrzC2jE8KXH01CCQ3VaSsNGy/aKgReNeiCY4LxlZmbqeRsD65fPIX8I9hVA1M+mM0w9VvXA/ZS5TZxP7q/RupfEqn5H453FdyoBIg9y+DMafVDEZHrewrM/aIAYZYar7o7WgNbAyGvACBD5MnnkkUckhFRRXPP001cuAj1TNG60bPTqgR4nAn1V7Fjl8+h5c+ZTxpoe+ByqMEflmdDPZp94aGJVD5xHgkJeHEOsrUnd38F7CUNKGTas8kqNpSFicd/Rc2wHAWJ9fb3IY8WAAAAgAElEQVTOQRx5k1TfQWtAayBaNOArB5F9U3k3fNnxRUdDhuFPfMH5y0/Uss48N60HrQf9DA3OVdLPhX4u9HOhn4tYtB9IDkavcFlZmYSCR8Nl6adFpi+tAa0BrYER0oA/gMhTbYJBhrOpcBWCRoahEjAqrxS7pWWdk6P1oPWgnwu9P+h90hnWp/Wg9TBW7AcS+GmSmhEyQnWzWgNaA9GpAW+ASJIaAh2CQoaP0nPIi3L8UZ8pohot6yRV0HrQejBSv+v1oNeDXg/6faHfm2PDfuDBuAaI0WnD6l5pDWgNjJAGHF0NaNl8L57b8IiERn72s5+VnB4CQJU7wVur0FJ6SJRHkZ9HSvbN/JNxKKkEDkcvEkmWo2rx9QM2uw3xXv3t7XWERXbewRocU1Hn1r6DIaQOh3hQlR6ESZI6i4/31JmWFb1pnTmXj9ZDePVQ2d+Ho4Z90a3fxCRY4lSN1SDPppZ17mdaD1oPAIrKp2DawoXu9xu9wAS5fMcZ6x/zM/6Nl3oXjmVZTVIzQgaoblZrQGsgijXQvh94+Wz0tx9APyxw2VVR1+Efzv0e3s4/ERY4DT9IuXBe6v+qy/zc12dDk73o2ffAHykO7wKlHsphFoD3574+ky5HWFaG7KWLSPch1nQW7f01zl+0rLNR0tmrnR14ravT+bT7ez6jbifTHdIaiE4NEASesO4snH/9DdJBxUNAMEg2VsVDwM/VwbB3TcSxKkuAWFNTo3MQo3Pp6l5pDWgNjIgGXACxp60S/ZZEWJ11390XXxoCygw4Q2VGD8YeIyd7x5xv4d28E5BocZbZELDlAwBJf50Wo3EQQ5Y9/7/v4vzn3kO/i9nVQzeu/4wsRDUMI0Toq74ZWUg99P6GD9aP3T4Yjz/CexQSezp7tb0Nr7e3gVuWJSkJcJXgCbhP+gPVvr4UAVk3yYTsW95PgJ9DJX8DjEB/g76DdB+cR5cuPfiY0cEqjBKd9drtWLZ2nRsgMkyeYJCkLGptMpKos7NTAKOxFNZYlyUrLcvRaJKaoDuAFtAa0BoYMxoYBBAHXmlOsOX5ivP1mfN9OLKyP5z9TbyXt1wAYiT7cB4B4vPvA4mJHt64SPZhqPpVHGecw1jorwf49mMwj/Q6i/Y+GHnrouXZHC2dvdrWKgAxkR0gQHTlS/v01BuMdo+9Owq8sM5DOO3tj7V5C9RfObwxvjujYJ0F02+vzYZla9bivOuuB0lZfJWOYRoKgaExv3Y8yLIEWG1trQaIY8bw1QPRGtAaCK4BPwAx2gBFMIA4Uv11A0QaoIYrFoBKMIA4UjrT7ToXykjowTin3g93LKzJcD5DIQHEKDbQfa6TKO5vxEPlzXpWo0VnrgSIoAAxWvrr0i8B4tJVq3DONde6660qHgJVvolj8g4rVbVZx7IsAaImqQluTmoJrQGtgbGkAR8AcSQM2+EazASI79KDyIDXCHo1z3/2PacH0QAQY8UQ194mzwc1VuZN9dpff53OpuCe/Wh8joONzVeYpT89vOYKMfXwIMZgjm0sepuizQsbzDsW6f56rNkYWZMEiIvOWIF1V10t5a0UUznHQoBEAKjAIT9jviFzEceDrCapGUtGrx6L1oDWgDkNeAHE5HjfxmcoRulIyBo9iGa8EOHqg9GD6M97Ew5DPlz99daNbtfpyRsrelDza2TQHStj8wV6A41tkAeROYhmSZmcDXufIPj+bIRlTYGJEe5DUADlP/F8VHQW7f11hw3H0LwRIB6/eo2EmBIc8qLnkPmFBIbGnEMCRj6vZDAdD7IaIJozJ7WU1oDWwFjSQIAcRA4zWrwQJKlROYhK/ZHwCCmA6Iukxp9+okVnoXhjtGz0rHU9F+bmwm+I6cAGYQ4EOh/k0ZUNBYBFQ391HwasAH9rJxRwGAVhtEJSs2atm6SGHkKGjxIAsv4x9yXFYOorP3EsyxIg1tfX6xzEsWT76rGMPQ3Q+OaJVkVFBdrb27FgwQJ3MfdoGu3WrVsl0Xvx4sW+2emipbNDAIijAYC8AWKk+hAIIEaqD5EExIHupQGx0SYcWVIm4/ag15lTG956CAgQoyy/y5THKwpAQsyV8tE68324MQQArwAiPYiq7rGvnEN6FelRVGUvxoMsbc3GxkYNEKPFbtX9GD0N8IFXL2OeHhlPtHmCpAqkcoPwSc3tp+tslxe/N9SL966srMR9992HnTt34v7775cY+Gi7vvrVr0pS87/+9S85gQtFTxEdSwCSGucBqLlcp5GWNUNSMxJ9CJWkZiT6MJZCJEMNI/QGSlq/YytkdjjrIWSSGufi8dxew+H90e36LTvk1zOrdRZ1OpMQU7KYXnsdOjo6BAQyhFRdPJinDUd7Sz23tMfGgywP+zVJTUQtU32zaNXAnXfeiW3btmHmzJm45pprkJ+fL11lyMFzzz2H559/HnS5f+1rX8OUKVOQnp5uaii33347srOzcd1113nEs5v6sktIA8RQtGVC1g9JTbQZ4sFIakaqv6GQ1IxUH3S7GhSpJ1kfFjg1QT2ERFKjAUnUARKPt5MG6mphj1pOJwHi4hVn4qyrr5GQUmMpC4JDgkL1ubIHaROOB1mCYA0QTdiTWmTsa+Dyyy/H66+/jmOOOQb/+7//i1mzZsmpEQuk/vjHP8bTTz8tp0s/+9nPRIagz8x10UUXoaCgAL/+9a/dMe1mvmeU0QAxVI0FkTfBYtra1YePDvTijV29PhubNzEB04vjcLS5Dwdq+tDZ04+cdAtOmJmI0tw4pCVb0Ovox2s77Ei3WjC9OAE5aWQjVXzgg5v1DidTADGuqweNG7ei42AlbM1tHl+0FuSiaMWJ6KqqQfvBSnRX1yPemoysY2YgY/pkJGVnimHZtucguo7UInP2NCTlZCKep6Q+a1T3wxsg+ipOrgzWQd4QH4XttezAlPnMITWps1abDduamuTnhKIiTEpPR3J8PFp6erCxvh5VHR2w9/UhKykJi/LzMSktDWmsZQlgV0sLdjQ343B7O6zx8ZidlYV5OTnItVplGRxoa8PO5mb5rMBqRUoCS7H7qfVpsr/y/WHK+mOlHW670TC2ofTBJ0D0tUNFSSHyYYdvjsLYenp7Ucci4Z1d6LLZ4OhzIDE+AfkZGchLT0O61SrAs8NmQ1NHJ+rb2tBjtyM5MRG5aWkoyclGYnw8Onp6UNPcgqbODvT19SPNmowJublIS0pCQnw8bL29qGholM+zU1Nh5bMazfM2CnNh6s0/DJ0RIC5ZuVLKXNBzqHIOCQK595CkRpWy4Gcqkmw8yGqSGlOrTwuNBw0QIL777ruYO3cuzjvvPJxyyikoKSlBVVUV7rjjDrz//vvyf4LHefPmIS0tTfIB6+rqJD+QmwkBZFFRkXgXGZbA0xeGXVL2G9/4hmw0ZWVlyMrKku8wAZgAlFdKSgoKCwvluwzP5OcNDQ1obW0VWuWmpiY8+eSTqKmpcYeY8jPeg3/nxsX22U5xcbGAW39hrYcOHZK+5+XlSbtqI2QbDCtQiddWq1XALcEw+9Tc3Cx9bmlp8VgS3CwnTpyIW2+9VfqsQkz5b/aX/ePF/lEX7B/bVpTSHCv7wfa5CavNl/Ll5eUyNuqB92Zb/B71RH1xvCGH75pgMa1pduDf79tw30s9zrH2O41dRx9wuN6Bc49Lwor5SXhpqw0V9QMA8aLlyfjEnERMzItDc2c/fvpEFybnx+HspUmYmBcPCwbncfkzFFWIaV99M3b99kE0frAV9pY2JGSkufWfPrUMM6/7HKqffxNNH21HT0OzvOQKTz0ehactQ86COejrsaHqPy+j6eOdKL/sbKSWlSAxfXCIsgIv7hDTxMT/3955gEdZZW/8ZNIDqbQA0nsVRECxNwS77trL2rvrfy1rd9e2xb5rW8vade1l1VXsoAKCoHSQHkogIYWQnknyf3433DAZZjIzIZn5kpzPJ09kcud+93vPvfc7733PPbfOwfex5yUcyXLsQ4a6H43vBRsm3Bqera7f1cgveXny9tq18uWmTXLDqFFyUPfuEutyydycHPls40ZZX1ws7tpa6RATI0f17CkHZWbKsPR0cdfUyJtr1si0jRtlK5n4RGS/rl3l6L32kgldupi/f7V5s/xv40b53aBBMiQ11ZBMp9jY9gPPLKatwW5N7b+NPVvAJDV1k0lwYaURLFuf8ZK5xWHt3V5aJr9kZUn+jmJDAiGIriiXZKamSt8unWVgt65SXlUl2YXbZUNenmzZXmQIYnJigvTp3FmG9+whcTExkl1YKPPWrJUd5RXirqmWlMREGdqju/TKyJCkuDgpKi+Xmb+ulL0yMqRfl86SDPEMJhw4gnZr8OL3slsDm3o7jQ6zsW0eBNEzSQ2+BvsN8UPwUeyeQ5uoBt/D+0zEtloWgoj/hs+Kn+WEK6rWc8nQCS3SNrQLBCCIkL0jjzxSSLZy1llnmXDTL7/8UrKysmT+/PmGON16662GIJLyGNL40ksvmX2BTCCEnl522WUyceJEQ8AefPBB+eyzz2TLli2GGHHdcccdMmXKFPn111/llVdekaVLl5rPhw4dKhdddJHsv//+ZmJatGiRvPHGG/LNN98Y0gU5ZSIaNGhQPUH8+OOP5aGHHhIIH39LT0+XYcOGybXXXiujR4/2GwZ7ww03yOzZswV185NPPjETIt+FqPGsTAy0YeDAgXLBBRfI5MmTTft5ltdee82E23peEL67777b/I3hawniq6++Ks8884xpH59D6EhgQ/v69+9vSCyY8qzvv/++UWlzcnKkZ8+eRm2lTY8//rgh019//bW8/vrrhrDTlnHjxhmsUXoh3CFdQSSp4X1W4RYpq+O2xomprhUpLquVP75WIoO7R8vIXtHywH/L5I8nJhlC+NMatyzZ4JYzJsXLPv1iZPnmanlrVoXsNyhWII6uKN9JPvwRGpukxhLE6MQESR8zVDrvP7b+cWurq6WqpExWPPqixKenGgKYP3+pFC1bLQndO8uAi06V4rUbJeebH6ViW4EMuuYciUlKbECgvEP4AiWpCYWAhbusLzIR7jbsyR4zX+GUELgdVVXy4MKF8m12tiGFVwwbJgd062aUvz/Pny+TunWTAzMzpWtCgszIzpbZubkysUsXuXrECMktL5cnli6V7ZWVcsPo0TIvN1cWFxRIXHS0/N+IEZJdWioztm6VRfn5cv2oUdItMdGQyGBJdkvj64mJP9La0m3wnF8i2YaASWrqgGg4HTowlLGeTDiwvfnFJTJr5Urp3bmTdEtNlbjoGNlYUCDLN282xG7K6FGyInuLrMnNlcoqt4zu00sykjpIYlysUQYhFeWVlbImJ0dmr1othw0fZggmhDG3aIeMH9BPUhMTZWtRkSzblC1DumdK/65ddl+Ic6Dd7LvQ/A5ir74h/w60sX0O7yym+Br4chAiO//ho+Ab4RN5HnvR1suyKM+ivRLEkLxLLdwWEYAgMvjPPvtsefjhh+WUU06RHj16yMsvv2z+H3URMgdBRNVasGCBIVcojhAUSBYKF8lkjjjiCDn00EPNnsZbbrnF1GvrHzBggCGMzz77rIwdO9aQIV6Wy5YtM+XGjx9vyM/9999viBCkk/2QrORA6rhskhruxT2IFYcgUgayRZsOOeQQQ8Z8XaiaP/zwg1x88cVGHcwg7KVDB/MM1IWKCMGFFENMIbyHH364bN68WdasWWN+c/38888GB8oTevvYY48Zpc8SxLVr1xoiTJ3UDfnkM9oHRpBdlEOeFcINIUWxBEfuTXnqBPsVK1YYEs0kTX0QSbK6QhLBMaSrEYLYmGqSXVAjs36tkh9WVMmwntHSOdkld7xZKved2UH6dHHJzBVVMvtXt5x9ULx0T3fJKzMqZGjPaJk4MEaG77V7cqNAylhDBfFliU1Nlk4TRkvXg8bXP251RaWU5+bL8geek4TMzjLg4lMl78eFkj9/icR3zpCBF58qa1/9UGrd1ZIyfKB03m+MuGJ2JUzy1QZPBdHTCQjU3kBONH9vaVUqEJkIRxuaE4ea2lrZUFwsb6xZIzFRUbKhpMQohWcNGCAjMzJkcX6+3DV/vtw3frzsj6IeHS3ZZWVyz/z5kpmUJDeOHi3l1dXy5NKlUup2y9377iuzt26VObm5ppl/3HtveXftWkMih6enyySiGHaGpQZ6jnD1B39hpv5s2dpsHEp7Q0pSU1dxcIQxzGX9qk0OaC+kb1vxDhNKStinu7paVufkyJqcXPPZQUMGy5eLl0i0yyX9unSRnhnpphz/tsSjrKpKVm/NkVmrVsmU0aMl2hUlG/PzZVNBoUwcMEAY1yu3bJXOHTvKXp3SJX3nAnL9mHMADqH2nd2iTVpBVl2rIJLFFD/G11EW+C74Zp77E9tDWXwy/CwliCF5l1q4LSIAgbPJZB555BGjXhFOsHDhQqP6ffvtt0bNgyCyujRt2jSjaKEGEl7JKhOEhn2M5557rklmw+W9BxE1DSWOjKR33nmnIV+8LFEjX3zxRUNKjzvuOCFpzvHHH2/IKQodBBJFDlJkCSKrOyhq/PD/K1euNMQPUsf3jj32WL8EESJJ6CyKI8/KJGjrgqBBYnlmwikOPvhgufTSS+vrYnKEjL777rumPX369DGKKzjxuSWIpEiGxEIoCUuFzP7yyy+mfWDEcR0QP/Z4onjyGVhCKt977z2jVN52223ywQcfGJX2qKOOMm2FhFIGrJ944gk5+uijQ+uSjWQx9RfeRWjp/LXV8u+vy2Vsv2jZp2+MVFWL3PNuqUwYGGP2HOYU1Zj9hoSYVrpFXppeLtdMSZTRfaIlOXGn8+DR0kBkyRLE6m2F8utjL5v9h+w5TB7ST2ISEySxZzdJ7N5VXPGxsvLJ18zfU0cMktKNW8QVGyMdB/SWzhP3ljXPvyvJg/pK96kHS3x6SgOHsVGC6JHNLRQnNpJlAxHEcJEaa+ZANg5EwtgzOH/bNvkmO9uEhG4pLTUhpr/p18/sQVyYny//WLxYXmBBqFOn+uqu+OEHiXG55PcjRphw0VdWrjT7EAkt3VhcbEKH+f5Re+0lr65cKcmxsXL6gAGSzv4o6+jurC3SmPlSVZsL30g/W6gkNySC6GAH3SfuDmsvYaTbdhRLdmGBFBSXSExMtHRNSZE+nTrJh/N+lqT4eBNuitzuioqSDvF1ewkJJSUkPCsvT35ctcaEpbJBoayySuJiY6R/ly5SVFYma3O2yfj+/Qw5jPVYtPO7D9HJpNHuN/ZUFZ3c3p3thCDuO/loOeHKq4wPR+SS3XOIT8SPr2Mv2kNZCKImqQnNtdTSbRQBSxBvuukmo9RBfiA2BxxwgFxyySXy4YcfGlIIQYT4EN4JQUxJSWmwB45VJsghYZS+COKcOXNk+vTpRnmDIBIiycuSiejMM880yh3kDnIGYZo6daoJefA+5oJJDJJHhlWUPNoKsYM8jRkzRi688EJDTn1dKIgQQEgYF/emfp4J5Q6Vj3BbnhNVjz2Z1113nSnLxMh3CfkED9TAq666SpKTk02mVnvMBXXyrJSjfRBH2ofSSfsoCzmdMWOGCeMltJfn54KovvXWWybE9rzzzjNK7cyZMw3W9mLShsA//fTTJgS2sQtCy/NYRzOmPEu6LL5Qqsu2SG1UrCTERNX/zV9YXX5xjXy+sFIe+ahMHv5dBxk3IFZyttfIi99UyPRllZK3o1b6domWq6bsTPqRUy0rt1TLBYclSLdUl5RX1u1hTIqPksQ4kfgY3yF8PIdtg01SU5tfJGteeFe2zZwvpZu2GoIXl5YsGfuOkm6H7yddD9pXNn30jWR/8YMULV1l9ij2OmWypI0aLOVb82T70lWSPmaYdJm0j7hLSs2zQiAJWY0mSYlrV0gafzt52o9y8hc/iXgQxEiG1QUiA56YBVKbPMuGUm+4y9JXyt1u+WLTJpmbmytD09LkkO7dZUFenry2apUhiCSTWVJYaP79xKRJMjojo77vXDd7ttlbeP6gQTI8I0O+3rxZPlq/XuZu22bI4LG9epn6csrKTNKbfsnJMrVXLylxu426AUlMiomRBJfLOL9OCTcNRKj9kcnW0n8D9bO2ksXUp9pUNzgbTuURDLPMKy6WpZs2y8KsDSZ8dMRePaVPp7rs5tMWLZJKd7VRFAtLS4UptFPHjmYv4bAePU15vr8wa6MhiuxB7JKcIvv272v2KxLGSgKcMX16m7BUxioX4eOxqFVeizSt4eiMBmMsgnar70BBtAGCOPaII00WU7vPzs4hhJXiZ9ljL5gD7f7E9lAWXxS/jUV73YPYRomPPlZwCFiCeNdddxkSc9999xl17Oabbzahjah2liCyJ/Cnn36SVatWNTgSwzqfhITaYzK8FcTGCOIZZ5xhlDYIGWGV55xzjlHHfBFEQj0hThDJk08+WQhdJYELiidKIspmsARx3bp1hrTyjJAtQjYJOaUulDpCai1BhByiUj766KNy+umnG1UPEgkxtucgvvnmm4a8ovwRlkv7mGR4Nj4HN54NcgyBpD4I4mmnnbYbQYQkozKiZLJH0/NiwiZEF3La2AVBheTbhEC90qvkubO3SNc0l9RExUq8jyMqrZtiHeNpCypl9soqKa+slYuPSDBk0F0jUlBcIyXltSZ5TVxslAk7fXl6uWzIq5ZTJsZJUVmtfL3ILdOXVpnyx4yNlSlj4mTCwLrskrzDag113P1iD+LcTvtJTE2tVOZvl6qSUnGXV0h1eYXsWL5Gcr/7SWoqq2Tvv99o9oxVl5abhDQS7ZLYlI5StHKdrH3xPel54hESl54qJWs3ysb3PjffTx7cTzKPOkC6HjhOopMSG7ThlGlzDEGs9Qg1rE8QYhvdCOBatg6cPcGBZDOEgi7IzzeEzap7EEZLEDtDEAsK5PXVq+sJojXL9T/+WEcQBw82oaOV1dVCFtTS6mqJjooyJBFy+MjixXJ0z55GTdxUWipvrVkj+RUV5t/H9OolB2dmCvfxvvbk2Robq1pv431nN4IIkfAgVZ4LJA3mSvsPh5T11876ZjqgvaiAqIg7CLUr2iEb8vNNqOjQ7j3k+19XSpfkZJOQJiE2RoorKmRd7jYTQnrIsCFGaWSRBdWwqtptZnj+nRgXJ3PXrDV6G+GpkExCTTcXFpo5fHBmN+nXtYv5vplDHIBDW25DdVWVTJgyVQgxZcEZUoRyxoXfxXxk5ySIoj0nsT2UZSsPggC+rOfZkMF51C1TSpPUtAyuWmsABCxBJOySfW4QNNQ4FETI0pNPPllPEAlDINyUEMgbb7zRKGJk1bQECDJEIhsu9jQyqaAWQmZQ6ggxJZyUMxInTJhgJqJ58+bJc889Z/YDQgqfeuopgTBCrvg+qiahm4SSQuQgPRBESBz7HHv37m0I7aeffmruQXhpsASR0E+e5e233zbKHolyUN1QFCGbJOv5wx/+YPCAJBPaSTtPOOEEoyDa1SVLEFH+vv/+e/noo4+Mckf7CN8lTPSrr74yCiHKILjxHDzrpEmTzD5NcAQLyOWsWbMERZe2MXGjzEJWmbBZ2eLZ99tvP4NrYxeqJvXZbKpp0flyUtq/JcG1wyiI8TEeq9Z2U/1OB5+F3R3ltfKvL8okK7dGzjowXkb2jpaUJNeuM7Z2lq1018ranBr5cG6F1NSKXHR4gvke6mJahyhJiBFZuqlaJg6KlauOrssKVu8oeYfmiMg9OwlibFRdeCplzY/bbZTBNc+/IwULlsmYB26WpB7dJCYxvh6Gsi25kvfTItny+Q8y8NLTTaKa3B/mGaIYkxBvEta4S8tk+E2XSnyXjJ1ead2vkz+DIM6tJ4ie6pEvhcafaqdl6/BsCg4cV/HG6tUmtHRLWZk5fgIlb92OHSZUdGBKilEMUfzITvrCwQfLPp071/eRK2fOrA8x7ZucLLE7+5e1JeQQNfKttWtN5tKy6mr5OCtLMuLjzT5GyOS64mK5Y+xYGZKWtqufeiWvacqz+epPxhn2QV60bN3ikcUh5CQ1HvNZA3XOV/IQLWsHbIPXSXVtrRSXlxtSSGjohP79ZebKVUYtJESUIy04smJ59hZZvHGj7NO3j8lMmuKVlbTK7TZq47JNm6VDQoIM6NZV5q9dZxaAyHqKapizvUgGZXaTkXt5vNN8vBt82rKuo+xqu9q4oT19YOOdpAZShJ/gSYhsBlP8QnwxG4La1suSrJBEPDbrvBNIhBJEJ1ihHbbBkyBCCFkh8rz++c9/1hNENu2iehFiitpGRk6IDQRq9erV5ogMFDwuyBHEDSLDXj0IDuofe+cOPPBAk4SGCQiixG8Sy7Afj6ygqILs06NuiBokkYkLgogKR3gpJIo9i4Rfou6hbDLBQSyDJYi0B9JHWOdhhx1m2oTaxv0gvTbzKOofJJZnh7zyLGDFpImKyBEgYICCSAgtWUlpJ+1jUmX/JaSO9hECC/kmNPaee+4x9UCWSfgDhoS6QgLJ0gqhZu8ihBIijG0IV6Xc+eefb/AK6Qoii6l1yDjfcN4at7z7Y4UkxEbJn05NkvjYKBNSZJ1/W7awpNaUKyqtkYGZ0XLEqDi55Oli6dvFJafuHycZHaPk+pdLpU+XaHnw3Lqsto3tgbJZTKMr3bJjdZbEpiVLfEaauGJipCK/UFZDEOcvkb3vu16S9upmQkbtlTNjrmxfttqcd9jjmINl86fTZeu3c2TQFWdJQtdOsuXz7yXrvWky8dm/SFKvzAbOeaAspu31iAHPPtbSe9cgiJ9u2CAzt26VNTt2nX0JsdtYWirdExNNiCjt+GD9enlg4kSzvzDe5TIJZ27/6SeTjfSWMWPMvkLvMNE5OTkmUQ22JLT0523b5PkVK+T3I0dK/+RkE9Z6788/yyuHHSbjOteF1e3pfsqWxsx7DmiL7Q1IEH0cSRNqspGgwjzrOkRwIaGtqCxkrbKqSraXlZnwUc42RP7jTMPvVvxqfh84ZJDMWL5CeqSlydi+faRjfLxR6/MnB3kAACAASURBVMlsCkHcu1evOoKY1PBogB3l5SYTKmcikh01o2MH+eSXBdKncycZ2K2bIYifLlgo/bt2lUmDBrZJfOvHqEP6jiWIKIioZf72HPI5fo499qI9lGVRnm1GmqQmJO9SC7dFBAhfROWC5PgiiBA6CBmKFqoZq0cQKI654FgM/o2qRqgkxIwsolyQJIgXyh7X7bffbsIyUe0genyXi/14l19+uSGNkCn2PKLoQbRYuSKZDRk/IVBkQEXFpD20CzIFiYQ8QVYJkT3xxBPNXkZf1zXXXGPIF+3iYrIjCQ7JYlBOUQ9RQckyChmDBF9xxRWGEHOUBfsGPS+OryAUF0UT7FAQqRPF8/nnnzftIzsphJLJBoIIISeTKW1F3eNZIZ5MwBA+fuO8cswF2LJPkXsTDsvnkG2wJjkOIcAhXY0kqaEeTwK0pbBG/vZ+qSTEiUwaEisn7Fun0nkrJ7zvNubXyHUvFctx+8TJCePjzT7Dy58tNkdgnDIhTtI7uuTm10qkX9douf+cDn4dbtuG+iQ1uQWy9IFnJWOfEdJl0jiJTekgOd/Nk+xpM0y46LhHb5OYjh12hTTW1MjKp/4j5Tl5MuSacyQ2NUXWvf6R5Hz7owy45DST6GbLlzNl43+/kglP3yMdevdoAF99FtMgk9R4Y9YYmdCyvhXFYDH7JCvLhJie0q+fIYSriork1rlzzbmHh/foIZmJifJ1drZJZMMZhzftvfdu/QwnmKQ1P+bkyM1jxhgi+QnJr1askMuHDTMEcd62bfK3BQvk5UMPlbE7k9/oPsSGap4dNOHc3xhykpq6Addwegxib1ZAR76N1osSmFNUJL+sz5LBmZmSmVoX6rlqa4754azDI0eOkP/9slBqamtMmCjHVOwoK5dlm7Nldc5WmTxypHRNTTGqoGcfyS0qki8WLzGqI+clVrjdpp7enTqZYy6io10ybeFiGdC1i+w/cIDaLQxHZLAHccLUY+Skq642foYNIbV2Q0HDl+FILjv/sZDfHsriB2qSmpA8Sy3cVhEg/BFihnoGKfJ2hgiLZDUFEgYJYtJALWMA2Vhte3YfhAmyycV+RVIF85sLkgSR5Dv2u3zOBESoJASQe6OQ8T1WcWgPCqFNt8zePT6zWUIpA6FiciPcE4eFuHFIma+LfYWQtJEjR9aTHRRDFD6eiQnQ1kVbIJ8QRhRKiCVhrp4XqiaEjTbTDsJraQPhpTwjoQpgQ9uol78RtkBGUluOZ6Ve2gUpRtXkOxBP7g855v5M2FyQZnDs1q2bwS6kywdB9BUqV1hSIwvXu+Wut8vkpAlx8tv946V7mstnyOCm/BqZt7pKpi9zy7H7xJlMprzf3pldLjOWVcmqLXVJCFAT2YPI/kRfDrcngbJJajgHceWTr0vJhs1SU14hnH3oSkyQlMH9pNPEvaXrgfuapDNc7rJy2b5kpeTNWWjOO+x79vESFR0t+fOWyNavZ0nBguWcui6x6SmSMnyA9DvnJInP2HWOZF2SmroQ09aYpCYSTns4E6NYgkiSmolduxpl8PstW2R6drZsLSsTwuHiXC45IDNTDsrMlDEeiWvAhr8vJLtibq6Uud1yydChJhkNexn/l5UlP+flmXDTlNhYE8bKHkb2Iyo5jDw5pJ+1lSQ1PkmrA0gnSiDJZeatXS+llRXmiIsaqZVYV7R0T0szZyOiDm7Iy5P1uXmypWi7uKtrJCbaZc42zExNlYGZ3cxeQ8bmzhesCS3dXLhdsrZtk7379DYKIsdpLM/ONsdfoFi6JErSkhJlSPfu0p/sqJ6Xkvp6LJuz70AQ9znyKJOkBn/D8ygLfA3mPfs5DWBBm5/2UNb6qKoghuRdamFFQBFoLgQgvYS3EooK4cUJgmhCsAmvJeQVgtislx+C6O0Ek3xmY161fLnILRMHxZjjLUhS4EsxyNtRI+tza4Rsp0N6xEivzi4TSrQut0Z+WeeW5ZurpbpazJEXo3rHSP9uu2fG8a7XEkRXaYXkzV0opVnZUlm4XWqq3GYvYcrQAZI6tL/E2aMrakXYdF+atVkq8gokJinJZDKl3sq8QhOmmj9vsUlsk5jZWVJHDJbkwX0lOj6uHl5fBNFkHPRhAJ/KiZat8wlbCIcVhYXyS36+jExPl16Ed0dHS15FhVEDOSORZDRpcXEyoWtXk5mUZDSeFwSRfYyEoZKshn2L/C6oqJA1RUUm7LTY7ZZO8fFmjyP7D73raKln81Wv3/2tLYRvOJ/N9JPa2t3JdyPP5pMg+poc/R0Z4YSyoYQXhrm92L+0olI2FhSY5DQkqeGC8GWmpZpMpQkxMSbDMIrg1qIdUsqeNVe0pHdIMmWSExIablGprZWSikopKi8zmUshhxyJQRKc7aVlkl1YaAgkK4p8v0tKijkqI+DlZBuH2W67kUZ/4HlhBkEcN3mynHDFVWb7Dj4AC+SQQMYmooHdc8hn/I2rPZRlYV8VxICjUAsoAopASyFAGAP7GiGJJNdh4mU/4+GHHy7HHHOMIYfe+0H3uC1eBJEspsEoJH4dOh9OXnOUtSGmNkmNfe6W3ltVH2IaG1tHdHzsa2rpNnjaONS9a3w3GHuGWm9rw6GttNf2hfoMpy003lpDf2h0D+KuCSK48MS6SSoiZQ3WdQM1Ym1o8B6JEA5tqQ0NbOr9knYovhDEiVOPkZOv+b1pMQTQHmVBlJLdc2gT1eCLEAXVHspCEIkYUwVxjz1OrUARUASaggAvFUI5PFfnmJQhinaVrin1NvqdEJLUeJKyUIhHc5S1SWo8s5g2R72BQlsDJakJRxsCkWF/bfBFJpzc3kC2aCoObalezxDecO73C2focGMLSp79N2CSGku6PCdAB4Yn1pOJVtJeA2cY9sQFRRgdipnPBRaHY+adxRRfBDLIdhg7h7KdiC04EEbURPt5Wy/LdiO2/ShBbHYPVCtUBBQBxyLQCEF0kjLmqSCGU93wVBC9z1hzuioViEw05og7/dka+vy7hya21WfzF2bq73nbKg48V0hJaiypCSZJTZjL+lWbHKo0+VRaw4yZ09uwW7SJvxBYB9nYKohkMYXwoRBCAlmk5mLh2uZ+8N6f2NbLch4kuSGUIDrWk9WGKQKKQLMj0EgWUyeRhEAEsaVIY6hZTJ2EWSCC2FKYab11o7QlcPCn5LVlIujv2UIiiA520P2qTXpMh++QW6eTUbvv2vusQQcuTngSbQjivpOPlhOuvMokHiT5jN1zCDH0d+xFeygLQdQ9iM3ufWqFioAi4GgEgkxSE2kH1CapiZWooPbUNVd7Q8li6iRyaJ/f9r1g9iE2F2ZOw8Fi4CRFfE8UUL4bjD1bgqC2FPFtSr0hZTF1MNlqjWpTg3eag8l3RPeVemRuDep4lQgTXwji2COONFlMCStFFWQO4QeCBFm0ew75zGYxbQ9lNUmNo71YbZwioAi0CAJBJqkJxSltibKhJqlprjZ4KohO3IcViPw0Fw7ehEbr3bMzHJtqN2/C35775G4KossVXJIZh+0Fa0DkHbhH0vQ5h2EWkKBGuL2tcV+pOQdxylQhxNQmw0M1JNwUYui55xDCyCIVuRHaQ1kliC3ifWqlioAi4GgEmpCkJhJKk3eSmnC1obEkNeFqQ2NkQtuwa3S1FYVQFdjgwnMDZjF10P6uZiU0EVaa6p+lNeEbCczqVtEavv4djJl3khoUQsJHIYCEm9pjLzifmf9nH6LnsRdtuSxJaji/W/cgOtqb1cYpAopAsyLQBIIYidA1X1lMw+FIB8piGo42BFKbtA3BEQol2g2d1UiM42BCY4Nd9AiYxdTBYaVBEYdIkBrFrHXue2wGu1mCiIII2fO355DPURTtsRftoWxxcbE5m1oJYrN6n1qZIqAIOBqBRpLU1C2ABnYqwxHmFkySmpZob6hJalqiDeHA17OPtvfjEwIRcrVxZMJrveeikJPUhKLoaFkNK901EdT9X7BqYCsta0JMpx4jJ111tZSUlBgSSAipvQg1hQwmJSXV+wUcg9EeynJGtSapcbQnq41TBBSBZkfAT5IapznBgZLUtFR7Q0lS01Jt0HqdQUiUqNfNPk7BIaQkNa3UaW8w3+v+RNsBfZM1tfEekXoI4j5HHmWS1BBS6n2UBQs09nOgtklq2kNZSLASxGb3PrVCRUARcDQCOwmie8d6kahoiXE5s7X3DL9NZnfaX1xkMfV0BGpFaoU8gA3Vznondg/L/mbaHPnN53NFdp4F5Ux0tFWKQPtDYHpJsXxXWiJmymJ8WoXHl9LjTR4aS2KiZX0TDcVsF0H1R0Zbcd+pcbtl3ylT5YQrrjTKod1zCBHkfcp+Q889h6iHXO2hrCapaX/vF31iRaDdI1BbslEqZ10tG1fOkdqaGhk4cGA9JhCvmuoas0ndM7yrprYGVlafvYwvtHTZFwZdJovSxtS3LVxtOGL2Ejli1hLhZbgbDjtfkDaLm8GhttYxZW2b7UHH9oXu1Pa2NnzD3d4ol0uq3W4zFrl3a+yTzYnZ/Ipy4cfnHFVTY5aNoslsuvPyO0dFsCxtMnu9+M/lcnx7LZb0vdaAbyTaW1Nba8ZpdEy0uKJ29b/WgNmogw6Ww04/3cBGe+mbEMSEhIT6PYd8TqIaxrI99qKtl4Ugbt26VfcgtnuPWQFQBNoRAlWVFbJp/Qq59567hTj7V155pf7pq6vdUlpaas5EiomJrf+8vLxMeAkmJSaFrax0zJCo2ASPNpQLJLFhG6qlZGd7Y2NimqVsLC/68kopLSmpwyHWE4dyQ6oTkzxxqHZMWewZFx8vKSkpBgv2kDi5va0N33C3NyExUQoKCsyKPfdujX2yOTFz19ZKRbVbSkrq5ihC3exVXrZzjmowNp1XljkWm7pc0cYJZ3+Xvfhba3621maL5mpvVWWlsWlKaqqxaXPVG47+wLssNj6+/n0B8WNs2QVi9iDiE/Bcnsde8G5py2XJYlpYWKgEsR35xvqoikC7R4DVwaysLLn99tsNQXzvvfcMJnzO6iEvAe+9CKwc2s+1bB0+TsSBlxp2giDyAle71bZqHLAfmfT4bR00HZute47C4SZ9Pk445NCpc4n2s+D7GXMte9bS0tLMOCWqROdfV6vGgXMfc3JylCC2e49ZAVAE2hECvgiiPf+IVUPvEBIcGlbqvc8/0rJ1Z0Y5CQdWsbk6dOhg2qZ2c7dqHHA0LUGETOjYdNZ4Y6zZULtgxxuheizkdOzYsV491Pm3LvqjteJAuy1BRO1noTXY/qBlQx9D4cAMgqhJatqRY6yPqggoAnUvYasgssr5zjvvmJcbK8Y2xTWKBeX4u01xDRHiR8s6FwccTxwT7Kh2axv9F9IP0behiDo269Lwt1YcmD+ZW1nEsaF8Oqc6d04Npp9RZvv27ZKammrekfrebP3+A2G127Ztk549ezYIG46kDxlVa1PxRbIVem9FQBFoswh4EkQck1dffdXsn7CH5PLgvOggGhAOm+AE9SI5OVnLOhgHiKFnQgFsqXarSxrRGnEgVJiVbELBGbc6NusS9rRmHEh+QRgi8yuLcjqnts6x6Wk37Mj8gl0Zp/rebP3+A4tyLOIwB9voqUg7hUoQI20Bvb8i0MYRgEDgpMyaNcu8zCZPnmxWPG3GS+tMs1ZFOJS97EtQy9Y5A07Ewb7IIPtqt7bRfyESNqRKx2Zdmv3WjANzLuPUMzzdiXMJc5y+A+rIayAcPM8LxK763gyMmZPHMWOUhXHIIUTRM6N7JN1DJYiRRF/vrQgoAoqAIqAIKAKKgCKgCCgC7RIBCD6LAnbPt1NAUILoFEtoOxQBRUARUAQUAUVAEVAEFAFFQBGIMAJKECNsAL29IqAIKAKKgCKgCCgCioAioAgoAk5BQAmiUyyh7VAEFAFFQBFQBBQBRUARUAQUAUUgwggoQYywAfT2ioAioAgoAoqAIqAIKAKKgCKgCDgFASWITrGEtkMRUAQUAUVAEVAEFAFFQBFQBBSBCCOgBDHCBtDbKwKKgCKgCCgCioAioAgoAoqAIuAUBJQgOsUS2g5FQBFQBBQBRUARUAQUAUVAEVAEIoyAEsQIG0BvrwgoAoqAIqAIKAKKgCKgCCgCioBTEFCC6BRLaDsUAUVAEVAEFAFFQBFQBBQBRUARiDACShAjbAC9vSKgCCgCioAioAgoAoqAIqAIKAJOQUAJolMsoe1QBBQBRUARUAQUAUVAEVAEFAFFIMIIKEGMsAH09oqAIqAIKAKKgCKgCCgCioAioAg4BQEliE6xhLZDEVAEFAFFQBFQBBQBRUARUAQUgQgjoAQxwgbQ2ysCioAioAgoAoqAIqAIKAKKgCLgFASUIDrFEtoORUARUAQUAUVAEVAEFAFFQBFQBCKMgBLECBtAb68IKAKKgCKgCCgCioAioAgoAoqAUxBQgugUS2g7FAFFQBFQBBQBRUARUAQUAUVAEYgwAkoQI2wAvb0ioAgoAoqAIqAIKAKKgCKgCCgCTkFACaJTLKHtUAQUAUVAEVAEFAFFQBFQBBQBRSDCCChBjLAB9PaKgCKgCCgCioAioAgoAoqAIqAIOAUBJYhOsYS2QxFQBBQBRUARUAQUAUVAEVAEFIEII6AEMcIG0NsrAoqAIqAIKAKKgCKgCCgCioAi4BQElCA6xRLaDkVAEVAEFAFFQBFQBBQBRUARUAQijIASxAgbQG+vCCgCioAioAgoAoqAIqAIKAKKgFMQUILoFEtoOxQBRUARUAQUAUVAEVAEFAFFQBGIMAJKECNsAL29IqAIKAKKgCKgCCgCioAioAgoAk5BQAmiUyyh7VAEFAFFQBFQBBQBRUARUAQUAUUgwggoQYywAfT2ioAioAgoAoqAIqAIKAKKgCKgCDgFASWITrGEtkMRUAQUAUVAEVAEFAFFQBFQBBSBCCOgBDHCBtDbKwKKgCKgCCgCioAioAgoAoqAIuAUBJQgOsUS2g5FQBFQBBQBRUARUAQUAUVAEVAEIoyAEsQIG0BvrwgoAoqAIqAIKAKKgCKgCCgCioBTEFCC6BRLaDsUAUWgWRCoqamRvLw8mTt3rowaNUqqqqpk/fr1su+++0rHjh0lKiqqSfdZsWKF5ObmysSJE8Xlcsm6detk7dq1pt6UlBTzmV51CNTW1kp5eblkZWXJjh07ZOzYsRIdHW3ssGbNmj22RVvGmf5aUFAgq1evlv79+5v+u2XLFhk6dKgkJSU1uZ95j4sePXoYG82ePVsGDBggffv2bcuw6rO1YQQWLlwoFRUVZl5p6vzehuHRR1MEmoSAEsQmwaZfUgQUgUAIVFXXSk1toFJ1f4+NjhJXAN6Gg4uzzAXZiImJqa+cv7ndbvM5ZX744Qc5/fTT5R//+IchdU8//bS88847MnjwYImNjQ2uUV6l7rrrLpk2bZp8+umn5t7//ve/5cknn5TXX39dhg8fLgkJCU2qN6Qv1bpFatzBfcUVIxK1CyN/X6qsrBTwsxcOFmSXH/BsykV9GzduNBgtX75cXnjhBUNunn32WXn44Yf32BZNaVOo33HX1kqNBNeBY8BM/Hfg6upqgzHYgqm3E2v7Nv1q+/btMm/ePHnooYfkiiuuMGSRPnfvvfcaEtfU/osD/f3339ePi5NOOskQz6OPPlquv/56c6+IX/TD6urgmsFCj8cc4O9LzAv8ePZvawf6uFMIBYsqjEX6QFPHXXDANa0U7aveOf8GqiHKFSXRMY3Ps9SHXRgbvi5rI8953t99r7zySsnOzjbzipNsGginPf27fR82dU7Y0/vr99s2AkoQ27Z99ekUgYgh8MCMIpmzoTKo+994cIpM6BXXaNlly5bJnXfeaVaKjzrqKLn44osNKcORmD9/vjzzzDNy9tlny4gRI8xnlB84cKC89957hig2J0FEicS53rx5swwbNmyPlJ2gALKF1rwswk8wV//zRPhp5EJBAtOff/7Z4IpjmpqaKqNHj5bDDz9cJkyYYJ4t1KstEMSXitbJ4sqioB79dyl9ZGRcqt+yX3/9tVHq+vTpI4cccojstddeDcrOmTNH/vnPf8qFF14oI0eOlMLCQkOqUVtRp/fbbz85+eSTJT09vcmEBptAPu246NSpk1HBnUQQq5cvl4o33ggK8+hhwyT+9NMDlmUR57///a+UlpYa8pWWlmbmhSlTpph+3rlz54B1hKMAc8mNN94ov/nNb+SEE05osAAWjvsHuseWdevk42f+JVUVgef0zL595bhLL5PY+Hif1UIOt23bJv/5z3/MvOzr6tatmxx22GEC+Qt0tVeCeMcdd5j+/Pvf/970F6csdgSyl/69dSCgBLF12ElbqQi0OgQufT9fpv1aHlS7nzk5Q44e3LgCR8joqaeeasJEcRxOO+00GTdunCEw33zzjdx6661y0003yaRJk6Rr1671920u1cpTQcRpj8jLePG9IovuCwpTGXWbyMjbGy1bUlJiMC0rK5O9995bkpOTTdghRCIuLk6uvfZa6d27t8T7cfT8Vd4WCOI9+UtlZnleUFjfkTFcJiV08lv222+/lc8++0y2bt0qV199tem39srPzzfK9N///nd58MEHDRkEvwULFhgyh0322Wcf6devn7FJc16EsTqJILrnzpWyhx4K6hFjxo+XxOuvD1gW0vXll1/KgQceaLBEtaLf88MiE2GJYVH/A7SUxYCpU6caZ//SSy9tslIcEJAmFli/dKk8e+vNUllWFrCGPsOHyyV/+ZvEJSb6JYiEnqNos3BiL/o9iyNffPGFCa9G5b7ssssC3q+9EsTf/va30qVLF7MAiooYkXdSQOtogdaKgBLE1mo5bbci4HAEWoogomp1797dEEWcbVaap0+f3oAgQhoJbcTJYIX6kUceqVcQcRBZvUYxY/UVJYUXKw4jzjo/lMEZ5+/Uz+rsPffcUx9iCkEkdJWwpiFDhoTPwWwhggg5vOqqqyQzM9PsE3z11VcNXo8++qghJzjW4JOTk2N+ExYGaQQbFEfwQaEBE8gloXI4eh999JH5jr8QU29bUBf1U09xcbHZy5iYmGicIP4WzlCq5iSIKHWoiI8//rgJFUUBt8/yyy+/GALD3x944AGjbhUVFRnc6KOEzNGfWfTgc3Dlc/osfRTbsJ+Q+ihL2BlEFDtA9inXoUMHgyFl2EvLuMjIyDD7HCGIECUWXPgOmNPvUdaoO5xOZ0sRRPYK33///QZD+hZ4o5wzplES6ct8Dl4Wb8YCuHHZvk+ftH0fnMDH7t20CyvYDRugxjNHUQ8ElL/zN2xow+Gpn7mMOgkrxg4oiBAj2sTeUGzMff3VG65w1OYkiP5eXYRTs5/wiSeeMAtW9E0WU5hbmJf5O3OLnZvp0+DEe8AzxJTxQV8OFbOVK1easYXdsBN2sWMPWzPPYTvs4W+OsnMh++BpL32B9jKO+Ju1KZ9DkqmH5+NirmNO5V70L3/jmHIozszZ9KE//OEPpm4W84gyYMHPX73BhOw63LXQ5oUJASWIYQJab6MItDcEWoogogjw8od84EgQ4skqtKeCiENOSN5TTz1lHAeIjg0xZaX+rbfeMglmcEBwyHhpEqb68ccfywcffGCS3PCyPfLII+Wiiy4yzvXf/va3BgQR0kNY4Lvvvmsc7rA40i1IEHGycFZxTN544w2DHWrGAQccYBxciMyLL75owlFxaHr16mUcWtRcSPaiRYvMfkyIDvhBWnCm2PfpjyB62+KII44w9UNQf/rpJ+NUY99zzjnH2CKc4YDNSRBxBumjPMdtt91mQgghDlxvvvmmSaiEY3jmmWcapxRlBaxJ8gOpI2warGfMmCGff/65+RwiA8YoY//3f/9n6sMRxTFk7yckCHwhEGPGjDH35h6oDtj2uOOOqx8DhFpSF7bDZtjhjDPOMLYPp0PZkgQR8k3/BiNLxi644AKTyApH/KWXXjJ4QDj47PLLLzckhXENacEeP/74oyEHzA3YdP/99zd7RblWrVpl8Hv55ZdN+DmLSOPHjzf1QAqYk55//nljW8YHCx7YhXEH6ScUFpvZxSmIyXPPPWfaTP/wVe+gQYMMmQnHFQ6CiNLOHMJ8w7xM/wP/xYsXm3n5k08+kU2bNhlMIPZsKWDuhSB5EkQWPvzZojHMGCOMLRKR0RYWBhh7v/vd70xkCosq2Ap7+JujIGj0F7Y2/O9//zMktWfPnmYc8zfsTIg5fY45AbsuWbLEmJC57pJLLjFRBPQDf+OYcvQ7Ig/oaxBGrj/96U9GhWYRyFe99FfaoJciEAwCShCDQUnLKAKKQMgItBRBvO+++4wDAZnDkYPk8RL2JIg4a3yOU4daaAkiL3ycPEgIDgZqJI4xK7mU4aVNnTgCKGnUywotL20cSJukBufvX//6lwkJJHQQ1ae1E0RWoyEQkApIC84NTgjPZh0OsLEkDVzBiM8OOuggEyKJs4ozTBmwnDlzpuk3vgiity3s3jsceRwglBmc+aVLlxpnCWcdRy1cV3MSREg34aI4cDwn+zvBDDL417/+1ZALksRAuulPX331lcEV0oeigXpCiCmkAmIIdoTjoXiAMxlO6c+QCvo2/R5HmB++D7k/+OCDjYJ2/PHHm7+zgGIXSVCJaRP14yBTL32csWadz3Dg3pIE0VNBhDzwbBALCDR4o1SBN4sS9HeI8aGHHmrmB/o2+NMnwQXMIRA4+ixSoTax6ES9hKyyYAKRAF+IAZ+hfDGuWOjg79gUuxBCid0hC9ddd51MnjzZlKHvMw64DwsDvuqFROH0h+NqaYLIPly2ChD5ce6555r9ofRHcCLJGP0dMkh/5DOIIvMCNmRcQRDffvttQ+D57c8WjWF2yimnmPcFxBM7owAyNhkPd999t5nbmI/oD77mKJKVsfjD3xl3jD/mVBZtWJTYsGGDmQuxPwsFRBTQ7+hHzBHUzfjme/Q3f+OYBRzadcstt5j+df7555v+Cj4oi+zH91UvhJtn1EsRCAYBJYjBoKRlDj4y2QAADpRJREFUFAFFIGQEWoogQiBwiCF6rLgTGgdhJFzM7kH0Jog4hyiAZNbEkeDly4uclWjUMJySxx57zDjQ7Gfh96+//mqyR6IQ4qCgWLI3hs/aGkHESUaJ4rlwMFA4bAgvJIZnJvsozitOCOVx0CCAEDecLogO5APigaMNIWKV3TpFNospdvBlCxzA7777zoQDs/cRJxm7slqPqgBRZ69NuLIUNidBZPCAK6oCagHOG2SXvsgz4dSCH/9GvcVRxPkDawgLGGIHMMApBntICWSQvk4/RqnCGcUmLHZAblB3wR0H15JFlENvgshYwMnkftSNwkgbaG+4FCowaimCiDNO36R/gzUEj8Uf+hjPS4g6JAOnn/kAsoZ6Aymjf+Pwo/QRGkwdYIO6h3POvAGhpI/ym9BVCB9Eg/5MORarCBuEHDC/QCSwJ3MMNgJ3iLnnHkT6eaB6WdRB6Q3HETstRRAhUhAo+r09zoX5hDBnIkUYL5AziCELenxOOVQ6iOIrr7xi7MPYgaSDKclv/NmiMcwgTyz0kfyFdwR9hQUb6mdeYoGAvcH+5ihsin1539BvILqoh7SJsQTRpw8w11EvijL9heeCIBI1wd9ZoKSvMTfQP7zHMfMHfc97DyILdo3Vy+IUzxausOSQnQb9gqMQUILoKHNoYxSBtoNASxJEHC4cO5w2/p8VWRwxfwQR5w/igtOGM8a/IR84VnZPEkdjsGpNggguXvYffvihCe17//33DTlkVbotEkSIBivQdg8bRJCVeYg4jhgr8oRG4Zx57gOkPAoGK9qQdUK0cHIbS1KDg+LLFoSoopZAcFBSCPMyqfWrqw1hxCmEcBICGA6HuLkJIqofRA1yTB/kaAmIC04jIcw33HCD6V+QFfCzfZS+CA440vyNH7Ci30LkwQJnlNBr9sMSjvfnP//ZqC9W5SDMF/WD0Dvs400QPY+54N4kZPJcDAmLOt6CBJFwOxQ5+g6LP5zLiUoESaR/Qxjplyxs8PyQbxsGzMIJ/fKPf/yjCf0jtBTCjvPO/xNmTt+HDGInHH7mFuqBvFMPocOQC4g7YaWQdfoAdrHKMCGongQRzAPVy/zHfNXcyYt8vYVagiCCkVVjic6AOEPgIIP0axb06IcQMsa/3RNK+8AHTOnLjCm7uMIYYlz5s0VjmEEQ6QPMdfaiPt4rhHETnskY9jdHsU2BSAD6CwQPu3PxroK8EvUCAaStjGPIJv2FcWuP/eA79B/eO6jczLne45iFIPDxJoiosI3VyzwDloyDcI3ptuPRtL8nUYLY/myuT6wIhAWBliSIxx57rFnp52WLg4HzgPPrjyDefvvtJsSOFzNOBc43+4hwRBojiOx7sQTRJhJpiwSR4xc4NxIHDAcClQrng7BF1FVC8GbNmmWcNxxae+FkgD+r/DhlEEQIe2MEkVBgX7Zgld0fQWQvJDZ+7bXXWi1BBBPCDCG7rOCTPZbjF1CkIMOQcpxRCCNlLdEAa5JOEI6IyoJqcuKJJxrVEEwghGCHA2sTejAWICeEOEJmKIOCBiFBcSdc2jPE1PscRAgmex1tXw+XM9lSCiL9EwIOOURRZdxDoFEK6bfeBBHlCmKHQw1BJFoBjFB6QiGIkAnqQVViPEF4+AylB9tgF5RiwnuZh4IliLbea665plUTREI4ITV/+ctfTL+EVBHSbheA6LuMCUgiau4xxxzT4N0FMUahY0wFIojBYOaLIDLvszhw8803mz7DfOiLIDJHoQCyHYFn4ll4plAJIoowC55gQn9hLHuPY9R+2sIc4pnFtDGCSL2UZZFCCWJYXKBWfxMliK3ehPoAioAzEWhJgkiYHE4rL2tCjCAwhOKRIRLy4R1iSvgeJJG9hoRy4YAT4odChkJFPewHYWUWEsSLlBAlHGTUM47KaMshpihQOLE8N86YdZohfDgiOD6E3KFSsY8FBwaVBQcX8oLTTKgdq99kYGQFHEJJeK4908+GmLIq7ssWhDISTooDA9kh/A9HhnujHPJ91BpfB823xAhobgXRthECjtMHrhBiwukgayxY0A8JVYTwkcyGxQyUQ8qDA44p2KOwgjH7mlCuCF8FM4g+ziT9HDwZI6gX4IbdCDFjwQNFrTGCGKkjXVqKIIKJTVLjeaQFOBMdwPxhQ0zt3lj2cbEPFMzYbwxJINQPpQdiSRgj5J5+b+0GCaEeSIsNMWXuYL5izyljhfBBS/hRISGILHjxGWOHhRoIAHNRoHptuGQ4QgabW0GkX4M7Y4DoBfojWHvueYVAopYT3o4tUH1ZoMJGKK6QQs4VxTY2xJR5G9v4s0VjmEEQGZfsLSckGIJKyCZ9gTawV5Bx6G+OwoacZUp/YbzxjmEc8h2iUYjUYFGTdw718v/0FxYeeCcxnplnWcggPJXntJmEPccxqjFhzJRhjkT9pm0QysbqJeEO9wtXmH5LzMtaZ/gQUIIYPqz1TopAu0KgpQkijh5KFw4aBIIXKA4Xq/H+ktTgfBBKihIDAcG5ILwHcolTwCo+KgxOOE45TgffYX8XTnVbTlJjs5hCLlg1h9zhdKCg4PgQykUILqGKhFqxPwfHm1A5CCb7hHDeKINThA1QXljl95WkxtsWZHzEnjjy1IeSgPODcobyxmc4X+G6Woog4hTTj+iHKFWo3pACQnf5N30T1QQ8UAl5dkIh7Z418ERt5MIJxiGmDKQRgo+KwP5PCAb/5m8olTih2BPyoQSxrhexyEFmTDAnSyUJaYhMYOEDJ5q+z1zAogah1Ciw4A/u9G36O+Tb027UA+4ovRBQyBtzDP2dMUEdLHYwt7DohOLEflHsRFg332UMQfYZWyi5qMq+6kVBgoiE42pOgggZYlGDvd0QGiIVCLuFnNkL0gj29FlCSMGHUEuIEfMR6jkkk7kZtd0zSY0dQ6FiBkFkXiNzNeMRwgURxZaMU+5NSDLqHjbynqOwLc/CQiX2RvXkmZgnCT8lJJytEMyfLOxANGkjtmbhgbmOi2fmM3/jGGWSuYGFNhY8GdssMNFfaC+Jk3zVS3+mz+ilCASDgBLEYFDSMoqAIhAyAlf/t0C+WFke1PcePzFdjhqY0GhZVldZQeblTCiWXWnG0SY7IMoLKiD74SB3hNSxes9Lmc8JT+QFjmOBA86/IZMoKqzqUz+ONIoCq/+8cAkTYrUWZxsCCXFiJZhVXV70vOD5N6QpLGF4S/4uwk8w14ibRPhp5GKFGpXQpvVn/w2OMZiBBw4IIaPghIMGscDRYWUf9QTHlpV/nBGcXdRWHCjIO04L5XCQcARxiknKAKH3ZwvUNJxqCD9qoj3m4rzzzjOkiJX1cF1/LVgus8vzgrrdLelDZb+ETkGVJZwRHFASWaBAuUWZshckAhIJIcdBhSSz8k8/RIGgD6KqQGYgKPRNbEOIG4ojTiYKBmUgLvRVQvMIccTptuOC0EecSX4TogdRsReEyLOvh6Vvswdx3jwp+8c/gsIxZtw4Sbz22oBlCWnmOZk37JmEnl8i3JN9W+CNIw8BZDygNLFXETLCGKdvYxvCsFmsgDRAEljQ4KLfghnhu5AVxgdjAPvyHcYTcwZtQXGHbKAcsjjAvGSP7oHcUJbxgh3JCIwa76teiCf2DceVtXyZvHDnHVJZHnhO7z10qFxw970Sl+B7TmchCDWc+ZmFKF8XmKGoggF79bABZB5CxN9QGyFjZ511ltlzy7zOO4D5CwLvzxaNYQZBRB1m7sdOEFTmOEgo5Iv7MqdRhsgVX3MU5I+2cqwSz8gCAW21kQ/MfxBA2svf6XeEQEMQIcBktSWyBfXS3ziG6HHZCBd+cxF1wDuL+nzVa6M/wtFf9B6tHwEliK3fhvoEioAjEViZ55aCspqg2jaoU4ykJ7oaLYuyRcgVTjGEzu5TsYeKo7KwomsPCkYFwPHCGWO1mpcvpNIe4o6jTlmcRlaLqR9iBDnkOzjm/N0eQo6zjnOAs46jjRPIZ95hUUE9cFMLlWwQKc0K7ttJvUU69Gq0rA2vxfHhOW2yC57fKoRgTaIEHBicGj63B33bA9VxhsEOBRbSiW1wXCkHVtiBz/g+Sq8/W+AM45BjG+yB0oCjDAmiHZ4JcoIDoemlstylUlRTFVQFvWOSJMUVG1RZ+h840HfAD9z5bS+en7Bcq5DYg9tRDMCev4ExtoKI8xucCGvk3/yN/s5vayewQ5myZ8phD7CGgDNO+C712wsn3LOvB/VgzVCoFptv2hRUTVHJyeLq2TNgWUgfz8m8AVbeCY7sAffgzf+DEQo4duE32DIn2IPRmW8IGaQf48gT2suF3cCMerAx/Z4xQD2QA/qzvQdjifkFu7DowbyErewYoiztxE70ee7pq17GRjjCS3m+itJS2bJundTUVAfEPCGpg3Tr29dvMimen2diDgVXXxfPRR9FWaQvYwNIOTbib8xZzM/MDZA5qzBiv8Zs0RhmEETsRtgv9+H/7RhlbHFf7ETb/c1RfIe28kN/YC5lYYdFS/ofSiQ2p73WrjwfF22jv/AbddTfOLZKK3iAH7+5ILZgggpOf/Gul3k6nHNowI6iBRyNgBJER5tHG6cIKAKKgCKgCCgCkUIA0kaIJ4qOXRzB+YdwEgZs1ZxItU/v23wI+EpSE2rtEEj6C4qyJW70IYgbGWxRJMN5dEyo7dfyioBFQAmi9gVFQBFQBBQBRUARUAR8IEAIKqGhhE4TBopyhbJHaC4hpJ5HLyiArRsB1D3CSkl609QLZZD+QqIvogRQDYlsIYycrRGQw3Ac09PU9uv3FAEliNoHFAFFQBFQBBQBRUARaAQBQkwJ9yMcm9BILkINCdUjnDBc+zPVSC2PAKGZkDfPTLdNuSv9hdBS21+ok/7Cj/aXpiCq34kEAqogRgJ1vacioAgoAoqAIqAIKAKKgCKgCCgCDkRACaIDjaJNUgQUAUVAEVAEFAFFQBFQBBQBRSASCChBjATqek9FQBFQBBQBRUARUAQUAUVAEVAEHIjA/wMR4frmmNg2QwAAAABJRU5ErkJggg=="/>
          <p:cNvSpPr>
            <a:spLocks noChangeAspect="1" noChangeArrowheads="1"/>
          </p:cNvSpPr>
          <p:nvPr/>
        </p:nvSpPr>
        <p:spPr bwMode="auto">
          <a:xfrm>
            <a:off x="282575" y="-2468563"/>
            <a:ext cx="57531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86" y="1025235"/>
            <a:ext cx="5523679" cy="5785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562" y="1431600"/>
            <a:ext cx="51631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Zelo pogosto: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reševanje praktičnih primerov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samostojno učenje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metodo diskusije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metodo razlage</a:t>
            </a:r>
          </a:p>
          <a:p>
            <a:pPr fontAlgn="base"/>
            <a:endParaRPr lang="sl-SI" dirty="0"/>
          </a:p>
          <a:p>
            <a:r>
              <a:rPr lang="sl-SI" b="1" dirty="0"/>
              <a:t>Pogosto: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metodo razlage 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problemsko učenje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frontalno učno obliko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Individualno</a:t>
            </a:r>
          </a:p>
          <a:p>
            <a:pPr fontAlgn="base"/>
            <a:endParaRPr lang="sl-SI" dirty="0"/>
          </a:p>
          <a:p>
            <a:r>
              <a:rPr lang="sl-SI" b="1" dirty="0"/>
              <a:t>Zelo redko: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sodelovanje v raziskovalnem delu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skupne seminarske naloge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skupinske prezentacije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metode samovrednotenja dela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l-SI" dirty="0"/>
              <a:t>igranje vlog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243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45" y="618836"/>
            <a:ext cx="9670576" cy="62391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300" i="1" dirty="0">
                <a:solidFill>
                  <a:schemeClr val="tx1"/>
                </a:solidFill>
                <a:latin typeface="+mn-lt"/>
                <a:ea typeface="+mn-ea"/>
              </a:rPr>
              <a:t>Opišite primer uporabe metode, ki jo najpogosteje uporabljate pri izvajanju predavanj.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345" y="1803967"/>
            <a:ext cx="6096000" cy="4404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Izpolnjevanje </a:t>
            </a:r>
            <a:r>
              <a:rPr lang="sl-SI" sz="2100" dirty="0" err="1"/>
              <a:t>samoocenitvenih</a:t>
            </a:r>
            <a:r>
              <a:rPr lang="sl-SI" sz="2100" dirty="0"/>
              <a:t> testov svojih lastnosti ali načinov dela,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predavanja s praktičnimi primeri iz prakse,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delo v paru,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konfrontacijo,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obrambo stališč,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razvoj algoritma za podani realen izziv,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100" dirty="0"/>
              <a:t>izdelava poslovnega načrta v skupini, ki ga vsaka skupina na seminarju tudi zagovarja. </a:t>
            </a:r>
          </a:p>
        </p:txBody>
      </p:sp>
      <p:pic>
        <p:nvPicPr>
          <p:cNvPr id="1026" name="Picture 2" descr="Teamwork background design">
            <a:extLst>
              <a:ext uri="{FF2B5EF4-FFF2-40B4-BE49-F238E27FC236}">
                <a16:creationId xmlns:a16="http://schemas.microsoft.com/office/drawing/2014/main" id="{7C415CD0-9038-6F8F-01A0-529CDE5F5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14"/>
          <a:stretch/>
        </p:blipFill>
        <p:spPr bwMode="auto">
          <a:xfrm>
            <a:off x="6400800" y="2196309"/>
            <a:ext cx="3454041" cy="29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EFE23E4-56A1-17F3-BC5E-92C9B66A3A37}"/>
              </a:ext>
            </a:extLst>
          </p:cNvPr>
          <p:cNvSpPr txBox="1"/>
          <p:nvPr/>
        </p:nvSpPr>
        <p:spPr>
          <a:xfrm>
            <a:off x="7040521" y="5272404"/>
            <a:ext cx="2814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/>
              <a:t>Vir: </a:t>
            </a:r>
            <a:r>
              <a:rPr lang="sl-SI" sz="1400" i="1" dirty="0" err="1"/>
              <a:t>Freepik</a:t>
            </a:r>
            <a:endParaRPr lang="sl-SI" sz="1400" i="1" dirty="0"/>
          </a:p>
        </p:txBody>
      </p:sp>
    </p:spTree>
    <p:extLst>
      <p:ext uri="{BB962C8B-B14F-4D97-AF65-F5344CB8AC3E}">
        <p14:creationId xmlns:p14="http://schemas.microsoft.com/office/powerpoint/2010/main" val="26469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 Microsoft PowerPointova predstavitev" id="{5469D02D-0B5B-4888-9918-D4F7344A0ACF}" vid="{E22870D7-46CF-40E5-B146-604AB908925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c19c4-5502-4337-a563-80122bb492c5">
      <Terms xmlns="http://schemas.microsoft.com/office/infopath/2007/PartnerControls"/>
    </lcf76f155ced4ddcb4097134ff3c332f>
    <TaxCatchAll xmlns="459b17cd-c081-40af-8ae3-7291a8ba2f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6" ma:contentTypeDescription="Ustvari nov dokument." ma:contentTypeScope="" ma:versionID="b46cfa640bb952434e3b1c6e0065a9a3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4c5d16fa920bf5545b5759dafc11bdfb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E7BDFB-502A-4B88-83A6-2EA60CF75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25D532-062B-4C5D-A413-5466C1281E81}">
  <ds:schemaRefs>
    <ds:schemaRef ds:uri="http://schemas.microsoft.com/office/2006/metadata/properties"/>
    <ds:schemaRef ds:uri="459b17cd-c081-40af-8ae3-7291a8ba2f52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adfc19c4-5502-4337-a563-80122bb492c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739903-1F6D-4A56-9FBB-5DC02AD76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c19c4-5502-4337-a563-80122bb492c5"/>
    <ds:schemaRef ds:uri="459b17cd-c081-40af-8ae3-7291a8ba2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677</Words>
  <Application>Microsoft Office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Roboto</vt:lpstr>
      <vt:lpstr>Roboto Light</vt:lpstr>
      <vt:lpstr>Symbol</vt:lpstr>
      <vt:lpstr>Officeova tema</vt:lpstr>
      <vt:lpstr>POMEN DIDAKTIČNIH ZNANJ PREDAVATELJA ZA BOLJŠE POKLICNE KOMPETENCE ŠTUDENTOV  </vt:lpstr>
      <vt:lpstr>VSEBINA</vt:lpstr>
      <vt:lpstr>NAMEN IN CILJI</vt:lpstr>
      <vt:lpstr>POKLICNE KOMPETENCE ŠTUDENTOV</vt:lpstr>
      <vt:lpstr>DIDAKTIČNA ZNANJA IN KOMPETENCE VIŠJEŠOLSKIH PREDAVATELJEV</vt:lpstr>
      <vt:lpstr>RAZLIČNE OBLIKE IN METODE DELA</vt:lpstr>
      <vt:lpstr>IZSLEDKI RAZISKAVE</vt:lpstr>
      <vt:lpstr>PowerPoint Presentation</vt:lpstr>
      <vt:lpstr>PowerPoint Presentation</vt:lpstr>
      <vt:lpstr>PowerPoint Presentation</vt:lpstr>
      <vt:lpstr>PowerPoint Presentation</vt:lpstr>
      <vt:lpstr>PREDLOG DIDAKTIČNIH VSEBIN</vt:lpstr>
      <vt:lpstr>PowerPoint Presentation</vt:lpstr>
      <vt:lpstr>SKLEP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Skupnost VSS</dc:creator>
  <cp:lastModifiedBy>Tomažin, Eva</cp:lastModifiedBy>
  <cp:revision>58</cp:revision>
  <dcterms:created xsi:type="dcterms:W3CDTF">2016-11-28T08:39:30Z</dcterms:created>
  <dcterms:modified xsi:type="dcterms:W3CDTF">2023-05-09T20:53:38Z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  <property fmtid="{D5CDD505-2E9C-101B-9397-08002B2CF9AE}" pid="3" name="MediaServiceImageTags">
    <vt:lpwstr/>
  </property>
</Properties>
</file>