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31" roundtripDataSignature="AMtx7mg8Wci0ebi/6kv4xX9K5xKQ+HLtC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48DB19D-B038-4648-8C5B-37362B241B67}">
  <a:tblStyle styleId="{848DB19D-B038-4648-8C5B-37362B241B67}" styleName="Table_0">
    <a:wholeTbl>
      <a:tcTxStyle>
        <a:font>
          <a:latin typeface="Arial"/>
          <a:ea typeface="Arial"/>
          <a:cs typeface="Arial"/>
        </a:font>
        <a:srgbClr val="000000"/>
      </a:tcTxStyle>
      <a:tcStyle>
        <a:tcBdr>
          <a:left>
            <a:ln cap="flat" cmpd="sng" w="6350">
              <a:solidFill>
                <a:srgbClr val="000000"/>
              </a:solidFill>
              <a:prstDash val="solid"/>
              <a:round/>
              <a:headEnd len="sm" w="sm" type="none"/>
              <a:tailEnd len="sm" w="sm" type="none"/>
            </a:ln>
          </a:left>
          <a:right>
            <a:ln cap="flat" cmpd="sng" w="6350">
              <a:solidFill>
                <a:srgbClr val="000000"/>
              </a:solidFill>
              <a:prstDash val="solid"/>
              <a:round/>
              <a:headEnd len="sm" w="sm" type="none"/>
              <a:tailEnd len="sm" w="sm" type="none"/>
            </a:ln>
          </a:right>
          <a:top>
            <a:ln cap="flat" cmpd="sng" w="6350">
              <a:solidFill>
                <a:srgbClr val="000000"/>
              </a:solidFill>
              <a:prstDash val="solid"/>
              <a:round/>
              <a:headEnd len="sm" w="sm" type="none"/>
              <a:tailEnd len="sm" w="sm" type="none"/>
            </a:ln>
          </a:top>
          <a:bottom>
            <a:ln cap="flat" cmpd="sng" w="6350">
              <a:solidFill>
                <a:srgbClr val="000000"/>
              </a:solidFill>
              <a:prstDash val="solid"/>
              <a:round/>
              <a:headEnd len="sm" w="sm" type="none"/>
              <a:tailEnd len="sm" w="sm" type="none"/>
            </a:ln>
          </a:bottom>
          <a:insideH>
            <a:ln cap="flat" cmpd="sng" w="6350">
              <a:solidFill>
                <a:srgbClr val="000000"/>
              </a:solidFill>
              <a:prstDash val="solid"/>
              <a:round/>
              <a:headEnd len="sm" w="sm" type="none"/>
              <a:tailEnd len="sm" w="sm" type="none"/>
            </a:ln>
          </a:insideH>
          <a:insideV>
            <a:ln cap="flat" cmpd="sng" w="635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customschemas.google.com/relationships/presentationmetadata" Target="metadata"/><Relationship Id="rId30" Type="http://schemas.openxmlformats.org/officeDocument/2006/relationships/slide" Target="slides/slide24.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sl-S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253f7018c64_0_6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253f7018c64_0_6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g253f7018c64_0_6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8" name="Google Shape;188;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253f7018c64_0_6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253f7018c64_0_6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g253f7018c64_0_66: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l-SI"/>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253f7018c64_0_7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253f7018c64_0_7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g253f7018c64_0_7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253f7018c64_0_7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253f7018c64_0_7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g253f7018c64_0_79: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253f7018c64_0_1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253f7018c64_0_1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1" name="Google Shape;221;g253f7018c64_0_116: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l-SI"/>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253f7018c64_0_8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253f7018c64_0_8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g253f7018c64_0_8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253f7018c64_0_9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253f7018c64_0_9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g253f7018c64_0_9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253f7018c64_0_13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253f7018c64_0_1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2" name="Google Shape;242;g253f7018c64_0_13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253f7018c64_0_14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253f7018c64_0_1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g253f7018c64_0_14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253f7018c64_0_14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253f7018c64_0_1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6" name="Google Shape;256;g253f7018c64_0_14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253f7018c64_0_15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253f7018c64_0_15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g253f7018c64_0_15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253f7018c64_0_15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9" name="Google Shape;269;g253f7018c64_0_15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253f7018c64_0_1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5" name="Google Shape;275;g253f7018c64_0_16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253f7018c64_0_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g253f7018c64_0_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253f7018c64_0_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253f7018c64_0_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g253f7018c64_0_1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l-SI"/>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53f7018c64_0_1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253f7018c64_0_1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g253f7018c64_0_123: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53f7018c64_0_3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53f7018c64_0_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g253f7018c64_0_35: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l-SI"/>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53f7018c64_0_4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53f7018c64_0_4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g253f7018c64_0_48: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l-SI"/>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253f7018c64_0_5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253f7018c64_0_5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g253f7018c64_0_54: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l-SI"/>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5" name="Shape 15"/>
        <p:cNvGrpSpPr/>
        <p:nvPr/>
      </p:nvGrpSpPr>
      <p:grpSpPr>
        <a:xfrm>
          <a:off x="0" y="0"/>
          <a:ext cx="0" cy="0"/>
          <a:chOff x="0" y="0"/>
          <a:chExt cx="0" cy="0"/>
        </a:xfrm>
      </p:grpSpPr>
      <p:pic>
        <p:nvPicPr>
          <p:cNvPr descr="Slika, ki vsebuje besede besedilo, skupina, postavljajoče&#10;&#10;Opis je samodejno ustvarjen" id="16" name="Google Shape;16;p7"/>
          <p:cNvPicPr preferRelativeResize="0"/>
          <p:nvPr/>
        </p:nvPicPr>
        <p:blipFill rotWithShape="1">
          <a:blip r:embed="rId2">
            <a:alphaModFix/>
          </a:blip>
          <a:srcRect b="0" l="0" r="0" t="0"/>
          <a:stretch/>
        </p:blipFill>
        <p:spPr>
          <a:xfrm>
            <a:off x="0" y="0"/>
            <a:ext cx="9144000" cy="5143500"/>
          </a:xfrm>
          <a:prstGeom prst="rect">
            <a:avLst/>
          </a:prstGeom>
          <a:noFill/>
          <a:ln>
            <a:noFill/>
          </a:ln>
        </p:spPr>
      </p:pic>
      <p:sp>
        <p:nvSpPr>
          <p:cNvPr id="17" name="Google Shape;17;p7"/>
          <p:cNvSpPr/>
          <p:nvPr/>
        </p:nvSpPr>
        <p:spPr>
          <a:xfrm>
            <a:off x="0" y="1489980"/>
            <a:ext cx="3515618" cy="1836989"/>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18" name="Google Shape;18;p7"/>
          <p:cNvCxnSpPr/>
          <p:nvPr/>
        </p:nvCxnSpPr>
        <p:spPr>
          <a:xfrm rot="10800000">
            <a:off x="0" y="3579862"/>
            <a:ext cx="2339752" cy="0"/>
          </a:xfrm>
          <a:prstGeom prst="straightConnector1">
            <a:avLst/>
          </a:prstGeom>
          <a:noFill/>
          <a:ln cap="flat" cmpd="sng" w="28575">
            <a:solidFill>
              <a:srgbClr val="F6BF43"/>
            </a:solidFill>
            <a:prstDash val="solid"/>
            <a:round/>
            <a:headEnd len="sm" w="sm" type="none"/>
            <a:tailEnd len="sm" w="sm" type="none"/>
          </a:ln>
        </p:spPr>
      </p:cxnSp>
      <p:cxnSp>
        <p:nvCxnSpPr>
          <p:cNvPr id="19" name="Google Shape;19;p7"/>
          <p:cNvCxnSpPr/>
          <p:nvPr/>
        </p:nvCxnSpPr>
        <p:spPr>
          <a:xfrm rot="10800000">
            <a:off x="2843808" y="3579862"/>
            <a:ext cx="671810" cy="0"/>
          </a:xfrm>
          <a:prstGeom prst="straightConnector1">
            <a:avLst/>
          </a:prstGeom>
          <a:noFill/>
          <a:ln cap="flat" cmpd="sng" w="28575">
            <a:solidFill>
              <a:srgbClr val="F6BF43"/>
            </a:solidFill>
            <a:prstDash val="solid"/>
            <a:round/>
            <a:headEnd len="sm" w="sm" type="none"/>
            <a:tailEnd len="sm" w="sm" type="none"/>
          </a:ln>
        </p:spPr>
      </p:cxnSp>
      <p:sp>
        <p:nvSpPr>
          <p:cNvPr id="20" name="Google Shape;20;p7"/>
          <p:cNvSpPr/>
          <p:nvPr/>
        </p:nvSpPr>
        <p:spPr>
          <a:xfrm>
            <a:off x="0" y="3798302"/>
            <a:ext cx="3515618" cy="760134"/>
          </a:xfrm>
          <a:prstGeom prst="rect">
            <a:avLst/>
          </a:prstGeom>
          <a:solidFill>
            <a:srgbClr val="4B88F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7"/>
          <p:cNvSpPr txBox="1"/>
          <p:nvPr>
            <p:ph type="title"/>
          </p:nvPr>
        </p:nvSpPr>
        <p:spPr>
          <a:xfrm>
            <a:off x="179512" y="1635646"/>
            <a:ext cx="3024336" cy="91666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EB376F"/>
              </a:buClr>
              <a:buSzPts val="2400"/>
              <a:buFont typeface="Arial"/>
              <a:buNone/>
              <a:defRPr b="1" i="0" sz="2400">
                <a:solidFill>
                  <a:srgbClr val="EB376F"/>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7"/>
          <p:cNvSpPr txBox="1"/>
          <p:nvPr>
            <p:ph idx="1" type="body"/>
          </p:nvPr>
        </p:nvSpPr>
        <p:spPr>
          <a:xfrm>
            <a:off x="179512" y="2697115"/>
            <a:ext cx="3024336" cy="450699"/>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SzPts val="1200"/>
              <a:buFont typeface="Arial"/>
              <a:buNone/>
              <a:defRPr b="0" i="0" sz="1200">
                <a:solidFill>
                  <a:schemeClr val="dk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23" name="Google Shape;23;p7"/>
          <p:cNvSpPr txBox="1"/>
          <p:nvPr>
            <p:ph idx="2" type="body"/>
          </p:nvPr>
        </p:nvSpPr>
        <p:spPr>
          <a:xfrm>
            <a:off x="179512" y="3971856"/>
            <a:ext cx="3024336" cy="400094"/>
          </a:xfrm>
          <a:prstGeom prst="rect">
            <a:avLst/>
          </a:prstGeom>
          <a:noFill/>
          <a:ln>
            <a:noFill/>
          </a:ln>
        </p:spPr>
        <p:txBody>
          <a:bodyPr anchorCtr="0" anchor="t" bIns="45700" lIns="91425" spcFirstLastPara="1" rIns="91425" wrap="square" tIns="45700">
            <a:normAutofit/>
          </a:bodyPr>
          <a:lstStyle>
            <a:lvl1pPr indent="-228600" lvl="0" marL="457200" algn="l">
              <a:spcBef>
                <a:spcPts val="220"/>
              </a:spcBef>
              <a:spcAft>
                <a:spcPts val="0"/>
              </a:spcAft>
              <a:buSzPts val="1100"/>
              <a:buFont typeface="Arial"/>
              <a:buNone/>
              <a:defRPr b="0" i="0" sz="1100">
                <a:solidFill>
                  <a:schemeClr val="lt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grpSp>
        <p:nvGrpSpPr>
          <p:cNvPr id="24" name="Google Shape;24;p7"/>
          <p:cNvGrpSpPr/>
          <p:nvPr/>
        </p:nvGrpSpPr>
        <p:grpSpPr>
          <a:xfrm>
            <a:off x="7643558" y="267494"/>
            <a:ext cx="1152128" cy="1152128"/>
            <a:chOff x="8585200" y="617960"/>
            <a:chExt cx="4424744" cy="4424744"/>
          </a:xfrm>
        </p:grpSpPr>
        <p:sp>
          <p:nvSpPr>
            <p:cNvPr id="25" name="Google Shape;25;p7"/>
            <p:cNvSpPr/>
            <p:nvPr/>
          </p:nvSpPr>
          <p:spPr>
            <a:xfrm>
              <a:off x="8585200" y="617960"/>
              <a:ext cx="4424744" cy="442474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26" name="Google Shape;26;p7"/>
            <p:cNvPicPr preferRelativeResize="0"/>
            <p:nvPr/>
          </p:nvPicPr>
          <p:blipFill rotWithShape="1">
            <a:blip r:embed="rId3">
              <a:alphaModFix/>
            </a:blip>
            <a:srcRect b="0" l="0" r="0" t="0"/>
            <a:stretch/>
          </p:blipFill>
          <p:spPr>
            <a:xfrm>
              <a:off x="8619655" y="1191908"/>
              <a:ext cx="4297689" cy="3130302"/>
            </a:xfrm>
            <a:prstGeom prst="rect">
              <a:avLst/>
            </a:prstGeom>
            <a:noFill/>
            <a:ln>
              <a:noFill/>
            </a:ln>
          </p:spPr>
        </p:pic>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one content + picture (left)">
  <p:cSld name="Title + one content + picture (left)">
    <p:spTree>
      <p:nvGrpSpPr>
        <p:cNvPr id="103" name="Shape 103"/>
        <p:cNvGrpSpPr/>
        <p:nvPr/>
      </p:nvGrpSpPr>
      <p:grpSpPr>
        <a:xfrm>
          <a:off x="0" y="0"/>
          <a:ext cx="0" cy="0"/>
          <a:chOff x="0" y="0"/>
          <a:chExt cx="0" cy="0"/>
        </a:xfrm>
      </p:grpSpPr>
      <p:sp>
        <p:nvSpPr>
          <p:cNvPr id="104" name="Google Shape;104;p16"/>
          <p:cNvSpPr txBox="1"/>
          <p:nvPr>
            <p:ph type="title"/>
          </p:nvPr>
        </p:nvSpPr>
        <p:spPr>
          <a:xfrm>
            <a:off x="5364088" y="267493"/>
            <a:ext cx="3024336" cy="94539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4B88F7"/>
              </a:buClr>
              <a:buSzPts val="2700"/>
              <a:buFont typeface="Calibri"/>
              <a:buNone/>
              <a:defRPr b="1" i="0" sz="2700">
                <a:solidFill>
                  <a:srgbClr val="4B88F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cxnSp>
        <p:nvCxnSpPr>
          <p:cNvPr id="105" name="Google Shape;105;p16"/>
          <p:cNvCxnSpPr/>
          <p:nvPr/>
        </p:nvCxnSpPr>
        <p:spPr>
          <a:xfrm>
            <a:off x="4644008" y="0"/>
            <a:ext cx="0" cy="3456384"/>
          </a:xfrm>
          <a:prstGeom prst="straightConnector1">
            <a:avLst/>
          </a:prstGeom>
          <a:noFill/>
          <a:ln cap="flat" cmpd="sng" w="28575">
            <a:solidFill>
              <a:srgbClr val="EB376F"/>
            </a:solidFill>
            <a:prstDash val="solid"/>
            <a:round/>
            <a:headEnd len="sm" w="sm" type="none"/>
            <a:tailEnd len="sm" w="sm" type="none"/>
          </a:ln>
        </p:spPr>
      </p:cxnSp>
      <p:cxnSp>
        <p:nvCxnSpPr>
          <p:cNvPr id="106" name="Google Shape;106;p16"/>
          <p:cNvCxnSpPr/>
          <p:nvPr/>
        </p:nvCxnSpPr>
        <p:spPr>
          <a:xfrm>
            <a:off x="4644008" y="4203204"/>
            <a:ext cx="0" cy="940296"/>
          </a:xfrm>
          <a:prstGeom prst="straightConnector1">
            <a:avLst/>
          </a:prstGeom>
          <a:noFill/>
          <a:ln cap="flat" cmpd="sng" w="28575">
            <a:solidFill>
              <a:srgbClr val="EB376F"/>
            </a:solidFill>
            <a:prstDash val="solid"/>
            <a:round/>
            <a:headEnd len="sm" w="sm" type="none"/>
            <a:tailEnd len="sm" w="sm" type="none"/>
          </a:ln>
        </p:spPr>
      </p:cxnSp>
      <p:sp>
        <p:nvSpPr>
          <p:cNvPr id="107" name="Google Shape;107;p16"/>
          <p:cNvSpPr/>
          <p:nvPr>
            <p:ph idx="2" type="pic"/>
          </p:nvPr>
        </p:nvSpPr>
        <p:spPr>
          <a:xfrm>
            <a:off x="0" y="0"/>
            <a:ext cx="4463480" cy="5143500"/>
          </a:xfrm>
          <a:prstGeom prst="rect">
            <a:avLst/>
          </a:prstGeom>
          <a:noFill/>
          <a:ln>
            <a:noFill/>
          </a:ln>
        </p:spPr>
      </p:sp>
      <p:sp>
        <p:nvSpPr>
          <p:cNvPr id="108" name="Google Shape;108;p16"/>
          <p:cNvSpPr txBox="1"/>
          <p:nvPr>
            <p:ph idx="1" type="body"/>
          </p:nvPr>
        </p:nvSpPr>
        <p:spPr>
          <a:xfrm>
            <a:off x="5380111" y="1419623"/>
            <a:ext cx="3024330" cy="3168351"/>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Clr>
                <a:srgbClr val="EB376F"/>
              </a:buClr>
              <a:buSzPts val="1500"/>
              <a:buFont typeface="Noto Sans Symbols"/>
              <a:buChar char="▪"/>
              <a:defRPr b="0" i="0" sz="1500">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one content + picture (right)">
  <p:cSld name="Title + one content + picture (right)">
    <p:spTree>
      <p:nvGrpSpPr>
        <p:cNvPr id="109" name="Shape 109"/>
        <p:cNvGrpSpPr/>
        <p:nvPr/>
      </p:nvGrpSpPr>
      <p:grpSpPr>
        <a:xfrm>
          <a:off x="0" y="0"/>
          <a:ext cx="0" cy="0"/>
          <a:chOff x="0" y="0"/>
          <a:chExt cx="0" cy="0"/>
        </a:xfrm>
      </p:grpSpPr>
      <p:sp>
        <p:nvSpPr>
          <p:cNvPr id="110" name="Google Shape;110;p17"/>
          <p:cNvSpPr/>
          <p:nvPr>
            <p:ph idx="2" type="pic"/>
          </p:nvPr>
        </p:nvSpPr>
        <p:spPr>
          <a:xfrm>
            <a:off x="4680520" y="0"/>
            <a:ext cx="4463480" cy="5143500"/>
          </a:xfrm>
          <a:prstGeom prst="rect">
            <a:avLst/>
          </a:prstGeom>
          <a:noFill/>
          <a:ln>
            <a:noFill/>
          </a:ln>
        </p:spPr>
      </p:sp>
      <p:sp>
        <p:nvSpPr>
          <p:cNvPr id="111" name="Google Shape;111;p17"/>
          <p:cNvSpPr txBox="1"/>
          <p:nvPr>
            <p:ph type="title"/>
          </p:nvPr>
        </p:nvSpPr>
        <p:spPr>
          <a:xfrm>
            <a:off x="683567" y="165204"/>
            <a:ext cx="3024323" cy="932309"/>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E9622B"/>
              </a:buClr>
              <a:buSzPts val="2700"/>
              <a:buFont typeface="Calibri"/>
              <a:buNone/>
              <a:defRPr b="1" i="0" sz="2700">
                <a:solidFill>
                  <a:srgbClr val="E9622B"/>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cxnSp>
        <p:nvCxnSpPr>
          <p:cNvPr id="112" name="Google Shape;112;p17"/>
          <p:cNvCxnSpPr/>
          <p:nvPr/>
        </p:nvCxnSpPr>
        <p:spPr>
          <a:xfrm>
            <a:off x="4427984" y="0"/>
            <a:ext cx="0" cy="3456384"/>
          </a:xfrm>
          <a:prstGeom prst="straightConnector1">
            <a:avLst/>
          </a:prstGeom>
          <a:noFill/>
          <a:ln cap="flat" cmpd="sng" w="28575">
            <a:solidFill>
              <a:srgbClr val="EB376F"/>
            </a:solidFill>
            <a:prstDash val="solid"/>
            <a:round/>
            <a:headEnd len="sm" w="sm" type="none"/>
            <a:tailEnd len="sm" w="sm" type="none"/>
          </a:ln>
        </p:spPr>
      </p:cxnSp>
      <p:cxnSp>
        <p:nvCxnSpPr>
          <p:cNvPr id="113" name="Google Shape;113;p17"/>
          <p:cNvCxnSpPr/>
          <p:nvPr/>
        </p:nvCxnSpPr>
        <p:spPr>
          <a:xfrm>
            <a:off x="4427984" y="4203204"/>
            <a:ext cx="0" cy="940296"/>
          </a:xfrm>
          <a:prstGeom prst="straightConnector1">
            <a:avLst/>
          </a:prstGeom>
          <a:noFill/>
          <a:ln cap="flat" cmpd="sng" w="28575">
            <a:solidFill>
              <a:srgbClr val="EB376F"/>
            </a:solidFill>
            <a:prstDash val="solid"/>
            <a:round/>
            <a:headEnd len="sm" w="sm" type="none"/>
            <a:tailEnd len="sm" w="sm" type="none"/>
          </a:ln>
        </p:spPr>
      </p:cxnSp>
      <p:sp>
        <p:nvSpPr>
          <p:cNvPr id="114" name="Google Shape;114;p17"/>
          <p:cNvSpPr txBox="1"/>
          <p:nvPr>
            <p:ph idx="1" type="body"/>
          </p:nvPr>
        </p:nvSpPr>
        <p:spPr>
          <a:xfrm>
            <a:off x="683574" y="1275606"/>
            <a:ext cx="3024330" cy="3375084"/>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Clr>
                <a:srgbClr val="EB376F"/>
              </a:buClr>
              <a:buSzPts val="1500"/>
              <a:buFont typeface="Noto Sans Symbols"/>
              <a:buChar char="▪"/>
              <a:defRPr b="0" i="0" sz="1500">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chnical Slide">
  <p:cSld name="Technical Slide">
    <p:bg>
      <p:bgPr>
        <a:solidFill>
          <a:srgbClr val="4B88F7">
            <a:alpha val="15686"/>
          </a:srgbClr>
        </a:solidFill>
      </p:bgPr>
    </p:bg>
    <p:spTree>
      <p:nvGrpSpPr>
        <p:cNvPr id="115" name="Shape 115"/>
        <p:cNvGrpSpPr/>
        <p:nvPr/>
      </p:nvGrpSpPr>
      <p:grpSpPr>
        <a:xfrm>
          <a:off x="0" y="0"/>
          <a:ext cx="0" cy="0"/>
          <a:chOff x="0" y="0"/>
          <a:chExt cx="0" cy="0"/>
        </a:xfrm>
      </p:grpSpPr>
      <p:cxnSp>
        <p:nvCxnSpPr>
          <p:cNvPr id="116" name="Google Shape;116;p18"/>
          <p:cNvCxnSpPr/>
          <p:nvPr/>
        </p:nvCxnSpPr>
        <p:spPr>
          <a:xfrm rot="10800000">
            <a:off x="1043608" y="843558"/>
            <a:ext cx="5112568" cy="0"/>
          </a:xfrm>
          <a:prstGeom prst="straightConnector1">
            <a:avLst/>
          </a:prstGeom>
          <a:noFill/>
          <a:ln cap="flat" cmpd="sng" w="28575">
            <a:solidFill>
              <a:srgbClr val="EB376F"/>
            </a:solidFill>
            <a:prstDash val="solid"/>
            <a:round/>
            <a:headEnd len="sm" w="sm" type="none"/>
            <a:tailEnd len="sm" w="sm" type="none"/>
          </a:ln>
        </p:spPr>
      </p:cxnSp>
      <p:pic>
        <p:nvPicPr>
          <p:cNvPr id="117" name="Google Shape;117;p18"/>
          <p:cNvPicPr preferRelativeResize="0"/>
          <p:nvPr/>
        </p:nvPicPr>
        <p:blipFill rotWithShape="1">
          <a:blip r:embed="rId2">
            <a:alphaModFix/>
          </a:blip>
          <a:srcRect b="0" l="0" r="0" t="0"/>
          <a:stretch/>
        </p:blipFill>
        <p:spPr>
          <a:xfrm>
            <a:off x="1034713" y="3928858"/>
            <a:ext cx="451604" cy="451604"/>
          </a:xfrm>
          <a:prstGeom prst="rect">
            <a:avLst/>
          </a:prstGeom>
          <a:noFill/>
          <a:ln>
            <a:noFill/>
          </a:ln>
        </p:spPr>
      </p:pic>
      <p:sp>
        <p:nvSpPr>
          <p:cNvPr id="118" name="Google Shape;118;p18"/>
          <p:cNvSpPr txBox="1"/>
          <p:nvPr/>
        </p:nvSpPr>
        <p:spPr>
          <a:xfrm>
            <a:off x="937111" y="954656"/>
            <a:ext cx="5291073" cy="317009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800"/>
              <a:buFont typeface="Arial"/>
              <a:buNone/>
            </a:pPr>
            <a:r>
              <a:rPr b="0" i="0" lang="sl-SI" sz="800" u="none" cap="none" strike="noStrike">
                <a:solidFill>
                  <a:schemeClr val="dk1"/>
                </a:solidFill>
                <a:latin typeface="Arial"/>
                <a:ea typeface="Arial"/>
                <a:cs typeface="Arial"/>
                <a:sym typeface="Arial"/>
              </a:rPr>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b="0" i="0" sz="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800"/>
              <a:buFont typeface="Calibri"/>
              <a:buNone/>
            </a:pPr>
            <a:r>
              <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This work is licensed under a Creative Commons Attribution ShareAlike 4.0 International License.</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You are free to:</a:t>
            </a:r>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Share — copy and redistribute the material in any medium or format</a:t>
            </a:r>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Adapt — remix, transform, and build upon the material</a:t>
            </a:r>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for any purpose, even commercially.</a:t>
            </a:r>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The licensor cannot revoke these freedoms as long as you follow the license terms.</a:t>
            </a:r>
            <a:endParaRPr/>
          </a:p>
          <a:p>
            <a:pPr indent="0" lvl="0" marL="0" marR="0" rtl="0" algn="l">
              <a:spcBef>
                <a:spcPts val="0"/>
              </a:spcBef>
              <a:spcAft>
                <a:spcPts val="0"/>
              </a:spcAft>
              <a:buNone/>
            </a:pPr>
            <a:r>
              <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Under the following conditions:</a:t>
            </a:r>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Attribution — You must give appropriate credit, provide a link to the license, and indicate if changes were made. You may do so in any reasonable manner, but not in any way that suggests the licensor endorses you or your use.</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ShareAlike — If you remix, transform, or build upon the material, you must distribute your contributions under the same license as the original.</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sl-SI" sz="800" u="none" cap="none" strike="noStrike">
                <a:solidFill>
                  <a:schemeClr val="dk1"/>
                </a:solidFill>
                <a:latin typeface="Arial"/>
                <a:ea typeface="Arial"/>
                <a:cs typeface="Arial"/>
                <a:sym typeface="Arial"/>
              </a:rPr>
              <a:t>No additional restrictions — You may not apply legal terms or technological </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8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Calibri"/>
              <a:buNone/>
            </a:pPr>
            <a:r>
              <a:t/>
            </a:r>
            <a:endParaRPr b="0" i="0" sz="1200" u="none" cap="none" strike="noStrike">
              <a:solidFill>
                <a:schemeClr val="lt1"/>
              </a:solidFill>
              <a:latin typeface="Arial"/>
              <a:ea typeface="Arial"/>
              <a:cs typeface="Arial"/>
              <a:sym typeface="Arial"/>
            </a:endParaRPr>
          </a:p>
          <a:p>
            <a:pPr indent="0" lvl="0" marL="0" marR="0" rtl="0" algn="l">
              <a:spcBef>
                <a:spcPts val="0"/>
              </a:spcBef>
              <a:spcAft>
                <a:spcPts val="0"/>
              </a:spcAft>
              <a:buNone/>
            </a:pPr>
            <a:r>
              <a:t/>
            </a:r>
            <a:endParaRPr b="0" i="0" sz="1200" u="none" cap="none" strike="noStrike">
              <a:solidFill>
                <a:schemeClr val="lt1"/>
              </a:solidFill>
              <a:latin typeface="Arial"/>
              <a:ea typeface="Arial"/>
              <a:cs typeface="Arial"/>
              <a:sym typeface="Arial"/>
            </a:endParaRPr>
          </a:p>
        </p:txBody>
      </p:sp>
      <p:pic>
        <p:nvPicPr>
          <p:cNvPr id="119" name="Google Shape;119;p18"/>
          <p:cNvPicPr preferRelativeResize="0"/>
          <p:nvPr/>
        </p:nvPicPr>
        <p:blipFill rotWithShape="1">
          <a:blip r:embed="rId3">
            <a:alphaModFix/>
          </a:blip>
          <a:srcRect b="0" l="0" r="0" t="0"/>
          <a:stretch/>
        </p:blipFill>
        <p:spPr>
          <a:xfrm>
            <a:off x="1763688" y="3954136"/>
            <a:ext cx="1666074" cy="38323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troduction Slide ">
  <p:cSld name="Introduction Slide ">
    <p:spTree>
      <p:nvGrpSpPr>
        <p:cNvPr id="27" name="Shape 27"/>
        <p:cNvGrpSpPr/>
        <p:nvPr/>
      </p:nvGrpSpPr>
      <p:grpSpPr>
        <a:xfrm>
          <a:off x="0" y="0"/>
          <a:ext cx="0" cy="0"/>
          <a:chOff x="0" y="0"/>
          <a:chExt cx="0" cy="0"/>
        </a:xfrm>
      </p:grpSpPr>
      <p:cxnSp>
        <p:nvCxnSpPr>
          <p:cNvPr id="28" name="Google Shape;28;p8"/>
          <p:cNvCxnSpPr/>
          <p:nvPr/>
        </p:nvCxnSpPr>
        <p:spPr>
          <a:xfrm rot="10800000">
            <a:off x="1979712" y="1347614"/>
            <a:ext cx="5112568" cy="0"/>
          </a:xfrm>
          <a:prstGeom prst="straightConnector1">
            <a:avLst/>
          </a:prstGeom>
          <a:noFill/>
          <a:ln cap="flat" cmpd="sng" w="28575">
            <a:solidFill>
              <a:srgbClr val="F6BF43"/>
            </a:solidFill>
            <a:prstDash val="solid"/>
            <a:round/>
            <a:headEnd len="sm" w="sm" type="none"/>
            <a:tailEnd len="sm" w="sm" type="none"/>
          </a:ln>
        </p:spPr>
      </p:cxnSp>
      <p:sp>
        <p:nvSpPr>
          <p:cNvPr id="29" name="Google Shape;29;p8"/>
          <p:cNvSpPr txBox="1"/>
          <p:nvPr/>
        </p:nvSpPr>
        <p:spPr>
          <a:xfrm>
            <a:off x="3779" y="771550"/>
            <a:ext cx="9144000" cy="5078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sl-SI" sz="2700" u="none" cap="none" strike="noStrike">
                <a:solidFill>
                  <a:srgbClr val="4B88F7"/>
                </a:solidFill>
                <a:latin typeface="Calibri"/>
                <a:ea typeface="Calibri"/>
                <a:cs typeface="Calibri"/>
                <a:sym typeface="Calibri"/>
              </a:rPr>
              <a:t>INTRODUCTION</a:t>
            </a:r>
            <a:endParaRPr/>
          </a:p>
        </p:txBody>
      </p:sp>
      <p:sp>
        <p:nvSpPr>
          <p:cNvPr id="30" name="Google Shape;30;p8"/>
          <p:cNvSpPr txBox="1"/>
          <p:nvPr>
            <p:ph idx="1" type="body"/>
          </p:nvPr>
        </p:nvSpPr>
        <p:spPr>
          <a:xfrm>
            <a:off x="2051720" y="1995686"/>
            <a:ext cx="5256584" cy="2160240"/>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SzPts val="1500"/>
              <a:buFont typeface="Arial"/>
              <a:buChar char="•"/>
              <a:defRPr b="0" i="0" sz="1500">
                <a:solidFill>
                  <a:schemeClr val="dk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31" name="Google Shape;31;p8"/>
          <p:cNvSpPr txBox="1"/>
          <p:nvPr/>
        </p:nvSpPr>
        <p:spPr>
          <a:xfrm>
            <a:off x="207898" y="195486"/>
            <a:ext cx="1450563"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sl-SI" sz="1000" u="none" cap="none" strike="noStrike">
                <a:solidFill>
                  <a:schemeClr val="dk1"/>
                </a:solidFill>
                <a:latin typeface="Calibri"/>
                <a:ea typeface="Calibri"/>
                <a:cs typeface="Calibri"/>
                <a:sym typeface="Calibri"/>
              </a:rPr>
              <a:t>https://inclusivet.eu/ </a:t>
            </a:r>
            <a:endParaRPr b="1" i="0" sz="1000" u="none" cap="none" strike="noStrike">
              <a:solidFill>
                <a:schemeClr val="dk1"/>
              </a:solidFill>
              <a:latin typeface="Calibri"/>
              <a:ea typeface="Calibri"/>
              <a:cs typeface="Calibri"/>
              <a:sym typeface="Calibri"/>
            </a:endParaRPr>
          </a:p>
        </p:txBody>
      </p:sp>
      <p:pic>
        <p:nvPicPr>
          <p:cNvPr id="32" name="Google Shape;32;p8"/>
          <p:cNvPicPr preferRelativeResize="0"/>
          <p:nvPr/>
        </p:nvPicPr>
        <p:blipFill rotWithShape="1">
          <a:blip r:embed="rId2">
            <a:alphaModFix/>
          </a:blip>
          <a:srcRect b="0" l="0" r="0" t="0"/>
          <a:stretch/>
        </p:blipFill>
        <p:spPr>
          <a:xfrm>
            <a:off x="7954443" y="195486"/>
            <a:ext cx="973860" cy="648072"/>
          </a:xfrm>
          <a:prstGeom prst="rect">
            <a:avLst/>
          </a:prstGeom>
          <a:noFill/>
          <a:ln>
            <a:noFill/>
          </a:ln>
        </p:spPr>
      </p:pic>
      <p:pic>
        <p:nvPicPr>
          <p:cNvPr id="33" name="Google Shape;33;p8"/>
          <p:cNvPicPr preferRelativeResize="0"/>
          <p:nvPr/>
        </p:nvPicPr>
        <p:blipFill rotWithShape="1">
          <a:blip r:embed="rId3">
            <a:alphaModFix/>
          </a:blip>
          <a:srcRect b="0" l="0" r="0" t="0"/>
          <a:stretch/>
        </p:blipFill>
        <p:spPr>
          <a:xfrm>
            <a:off x="210308" y="4209599"/>
            <a:ext cx="2016224" cy="1999281"/>
          </a:xfrm>
          <a:prstGeom prst="rect">
            <a:avLst/>
          </a:prstGeom>
          <a:noFill/>
          <a:ln>
            <a:noFill/>
          </a:ln>
        </p:spPr>
      </p:pic>
      <p:pic>
        <p:nvPicPr>
          <p:cNvPr id="34" name="Google Shape;34;p8"/>
          <p:cNvPicPr preferRelativeResize="0"/>
          <p:nvPr/>
        </p:nvPicPr>
        <p:blipFill rotWithShape="1">
          <a:blip r:embed="rId3">
            <a:alphaModFix/>
          </a:blip>
          <a:srcRect b="0" l="0" r="0" t="0"/>
          <a:stretch/>
        </p:blipFill>
        <p:spPr>
          <a:xfrm rot="-5400000">
            <a:off x="2475298" y="4274724"/>
            <a:ext cx="2016224" cy="1999281"/>
          </a:xfrm>
          <a:prstGeom prst="rect">
            <a:avLst/>
          </a:prstGeom>
          <a:noFill/>
          <a:ln>
            <a:noFill/>
          </a:ln>
        </p:spPr>
      </p:pic>
      <p:pic>
        <p:nvPicPr>
          <p:cNvPr id="35" name="Google Shape;35;p8"/>
          <p:cNvPicPr preferRelativeResize="0"/>
          <p:nvPr/>
        </p:nvPicPr>
        <p:blipFill rotWithShape="1">
          <a:blip r:embed="rId3">
            <a:alphaModFix/>
          </a:blip>
          <a:srcRect b="0" l="0" r="0" t="0"/>
          <a:stretch/>
        </p:blipFill>
        <p:spPr>
          <a:xfrm rot="10800000">
            <a:off x="4962835" y="4266253"/>
            <a:ext cx="2016224" cy="1999281"/>
          </a:xfrm>
          <a:prstGeom prst="rect">
            <a:avLst/>
          </a:prstGeom>
          <a:noFill/>
          <a:ln>
            <a:noFill/>
          </a:ln>
        </p:spPr>
      </p:pic>
      <p:pic>
        <p:nvPicPr>
          <p:cNvPr id="36" name="Google Shape;36;p8"/>
          <p:cNvPicPr preferRelativeResize="0"/>
          <p:nvPr/>
        </p:nvPicPr>
        <p:blipFill rotWithShape="1">
          <a:blip r:embed="rId3">
            <a:alphaModFix/>
          </a:blip>
          <a:srcRect b="0" l="0" r="0" t="0"/>
          <a:stretch/>
        </p:blipFill>
        <p:spPr>
          <a:xfrm rot="5400000">
            <a:off x="7227824" y="4164398"/>
            <a:ext cx="2016224" cy="199928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lide ">
  <p:cSld name="Title and Content Slide ">
    <p:spTree>
      <p:nvGrpSpPr>
        <p:cNvPr id="37" name="Shape 37"/>
        <p:cNvGrpSpPr/>
        <p:nvPr/>
      </p:nvGrpSpPr>
      <p:grpSpPr>
        <a:xfrm>
          <a:off x="0" y="0"/>
          <a:ext cx="0" cy="0"/>
          <a:chOff x="0" y="0"/>
          <a:chExt cx="0" cy="0"/>
        </a:xfrm>
      </p:grpSpPr>
      <p:sp>
        <p:nvSpPr>
          <p:cNvPr id="38" name="Google Shape;38;p9"/>
          <p:cNvSpPr txBox="1"/>
          <p:nvPr>
            <p:ph type="title"/>
          </p:nvPr>
        </p:nvSpPr>
        <p:spPr>
          <a:xfrm>
            <a:off x="0" y="415354"/>
            <a:ext cx="91440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rgbClr val="F6BF43"/>
              </a:buClr>
              <a:buSzPts val="2700"/>
              <a:buFont typeface="Calibri"/>
              <a:buNone/>
              <a:defRPr b="1" i="0" sz="2700">
                <a:solidFill>
                  <a:srgbClr val="F6BF43"/>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cxnSp>
        <p:nvCxnSpPr>
          <p:cNvPr id="39" name="Google Shape;39;p9"/>
          <p:cNvCxnSpPr/>
          <p:nvPr/>
        </p:nvCxnSpPr>
        <p:spPr>
          <a:xfrm rot="10800000">
            <a:off x="0" y="4587974"/>
            <a:ext cx="6588224" cy="0"/>
          </a:xfrm>
          <a:prstGeom prst="straightConnector1">
            <a:avLst/>
          </a:prstGeom>
          <a:noFill/>
          <a:ln cap="flat" cmpd="sng" w="28575">
            <a:solidFill>
              <a:srgbClr val="F6BF43"/>
            </a:solidFill>
            <a:prstDash val="solid"/>
            <a:round/>
            <a:headEnd len="sm" w="sm" type="none"/>
            <a:tailEnd len="sm" w="sm" type="none"/>
          </a:ln>
        </p:spPr>
      </p:cxnSp>
      <p:sp>
        <p:nvSpPr>
          <p:cNvPr id="40" name="Google Shape;40;p9"/>
          <p:cNvSpPr txBox="1"/>
          <p:nvPr>
            <p:ph idx="1" type="body"/>
          </p:nvPr>
        </p:nvSpPr>
        <p:spPr>
          <a:xfrm>
            <a:off x="827584" y="1841574"/>
            <a:ext cx="7560840" cy="2314352"/>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Clr>
                <a:srgbClr val="916AE1"/>
              </a:buClr>
              <a:buSzPts val="1500"/>
              <a:buFont typeface="Noto Sans Symbols"/>
              <a:buChar char="▪"/>
              <a:defRPr b="0" i="0" sz="1500">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pic>
        <p:nvPicPr>
          <p:cNvPr id="41" name="Google Shape;41;p9"/>
          <p:cNvPicPr preferRelativeResize="0"/>
          <p:nvPr/>
        </p:nvPicPr>
        <p:blipFill rotWithShape="1">
          <a:blip r:embed="rId2">
            <a:alphaModFix/>
          </a:blip>
          <a:srcRect b="0" l="0" r="0" t="0"/>
          <a:stretch/>
        </p:blipFill>
        <p:spPr>
          <a:xfrm rot="5400000">
            <a:off x="7136247" y="3444318"/>
            <a:ext cx="2016224" cy="1999281"/>
          </a:xfrm>
          <a:prstGeom prst="rect">
            <a:avLst/>
          </a:prstGeom>
          <a:noFill/>
          <a:ln>
            <a:noFill/>
          </a:ln>
        </p:spPr>
      </p:pic>
      <p:sp>
        <p:nvSpPr>
          <p:cNvPr id="42" name="Google Shape;42;p9"/>
          <p:cNvSpPr txBox="1"/>
          <p:nvPr/>
        </p:nvSpPr>
        <p:spPr>
          <a:xfrm>
            <a:off x="207898" y="195486"/>
            <a:ext cx="1450563"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sl-SI" sz="1000" u="none" cap="none" strike="noStrike">
                <a:solidFill>
                  <a:schemeClr val="dk1"/>
                </a:solidFill>
                <a:latin typeface="Calibri"/>
                <a:ea typeface="Calibri"/>
                <a:cs typeface="Calibri"/>
                <a:sym typeface="Calibri"/>
              </a:rPr>
              <a:t>https://inclusivet.eu/ </a:t>
            </a:r>
            <a:endParaRPr b="1" i="0" sz="1000" u="none" cap="none" strike="noStrike">
              <a:solidFill>
                <a:schemeClr val="dk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Slide">
  <p:cSld name="Thank you Slide">
    <p:spTree>
      <p:nvGrpSpPr>
        <p:cNvPr id="43" name="Shape 43"/>
        <p:cNvGrpSpPr/>
        <p:nvPr/>
      </p:nvGrpSpPr>
      <p:grpSpPr>
        <a:xfrm>
          <a:off x="0" y="0"/>
          <a:ext cx="0" cy="0"/>
          <a:chOff x="0" y="0"/>
          <a:chExt cx="0" cy="0"/>
        </a:xfrm>
      </p:grpSpPr>
      <p:cxnSp>
        <p:nvCxnSpPr>
          <p:cNvPr id="44" name="Google Shape;44;p10"/>
          <p:cNvCxnSpPr/>
          <p:nvPr/>
        </p:nvCxnSpPr>
        <p:spPr>
          <a:xfrm rot="10800000">
            <a:off x="2011749" y="2146201"/>
            <a:ext cx="5112568" cy="0"/>
          </a:xfrm>
          <a:prstGeom prst="straightConnector1">
            <a:avLst/>
          </a:prstGeom>
          <a:noFill/>
          <a:ln cap="flat" cmpd="sng" w="28575">
            <a:solidFill>
              <a:srgbClr val="F6BF43"/>
            </a:solidFill>
            <a:prstDash val="solid"/>
            <a:round/>
            <a:headEnd len="sm" w="sm" type="none"/>
            <a:tailEnd len="sm" w="sm" type="none"/>
          </a:ln>
        </p:spPr>
      </p:cxnSp>
      <p:sp>
        <p:nvSpPr>
          <p:cNvPr id="45" name="Google Shape;45;p10"/>
          <p:cNvSpPr txBox="1"/>
          <p:nvPr/>
        </p:nvSpPr>
        <p:spPr>
          <a:xfrm>
            <a:off x="32037" y="1138089"/>
            <a:ext cx="9144000" cy="9233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sl-SI" sz="2700" u="none" cap="none" strike="noStrike">
                <a:solidFill>
                  <a:srgbClr val="4B88F7"/>
                </a:solidFill>
                <a:latin typeface="Calibri"/>
                <a:ea typeface="Calibri"/>
                <a:cs typeface="Calibri"/>
                <a:sym typeface="Calibri"/>
              </a:rPr>
              <a:t>THANK YOU FOR </a:t>
            </a:r>
            <a:endParaRPr/>
          </a:p>
          <a:p>
            <a:pPr indent="0" lvl="0" marL="0" marR="0" rtl="0" algn="ctr">
              <a:spcBef>
                <a:spcPts val="0"/>
              </a:spcBef>
              <a:spcAft>
                <a:spcPts val="0"/>
              </a:spcAft>
              <a:buNone/>
            </a:pPr>
            <a:r>
              <a:rPr b="1" i="0" lang="sl-SI" sz="2700" u="none" cap="none" strike="noStrike">
                <a:solidFill>
                  <a:srgbClr val="4B88F7"/>
                </a:solidFill>
                <a:latin typeface="Calibri"/>
                <a:ea typeface="Calibri"/>
                <a:cs typeface="Calibri"/>
                <a:sym typeface="Calibri"/>
              </a:rPr>
              <a:t>YOUR ATTENTION</a:t>
            </a:r>
            <a:endParaRPr b="1" i="0" sz="2700" u="none" cap="none" strike="noStrike">
              <a:solidFill>
                <a:srgbClr val="4B88F7"/>
              </a:solidFill>
              <a:latin typeface="Calibri"/>
              <a:ea typeface="Calibri"/>
              <a:cs typeface="Calibri"/>
              <a:sym typeface="Calibri"/>
            </a:endParaRPr>
          </a:p>
        </p:txBody>
      </p:sp>
      <p:sp>
        <p:nvSpPr>
          <p:cNvPr id="46" name="Google Shape;46;p10"/>
          <p:cNvSpPr txBox="1"/>
          <p:nvPr>
            <p:ph type="title"/>
          </p:nvPr>
        </p:nvSpPr>
        <p:spPr>
          <a:xfrm>
            <a:off x="1" y="2448813"/>
            <a:ext cx="9143999" cy="520799"/>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Clr>
                <a:schemeClr val="dk1"/>
              </a:buClr>
              <a:buSzPts val="1400"/>
              <a:buFont typeface="Arial"/>
              <a:buNone/>
              <a:defRPr b="0" i="0" sz="1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0"/>
          <p:cNvSpPr txBox="1"/>
          <p:nvPr/>
        </p:nvSpPr>
        <p:spPr>
          <a:xfrm>
            <a:off x="58815" y="3197786"/>
            <a:ext cx="9144000" cy="32316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sl-SI" sz="1500" u="none" cap="none" strike="noStrike">
                <a:solidFill>
                  <a:schemeClr val="dk1"/>
                </a:solidFill>
                <a:latin typeface="Arial"/>
                <a:ea typeface="Arial"/>
                <a:cs typeface="Arial"/>
                <a:sym typeface="Arial"/>
              </a:rPr>
              <a:t>You can download this presentation at:</a:t>
            </a:r>
            <a:endParaRPr/>
          </a:p>
        </p:txBody>
      </p:sp>
      <p:pic>
        <p:nvPicPr>
          <p:cNvPr id="48" name="Google Shape;48;p10"/>
          <p:cNvPicPr preferRelativeResize="0"/>
          <p:nvPr/>
        </p:nvPicPr>
        <p:blipFill rotWithShape="1">
          <a:blip r:embed="rId2">
            <a:alphaModFix/>
          </a:blip>
          <a:srcRect b="0" l="0" r="0" t="0"/>
          <a:stretch/>
        </p:blipFill>
        <p:spPr>
          <a:xfrm>
            <a:off x="7954443" y="195486"/>
            <a:ext cx="973860" cy="648072"/>
          </a:xfrm>
          <a:prstGeom prst="rect">
            <a:avLst/>
          </a:prstGeom>
          <a:noFill/>
          <a:ln>
            <a:noFill/>
          </a:ln>
        </p:spPr>
      </p:pic>
      <p:pic>
        <p:nvPicPr>
          <p:cNvPr id="49" name="Google Shape;49;p10"/>
          <p:cNvPicPr preferRelativeResize="0"/>
          <p:nvPr/>
        </p:nvPicPr>
        <p:blipFill rotWithShape="1">
          <a:blip r:embed="rId3">
            <a:alphaModFix/>
          </a:blip>
          <a:srcRect b="0" l="0" r="0" t="0"/>
          <a:stretch/>
        </p:blipFill>
        <p:spPr>
          <a:xfrm>
            <a:off x="210308" y="4209599"/>
            <a:ext cx="2016224" cy="1999281"/>
          </a:xfrm>
          <a:prstGeom prst="rect">
            <a:avLst/>
          </a:prstGeom>
          <a:noFill/>
          <a:ln>
            <a:noFill/>
          </a:ln>
        </p:spPr>
      </p:pic>
      <p:pic>
        <p:nvPicPr>
          <p:cNvPr id="50" name="Google Shape;50;p10"/>
          <p:cNvPicPr preferRelativeResize="0"/>
          <p:nvPr/>
        </p:nvPicPr>
        <p:blipFill rotWithShape="1">
          <a:blip r:embed="rId3">
            <a:alphaModFix/>
          </a:blip>
          <a:srcRect b="0" l="0" r="0" t="0"/>
          <a:stretch/>
        </p:blipFill>
        <p:spPr>
          <a:xfrm rot="-5400000">
            <a:off x="2475298" y="4274724"/>
            <a:ext cx="2016224" cy="1999281"/>
          </a:xfrm>
          <a:prstGeom prst="rect">
            <a:avLst/>
          </a:prstGeom>
          <a:noFill/>
          <a:ln>
            <a:noFill/>
          </a:ln>
        </p:spPr>
      </p:pic>
      <p:pic>
        <p:nvPicPr>
          <p:cNvPr id="51" name="Google Shape;51;p10"/>
          <p:cNvPicPr preferRelativeResize="0"/>
          <p:nvPr/>
        </p:nvPicPr>
        <p:blipFill rotWithShape="1">
          <a:blip r:embed="rId3">
            <a:alphaModFix/>
          </a:blip>
          <a:srcRect b="0" l="0" r="0" t="0"/>
          <a:stretch/>
        </p:blipFill>
        <p:spPr>
          <a:xfrm rot="10800000">
            <a:off x="4962835" y="4266253"/>
            <a:ext cx="2016224" cy="1999281"/>
          </a:xfrm>
          <a:prstGeom prst="rect">
            <a:avLst/>
          </a:prstGeom>
          <a:noFill/>
          <a:ln>
            <a:noFill/>
          </a:ln>
        </p:spPr>
      </p:pic>
      <p:pic>
        <p:nvPicPr>
          <p:cNvPr id="52" name="Google Shape;52;p10"/>
          <p:cNvPicPr preferRelativeResize="0"/>
          <p:nvPr/>
        </p:nvPicPr>
        <p:blipFill rotWithShape="1">
          <a:blip r:embed="rId3">
            <a:alphaModFix/>
          </a:blip>
          <a:srcRect b="0" l="0" r="0" t="0"/>
          <a:stretch/>
        </p:blipFill>
        <p:spPr>
          <a:xfrm rot="5400000">
            <a:off x="7227824" y="4164398"/>
            <a:ext cx="2016224" cy="1999281"/>
          </a:xfrm>
          <a:prstGeom prst="rect">
            <a:avLst/>
          </a:prstGeom>
          <a:noFill/>
          <a:ln>
            <a:noFill/>
          </a:ln>
        </p:spPr>
      </p:pic>
      <p:sp>
        <p:nvSpPr>
          <p:cNvPr id="53" name="Google Shape;53;p10"/>
          <p:cNvSpPr txBox="1"/>
          <p:nvPr/>
        </p:nvSpPr>
        <p:spPr>
          <a:xfrm>
            <a:off x="207898" y="195486"/>
            <a:ext cx="1450563"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sl-SI" sz="1000" u="none" cap="none" strike="noStrike">
                <a:solidFill>
                  <a:schemeClr val="dk1"/>
                </a:solidFill>
                <a:latin typeface="Calibri"/>
                <a:ea typeface="Calibri"/>
                <a:cs typeface="Calibri"/>
                <a:sym typeface="Calibri"/>
              </a:rPr>
              <a:t>https://inclusivet.eu/ </a:t>
            </a:r>
            <a:endParaRPr b="1" i="0" sz="1000" u="none" cap="none" strike="noStrike">
              <a:solidFill>
                <a:schemeClr val="dk1"/>
              </a:solidFill>
              <a:latin typeface="Calibri"/>
              <a:ea typeface="Calibri"/>
              <a:cs typeface="Calibri"/>
              <a:sym typeface="Calibri"/>
            </a:endParaRPr>
          </a:p>
        </p:txBody>
      </p:sp>
      <p:sp>
        <p:nvSpPr>
          <p:cNvPr id="54" name="Google Shape;54;p10"/>
          <p:cNvSpPr txBox="1"/>
          <p:nvPr/>
        </p:nvSpPr>
        <p:spPr>
          <a:xfrm>
            <a:off x="3275856" y="3465165"/>
            <a:ext cx="2771542"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sl-SI" sz="1600" u="none" cap="none" strike="noStrike">
                <a:solidFill>
                  <a:srgbClr val="F6BF43"/>
                </a:solidFill>
                <a:latin typeface="Calibri"/>
                <a:ea typeface="Calibri"/>
                <a:cs typeface="Calibri"/>
                <a:sym typeface="Calibri"/>
              </a:rPr>
              <a:t>https://inclusivet.eu/ </a:t>
            </a:r>
            <a:endParaRPr b="1" i="0" sz="1600" u="none" cap="none" strike="noStrike">
              <a:solidFill>
                <a:srgbClr val="F6BF43"/>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hort Description Slide ">
  <p:cSld name="Short Description Slide ">
    <p:spTree>
      <p:nvGrpSpPr>
        <p:cNvPr id="55" name="Shape 55"/>
        <p:cNvGrpSpPr/>
        <p:nvPr/>
      </p:nvGrpSpPr>
      <p:grpSpPr>
        <a:xfrm>
          <a:off x="0" y="0"/>
          <a:ext cx="0" cy="0"/>
          <a:chOff x="0" y="0"/>
          <a:chExt cx="0" cy="0"/>
        </a:xfrm>
      </p:grpSpPr>
      <p:cxnSp>
        <p:nvCxnSpPr>
          <p:cNvPr id="56" name="Google Shape;56;p11"/>
          <p:cNvCxnSpPr/>
          <p:nvPr/>
        </p:nvCxnSpPr>
        <p:spPr>
          <a:xfrm rot="10800000">
            <a:off x="1979712" y="1904314"/>
            <a:ext cx="5112568" cy="0"/>
          </a:xfrm>
          <a:prstGeom prst="straightConnector1">
            <a:avLst/>
          </a:prstGeom>
          <a:noFill/>
          <a:ln cap="flat" cmpd="sng" w="28575">
            <a:solidFill>
              <a:srgbClr val="F6BF43"/>
            </a:solidFill>
            <a:prstDash val="solid"/>
            <a:round/>
            <a:headEnd len="sm" w="sm" type="none"/>
            <a:tailEnd len="sm" w="sm" type="none"/>
          </a:ln>
        </p:spPr>
      </p:cxnSp>
      <p:sp>
        <p:nvSpPr>
          <p:cNvPr id="57" name="Google Shape;57;p11"/>
          <p:cNvSpPr txBox="1"/>
          <p:nvPr/>
        </p:nvSpPr>
        <p:spPr>
          <a:xfrm>
            <a:off x="0" y="866164"/>
            <a:ext cx="9144000"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sl-SI" sz="2400" u="none" cap="none" strike="noStrike">
                <a:solidFill>
                  <a:srgbClr val="4B88F7"/>
                </a:solidFill>
                <a:latin typeface="Calibri"/>
                <a:ea typeface="Calibri"/>
                <a:cs typeface="Calibri"/>
                <a:sym typeface="Calibri"/>
              </a:rPr>
              <a:t>SHORT DESCRIPTION OF </a:t>
            </a:r>
            <a:endParaRPr/>
          </a:p>
          <a:p>
            <a:pPr indent="0" lvl="0" marL="0" marR="0" rtl="0" algn="ctr">
              <a:spcBef>
                <a:spcPts val="0"/>
              </a:spcBef>
              <a:spcAft>
                <a:spcPts val="0"/>
              </a:spcAft>
              <a:buNone/>
            </a:pPr>
            <a:r>
              <a:rPr b="1" i="0" lang="sl-SI" sz="2400" u="none" cap="none" strike="noStrike">
                <a:solidFill>
                  <a:srgbClr val="4B88F7"/>
                </a:solidFill>
                <a:latin typeface="Calibri"/>
                <a:ea typeface="Calibri"/>
                <a:cs typeface="Calibri"/>
                <a:sym typeface="Calibri"/>
              </a:rPr>
              <a:t>InclusiVET PROJECT</a:t>
            </a:r>
            <a:endParaRPr/>
          </a:p>
        </p:txBody>
      </p:sp>
      <p:sp>
        <p:nvSpPr>
          <p:cNvPr id="58" name="Google Shape;58;p11"/>
          <p:cNvSpPr txBox="1"/>
          <p:nvPr/>
        </p:nvSpPr>
        <p:spPr>
          <a:xfrm>
            <a:off x="1979712" y="2147143"/>
            <a:ext cx="5184576" cy="172075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sl-SI" sz="900" u="none" cap="none" strike="noStrike">
                <a:solidFill>
                  <a:schemeClr val="dk1"/>
                </a:solidFill>
                <a:latin typeface="Arial"/>
                <a:ea typeface="Arial"/>
                <a:cs typeface="Arial"/>
                <a:sym typeface="Arial"/>
              </a:rPr>
              <a:t>For a VET institution to genuinely embrace diversity among its students, it must extend its focus beyond teaching and curricula, and broaden its approach to encompass a wider range of student engagement areas. This includes promoting student activism, encouraging participation in decision-making bodies and supporting student organisations.</a:t>
            </a:r>
            <a:endParaRPr b="0" i="0" sz="900" u="none" cap="none" strike="noStrike">
              <a:solidFill>
                <a:schemeClr val="dk1"/>
              </a:solidFill>
              <a:latin typeface="Arial"/>
              <a:ea typeface="Arial"/>
              <a:cs typeface="Arial"/>
              <a:sym typeface="Arial"/>
            </a:endParaRPr>
          </a:p>
          <a:p>
            <a:pPr indent="0" lvl="0" marL="0" marR="0" rtl="0" algn="just">
              <a:spcBef>
                <a:spcPts val="0"/>
              </a:spcBef>
              <a:spcAft>
                <a:spcPts val="0"/>
              </a:spcAft>
              <a:buNone/>
            </a:pPr>
            <a:r>
              <a:t/>
            </a:r>
            <a:endParaRPr b="0" i="0" sz="900" u="none" cap="none" strike="noStrike">
              <a:solidFill>
                <a:schemeClr val="dk1"/>
              </a:solidFill>
              <a:latin typeface="Arial"/>
              <a:ea typeface="Arial"/>
              <a:cs typeface="Arial"/>
              <a:sym typeface="Arial"/>
            </a:endParaRPr>
          </a:p>
          <a:p>
            <a:pPr indent="0" lvl="0" marL="0" marR="0" rtl="0" algn="just">
              <a:spcBef>
                <a:spcPts val="0"/>
              </a:spcBef>
              <a:spcAft>
                <a:spcPts val="0"/>
              </a:spcAft>
              <a:buNone/>
            </a:pPr>
            <a:r>
              <a:rPr b="0" i="0" lang="sl-SI" sz="900" u="none" cap="none" strike="noStrike">
                <a:solidFill>
                  <a:schemeClr val="dk1"/>
                </a:solidFill>
                <a:latin typeface="Arial"/>
                <a:ea typeface="Arial"/>
                <a:cs typeface="Arial"/>
                <a:sym typeface="Arial"/>
              </a:rPr>
              <a:t>Unfortunately, extracurricular activities can often be less diverse than the wider student body, which can create barriers for students from non-traditional backgrounds and underrepresented groups.</a:t>
            </a:r>
            <a:endParaRPr/>
          </a:p>
          <a:p>
            <a:pPr indent="0" lvl="0" marL="0" marR="0" rtl="0" algn="just">
              <a:spcBef>
                <a:spcPts val="0"/>
              </a:spcBef>
              <a:spcAft>
                <a:spcPts val="0"/>
              </a:spcAft>
              <a:buNone/>
            </a:pPr>
            <a:r>
              <a:t/>
            </a:r>
            <a:endParaRPr b="0" i="0" sz="900" u="none" cap="none" strike="noStrike">
              <a:solidFill>
                <a:schemeClr val="dk1"/>
              </a:solidFill>
              <a:latin typeface="Arial"/>
              <a:ea typeface="Arial"/>
              <a:cs typeface="Arial"/>
              <a:sym typeface="Arial"/>
            </a:endParaRPr>
          </a:p>
          <a:p>
            <a:pPr indent="0" lvl="0" marL="0" marR="0" rtl="0" algn="just">
              <a:spcBef>
                <a:spcPts val="0"/>
              </a:spcBef>
              <a:spcAft>
                <a:spcPts val="0"/>
              </a:spcAft>
              <a:buNone/>
            </a:pPr>
            <a:r>
              <a:rPr b="0" i="0" lang="sl-SI" sz="900" u="none" cap="none" strike="noStrike">
                <a:solidFill>
                  <a:schemeClr val="dk1"/>
                </a:solidFill>
                <a:latin typeface="Arial"/>
                <a:ea typeface="Arial"/>
                <a:cs typeface="Arial"/>
                <a:sym typeface="Arial"/>
              </a:rPr>
              <a:t>The InclusiVET project aims to address this area by providing VET institutions, their staff and students with practical tools and guidance on how to create a more inclusive approach to student engagement. Our goal is to improve access to extracurricular opportunities and enable all students to fully participate in and contribute to their educational community.</a:t>
            </a:r>
            <a:endParaRPr/>
          </a:p>
        </p:txBody>
      </p:sp>
      <p:pic>
        <p:nvPicPr>
          <p:cNvPr id="59" name="Google Shape;59;p11"/>
          <p:cNvPicPr preferRelativeResize="0"/>
          <p:nvPr/>
        </p:nvPicPr>
        <p:blipFill rotWithShape="1">
          <a:blip r:embed="rId2">
            <a:alphaModFix/>
          </a:blip>
          <a:srcRect b="0" l="0" r="0" t="0"/>
          <a:stretch/>
        </p:blipFill>
        <p:spPr>
          <a:xfrm>
            <a:off x="7954443" y="195486"/>
            <a:ext cx="973860" cy="648072"/>
          </a:xfrm>
          <a:prstGeom prst="rect">
            <a:avLst/>
          </a:prstGeom>
          <a:noFill/>
          <a:ln>
            <a:noFill/>
          </a:ln>
        </p:spPr>
      </p:pic>
      <p:pic>
        <p:nvPicPr>
          <p:cNvPr id="60" name="Google Shape;60;p11"/>
          <p:cNvPicPr preferRelativeResize="0"/>
          <p:nvPr/>
        </p:nvPicPr>
        <p:blipFill rotWithShape="1">
          <a:blip r:embed="rId3">
            <a:alphaModFix/>
          </a:blip>
          <a:srcRect b="0" l="0" r="0" t="0"/>
          <a:stretch/>
        </p:blipFill>
        <p:spPr>
          <a:xfrm>
            <a:off x="210308" y="4209599"/>
            <a:ext cx="2016224" cy="1999281"/>
          </a:xfrm>
          <a:prstGeom prst="rect">
            <a:avLst/>
          </a:prstGeom>
          <a:noFill/>
          <a:ln>
            <a:noFill/>
          </a:ln>
        </p:spPr>
      </p:pic>
      <p:pic>
        <p:nvPicPr>
          <p:cNvPr id="61" name="Google Shape;61;p11"/>
          <p:cNvPicPr preferRelativeResize="0"/>
          <p:nvPr/>
        </p:nvPicPr>
        <p:blipFill rotWithShape="1">
          <a:blip r:embed="rId3">
            <a:alphaModFix/>
          </a:blip>
          <a:srcRect b="0" l="0" r="0" t="0"/>
          <a:stretch/>
        </p:blipFill>
        <p:spPr>
          <a:xfrm rot="-5400000">
            <a:off x="2475298" y="4274724"/>
            <a:ext cx="2016224" cy="1999281"/>
          </a:xfrm>
          <a:prstGeom prst="rect">
            <a:avLst/>
          </a:prstGeom>
          <a:noFill/>
          <a:ln>
            <a:noFill/>
          </a:ln>
        </p:spPr>
      </p:pic>
      <p:pic>
        <p:nvPicPr>
          <p:cNvPr id="62" name="Google Shape;62;p11"/>
          <p:cNvPicPr preferRelativeResize="0"/>
          <p:nvPr/>
        </p:nvPicPr>
        <p:blipFill rotWithShape="1">
          <a:blip r:embed="rId3">
            <a:alphaModFix/>
          </a:blip>
          <a:srcRect b="0" l="0" r="0" t="0"/>
          <a:stretch/>
        </p:blipFill>
        <p:spPr>
          <a:xfrm rot="10800000">
            <a:off x="4962835" y="4266253"/>
            <a:ext cx="2016224" cy="1999281"/>
          </a:xfrm>
          <a:prstGeom prst="rect">
            <a:avLst/>
          </a:prstGeom>
          <a:noFill/>
          <a:ln>
            <a:noFill/>
          </a:ln>
        </p:spPr>
      </p:pic>
      <p:pic>
        <p:nvPicPr>
          <p:cNvPr id="63" name="Google Shape;63;p11"/>
          <p:cNvPicPr preferRelativeResize="0"/>
          <p:nvPr/>
        </p:nvPicPr>
        <p:blipFill rotWithShape="1">
          <a:blip r:embed="rId3">
            <a:alphaModFix/>
          </a:blip>
          <a:srcRect b="0" l="0" r="0" t="0"/>
          <a:stretch/>
        </p:blipFill>
        <p:spPr>
          <a:xfrm rot="5400000">
            <a:off x="7227824" y="4164398"/>
            <a:ext cx="2016224" cy="1999281"/>
          </a:xfrm>
          <a:prstGeom prst="rect">
            <a:avLst/>
          </a:prstGeom>
          <a:noFill/>
          <a:ln>
            <a:noFill/>
          </a:ln>
        </p:spPr>
      </p:pic>
      <p:sp>
        <p:nvSpPr>
          <p:cNvPr id="64" name="Google Shape;64;p11"/>
          <p:cNvSpPr txBox="1"/>
          <p:nvPr/>
        </p:nvSpPr>
        <p:spPr>
          <a:xfrm>
            <a:off x="207898" y="195486"/>
            <a:ext cx="1450563"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sl-SI" sz="1000" u="none" cap="none" strike="noStrike">
                <a:solidFill>
                  <a:schemeClr val="dk1"/>
                </a:solidFill>
                <a:latin typeface="Calibri"/>
                <a:ea typeface="Calibri"/>
                <a:cs typeface="Calibri"/>
                <a:sym typeface="Calibri"/>
              </a:rPr>
              <a:t>https://inclusivet.eu/ </a:t>
            </a:r>
            <a:endParaRPr b="1" i="0" sz="1000" u="none" cap="none" strike="noStrike">
              <a:solidFill>
                <a:schemeClr val="dk1"/>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Slide ">
  <p:cSld name="Agenda Slide ">
    <p:bg>
      <p:bgPr>
        <a:solidFill>
          <a:srgbClr val="DAD7DD"/>
        </a:solidFill>
      </p:bgPr>
    </p:bg>
    <p:spTree>
      <p:nvGrpSpPr>
        <p:cNvPr id="65" name="Shape 65"/>
        <p:cNvGrpSpPr/>
        <p:nvPr/>
      </p:nvGrpSpPr>
      <p:grpSpPr>
        <a:xfrm>
          <a:off x="0" y="0"/>
          <a:ext cx="0" cy="0"/>
          <a:chOff x="0" y="0"/>
          <a:chExt cx="0" cy="0"/>
        </a:xfrm>
      </p:grpSpPr>
      <p:sp>
        <p:nvSpPr>
          <p:cNvPr id="66" name="Google Shape;66;p12"/>
          <p:cNvSpPr txBox="1"/>
          <p:nvPr>
            <p:ph type="title"/>
          </p:nvPr>
        </p:nvSpPr>
        <p:spPr>
          <a:xfrm>
            <a:off x="1619672" y="267494"/>
            <a:ext cx="7486800" cy="57606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rgbClr val="EB376F"/>
              </a:buClr>
              <a:buSzPts val="2700"/>
              <a:buFont typeface="Calibri"/>
              <a:buNone/>
              <a:defRPr b="1" i="0" sz="2700">
                <a:solidFill>
                  <a:srgbClr val="EB376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2"/>
          <p:cNvSpPr txBox="1"/>
          <p:nvPr>
            <p:ph idx="1" type="body"/>
          </p:nvPr>
        </p:nvSpPr>
        <p:spPr>
          <a:xfrm>
            <a:off x="1628156" y="1429914"/>
            <a:ext cx="5841851" cy="997819"/>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SzPts val="1500"/>
              <a:buFont typeface="Noto Sans Symbols"/>
              <a:buChar char="▪"/>
              <a:defRPr b="0" i="0" sz="1500">
                <a:solidFill>
                  <a:schemeClr val="dk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8" name="Google Shape;68;p12"/>
          <p:cNvSpPr txBox="1"/>
          <p:nvPr>
            <p:ph idx="2" type="body"/>
          </p:nvPr>
        </p:nvSpPr>
        <p:spPr>
          <a:xfrm>
            <a:off x="1628156" y="1059582"/>
            <a:ext cx="5841851" cy="504056"/>
          </a:xfrm>
          <a:prstGeom prst="rect">
            <a:avLst/>
          </a:prstGeom>
          <a:noFill/>
          <a:ln>
            <a:noFill/>
          </a:ln>
        </p:spPr>
        <p:txBody>
          <a:bodyPr anchorCtr="0" anchor="t" bIns="45700" lIns="91425" spcFirstLastPara="1" rIns="91425" wrap="square" tIns="45700">
            <a:normAutofit/>
          </a:bodyPr>
          <a:lstStyle>
            <a:lvl1pPr indent="-228600" lvl="0" marL="457200" algn="l">
              <a:spcBef>
                <a:spcPts val="300"/>
              </a:spcBef>
              <a:spcAft>
                <a:spcPts val="0"/>
              </a:spcAft>
              <a:buSzPts val="1500"/>
              <a:buFont typeface="Arial"/>
              <a:buNone/>
              <a:defRPr b="1" i="0" sz="1500">
                <a:solidFill>
                  <a:schemeClr val="dk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2"/>
          <p:cNvSpPr txBox="1"/>
          <p:nvPr>
            <p:ph idx="3" type="body"/>
          </p:nvPr>
        </p:nvSpPr>
        <p:spPr>
          <a:xfrm>
            <a:off x="1619672" y="2855939"/>
            <a:ext cx="5841851" cy="997819"/>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SzPts val="1500"/>
              <a:buFont typeface="Noto Sans Symbols"/>
              <a:buChar char="▪"/>
              <a:defRPr b="0" i="0" sz="1500">
                <a:solidFill>
                  <a:schemeClr val="dk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0" name="Google Shape;70;p12"/>
          <p:cNvSpPr txBox="1"/>
          <p:nvPr>
            <p:ph idx="4" type="body"/>
          </p:nvPr>
        </p:nvSpPr>
        <p:spPr>
          <a:xfrm>
            <a:off x="1619672" y="2485607"/>
            <a:ext cx="5841851" cy="504056"/>
          </a:xfrm>
          <a:prstGeom prst="rect">
            <a:avLst/>
          </a:prstGeom>
          <a:noFill/>
          <a:ln>
            <a:noFill/>
          </a:ln>
        </p:spPr>
        <p:txBody>
          <a:bodyPr anchorCtr="0" anchor="t" bIns="45700" lIns="91425" spcFirstLastPara="1" rIns="91425" wrap="square" tIns="45700">
            <a:normAutofit/>
          </a:bodyPr>
          <a:lstStyle>
            <a:lvl1pPr indent="-228600" lvl="0" marL="457200" algn="l">
              <a:spcBef>
                <a:spcPts val="300"/>
              </a:spcBef>
              <a:spcAft>
                <a:spcPts val="0"/>
              </a:spcAft>
              <a:buSzPts val="1500"/>
              <a:buFont typeface="Arial"/>
              <a:buNone/>
              <a:defRPr b="1" i="0" sz="1500">
                <a:solidFill>
                  <a:schemeClr val="dk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1" name="Google Shape;71;p12"/>
          <p:cNvSpPr txBox="1"/>
          <p:nvPr>
            <p:ph idx="5" type="body"/>
          </p:nvPr>
        </p:nvSpPr>
        <p:spPr>
          <a:xfrm>
            <a:off x="1628156" y="4155926"/>
            <a:ext cx="5841851" cy="737506"/>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SzPts val="1500"/>
              <a:buFont typeface="Noto Sans Symbols"/>
              <a:buChar char="▪"/>
              <a:defRPr b="0" i="0" sz="1500">
                <a:solidFill>
                  <a:schemeClr val="dk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2" name="Google Shape;72;p12"/>
          <p:cNvSpPr txBox="1"/>
          <p:nvPr>
            <p:ph idx="6" type="body"/>
          </p:nvPr>
        </p:nvSpPr>
        <p:spPr>
          <a:xfrm>
            <a:off x="1628156" y="3912184"/>
            <a:ext cx="5841851" cy="372557"/>
          </a:xfrm>
          <a:prstGeom prst="rect">
            <a:avLst/>
          </a:prstGeom>
          <a:noFill/>
          <a:ln>
            <a:noFill/>
          </a:ln>
        </p:spPr>
        <p:txBody>
          <a:bodyPr anchorCtr="0" anchor="t" bIns="45700" lIns="91425" spcFirstLastPara="1" rIns="91425" wrap="square" tIns="45700">
            <a:normAutofit/>
          </a:bodyPr>
          <a:lstStyle>
            <a:lvl1pPr indent="-228600" lvl="0" marL="457200" algn="l">
              <a:spcBef>
                <a:spcPts val="300"/>
              </a:spcBef>
              <a:spcAft>
                <a:spcPts val="0"/>
              </a:spcAft>
              <a:buSzPts val="1500"/>
              <a:buFont typeface="Arial"/>
              <a:buNone/>
              <a:defRPr b="1" i="0" sz="1500">
                <a:solidFill>
                  <a:schemeClr val="dk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3" name="Google Shape;73;p12"/>
          <p:cNvSpPr txBox="1"/>
          <p:nvPr>
            <p:ph idx="7" type="body"/>
          </p:nvPr>
        </p:nvSpPr>
        <p:spPr>
          <a:xfrm>
            <a:off x="332012" y="2485608"/>
            <a:ext cx="1152128" cy="370332"/>
          </a:xfrm>
          <a:prstGeom prst="rect">
            <a:avLst/>
          </a:prstGeom>
          <a:noFill/>
          <a:ln>
            <a:noFill/>
          </a:ln>
        </p:spPr>
        <p:txBody>
          <a:bodyPr anchorCtr="0" anchor="t" bIns="45700" lIns="91425" spcFirstLastPara="1" rIns="91425" wrap="square" tIns="45700">
            <a:normAutofit/>
          </a:bodyPr>
          <a:lstStyle>
            <a:lvl1pPr indent="-228600" lvl="0" marL="457200" algn="ctr">
              <a:spcBef>
                <a:spcPts val="400"/>
              </a:spcBef>
              <a:spcAft>
                <a:spcPts val="0"/>
              </a:spcAft>
              <a:buSzPts val="2000"/>
              <a:buFont typeface="Arial"/>
              <a:buNone/>
              <a:defRPr b="1" i="0" sz="2000">
                <a:solidFill>
                  <a:srgbClr val="E9622B"/>
                </a:solidFill>
                <a:latin typeface="Calibri"/>
                <a:ea typeface="Calibri"/>
                <a:cs typeface="Calibri"/>
                <a:sym typeface="Calibri"/>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4" name="Google Shape;74;p12"/>
          <p:cNvSpPr txBox="1"/>
          <p:nvPr>
            <p:ph idx="8" type="body"/>
          </p:nvPr>
        </p:nvSpPr>
        <p:spPr>
          <a:xfrm>
            <a:off x="322809" y="1059582"/>
            <a:ext cx="1152128" cy="370332"/>
          </a:xfrm>
          <a:prstGeom prst="rect">
            <a:avLst/>
          </a:prstGeom>
          <a:noFill/>
          <a:ln>
            <a:noFill/>
          </a:ln>
        </p:spPr>
        <p:txBody>
          <a:bodyPr anchorCtr="0" anchor="t" bIns="45700" lIns="91425" spcFirstLastPara="1" rIns="91425" wrap="square" tIns="45700">
            <a:normAutofit/>
          </a:bodyPr>
          <a:lstStyle>
            <a:lvl1pPr indent="-228600" lvl="0" marL="457200" algn="ctr">
              <a:spcBef>
                <a:spcPts val="400"/>
              </a:spcBef>
              <a:spcAft>
                <a:spcPts val="0"/>
              </a:spcAft>
              <a:buSzPts val="2000"/>
              <a:buFont typeface="Arial"/>
              <a:buNone/>
              <a:defRPr b="1" i="0" sz="2000">
                <a:solidFill>
                  <a:srgbClr val="F6BF43"/>
                </a:solidFill>
                <a:latin typeface="Calibri"/>
                <a:ea typeface="Calibri"/>
                <a:cs typeface="Calibri"/>
                <a:sym typeface="Calibri"/>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5" name="Google Shape;75;p12"/>
          <p:cNvSpPr txBox="1"/>
          <p:nvPr>
            <p:ph idx="9" type="body"/>
          </p:nvPr>
        </p:nvSpPr>
        <p:spPr>
          <a:xfrm>
            <a:off x="332012" y="3913296"/>
            <a:ext cx="1152128" cy="370332"/>
          </a:xfrm>
          <a:prstGeom prst="rect">
            <a:avLst/>
          </a:prstGeom>
          <a:noFill/>
          <a:ln>
            <a:noFill/>
          </a:ln>
        </p:spPr>
        <p:txBody>
          <a:bodyPr anchorCtr="0" anchor="t" bIns="45700" lIns="91425" spcFirstLastPara="1" rIns="91425" wrap="square" tIns="45700">
            <a:normAutofit/>
          </a:bodyPr>
          <a:lstStyle>
            <a:lvl1pPr indent="-228600" lvl="0" marL="457200" algn="ctr">
              <a:spcBef>
                <a:spcPts val="400"/>
              </a:spcBef>
              <a:spcAft>
                <a:spcPts val="0"/>
              </a:spcAft>
              <a:buSzPts val="2000"/>
              <a:buFont typeface="Arial"/>
              <a:buNone/>
              <a:defRPr b="1" i="0" sz="2000">
                <a:solidFill>
                  <a:srgbClr val="916AE1"/>
                </a:solidFill>
                <a:latin typeface="Calibri"/>
                <a:ea typeface="Calibri"/>
                <a:cs typeface="Calibri"/>
                <a:sym typeface="Calibri"/>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pic>
        <p:nvPicPr>
          <p:cNvPr id="76" name="Google Shape;76;p12"/>
          <p:cNvPicPr preferRelativeResize="0"/>
          <p:nvPr/>
        </p:nvPicPr>
        <p:blipFill rotWithShape="1">
          <a:blip r:embed="rId2">
            <a:alphaModFix/>
          </a:blip>
          <a:srcRect b="0" l="0" r="0" t="0"/>
          <a:stretch/>
        </p:blipFill>
        <p:spPr>
          <a:xfrm>
            <a:off x="7884368" y="195486"/>
            <a:ext cx="973860" cy="648072"/>
          </a:xfrm>
          <a:prstGeom prst="rect">
            <a:avLst/>
          </a:prstGeom>
          <a:noFill/>
          <a:ln>
            <a:noFill/>
          </a:ln>
        </p:spPr>
      </p:pic>
      <p:sp>
        <p:nvSpPr>
          <p:cNvPr id="77" name="Google Shape;77;p12"/>
          <p:cNvSpPr txBox="1"/>
          <p:nvPr/>
        </p:nvSpPr>
        <p:spPr>
          <a:xfrm>
            <a:off x="207898" y="195486"/>
            <a:ext cx="1450563"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sl-SI" sz="1000" u="none" cap="none" strike="noStrike">
                <a:solidFill>
                  <a:schemeClr val="dk1"/>
                </a:solidFill>
                <a:latin typeface="Calibri"/>
                <a:ea typeface="Calibri"/>
                <a:cs typeface="Calibri"/>
                <a:sym typeface="Calibri"/>
              </a:rPr>
              <a:t>https://inclusivet.eu/ </a:t>
            </a:r>
            <a:endParaRPr b="1" i="0" sz="1000" u="none" cap="none" strike="noStrike">
              <a:solidFill>
                <a:schemeClr val="dk1"/>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ntent Slide">
  <p:cSld name="Title and two content Slide">
    <p:spTree>
      <p:nvGrpSpPr>
        <p:cNvPr id="78" name="Shape 78"/>
        <p:cNvGrpSpPr/>
        <p:nvPr/>
      </p:nvGrpSpPr>
      <p:grpSpPr>
        <a:xfrm>
          <a:off x="0" y="0"/>
          <a:ext cx="0" cy="0"/>
          <a:chOff x="0" y="0"/>
          <a:chExt cx="0" cy="0"/>
        </a:xfrm>
      </p:grpSpPr>
      <p:sp>
        <p:nvSpPr>
          <p:cNvPr id="79" name="Google Shape;79;p13"/>
          <p:cNvSpPr txBox="1"/>
          <p:nvPr>
            <p:ph type="title"/>
          </p:nvPr>
        </p:nvSpPr>
        <p:spPr>
          <a:xfrm>
            <a:off x="817240" y="555526"/>
            <a:ext cx="3816424" cy="1069628"/>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916AE1"/>
              </a:buClr>
              <a:buSzPts val="2700"/>
              <a:buFont typeface="Calibri"/>
              <a:buNone/>
              <a:defRPr b="1" i="0" sz="2700">
                <a:solidFill>
                  <a:srgbClr val="916AE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cxnSp>
        <p:nvCxnSpPr>
          <p:cNvPr id="80" name="Google Shape;80;p13"/>
          <p:cNvCxnSpPr/>
          <p:nvPr/>
        </p:nvCxnSpPr>
        <p:spPr>
          <a:xfrm>
            <a:off x="467544" y="483518"/>
            <a:ext cx="0" cy="3128395"/>
          </a:xfrm>
          <a:prstGeom prst="straightConnector1">
            <a:avLst/>
          </a:prstGeom>
          <a:noFill/>
          <a:ln cap="flat" cmpd="sng" w="28575">
            <a:solidFill>
              <a:srgbClr val="4B88F7"/>
            </a:solidFill>
            <a:prstDash val="solid"/>
            <a:round/>
            <a:headEnd len="sm" w="sm" type="none"/>
            <a:tailEnd len="sm" w="sm" type="none"/>
          </a:ln>
        </p:spPr>
      </p:cxnSp>
      <p:sp>
        <p:nvSpPr>
          <p:cNvPr id="81" name="Google Shape;81;p13"/>
          <p:cNvSpPr txBox="1"/>
          <p:nvPr>
            <p:ph idx="1" type="body"/>
          </p:nvPr>
        </p:nvSpPr>
        <p:spPr>
          <a:xfrm>
            <a:off x="817240" y="1776215"/>
            <a:ext cx="3816424" cy="2523727"/>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Clr>
                <a:srgbClr val="4B88F7"/>
              </a:buClr>
              <a:buSzPts val="1500"/>
              <a:buFont typeface="Noto Sans Symbols"/>
              <a:buChar char="▪"/>
              <a:defRPr b="0" i="0" sz="1500">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82" name="Google Shape;82;p13"/>
          <p:cNvSpPr txBox="1"/>
          <p:nvPr>
            <p:ph idx="2" type="body"/>
          </p:nvPr>
        </p:nvSpPr>
        <p:spPr>
          <a:xfrm>
            <a:off x="5004048" y="1776215"/>
            <a:ext cx="3816424" cy="2523727"/>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Clr>
                <a:srgbClr val="4B88F7"/>
              </a:buClr>
              <a:buSzPts val="1500"/>
              <a:buFont typeface="Noto Sans Symbols"/>
              <a:buChar char="▪"/>
              <a:defRPr b="0" i="0" sz="1500">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pic>
        <p:nvPicPr>
          <p:cNvPr id="83" name="Google Shape;83;p13"/>
          <p:cNvPicPr preferRelativeResize="0"/>
          <p:nvPr/>
        </p:nvPicPr>
        <p:blipFill rotWithShape="1">
          <a:blip r:embed="rId2">
            <a:alphaModFix/>
          </a:blip>
          <a:srcRect b="0" l="0" r="0" t="0"/>
          <a:stretch/>
        </p:blipFill>
        <p:spPr>
          <a:xfrm rot="-5400000">
            <a:off x="-190872" y="3620385"/>
            <a:ext cx="2016224" cy="1999281"/>
          </a:xfrm>
          <a:prstGeom prst="rect">
            <a:avLst/>
          </a:prstGeom>
          <a:noFill/>
          <a:ln>
            <a:noFill/>
          </a:ln>
        </p:spPr>
      </p:pic>
      <p:pic>
        <p:nvPicPr>
          <p:cNvPr id="84" name="Google Shape;84;p13"/>
          <p:cNvPicPr preferRelativeResize="0"/>
          <p:nvPr/>
        </p:nvPicPr>
        <p:blipFill rotWithShape="1">
          <a:blip r:embed="rId2">
            <a:alphaModFix/>
          </a:blip>
          <a:srcRect b="0" l="0" r="0" t="0"/>
          <a:stretch/>
        </p:blipFill>
        <p:spPr>
          <a:xfrm rot="-5400000">
            <a:off x="7318647" y="-681045"/>
            <a:ext cx="2016224" cy="1999281"/>
          </a:xfrm>
          <a:prstGeom prst="rect">
            <a:avLst/>
          </a:prstGeom>
          <a:noFill/>
          <a:ln>
            <a:noFill/>
          </a:ln>
        </p:spPr>
      </p:pic>
      <p:sp>
        <p:nvSpPr>
          <p:cNvPr id="85" name="Google Shape;85;p13"/>
          <p:cNvSpPr txBox="1"/>
          <p:nvPr/>
        </p:nvSpPr>
        <p:spPr>
          <a:xfrm>
            <a:off x="207898" y="195486"/>
            <a:ext cx="1450563"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sl-SI" sz="1000" u="none" cap="none" strike="noStrike">
                <a:solidFill>
                  <a:schemeClr val="dk1"/>
                </a:solidFill>
                <a:latin typeface="Calibri"/>
                <a:ea typeface="Calibri"/>
                <a:cs typeface="Calibri"/>
                <a:sym typeface="Calibri"/>
              </a:rPr>
              <a:t>https://inclusivet.eu/ </a:t>
            </a:r>
            <a:endParaRPr b="1" i="0" sz="1000" u="none" cap="none" strike="noStrike">
              <a:solidFill>
                <a:schemeClr val="dk1"/>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wo contents + picture (right)">
  <p:cSld name="Title + two contents + picture (right)">
    <p:spTree>
      <p:nvGrpSpPr>
        <p:cNvPr id="86" name="Shape 86"/>
        <p:cNvGrpSpPr/>
        <p:nvPr/>
      </p:nvGrpSpPr>
      <p:grpSpPr>
        <a:xfrm>
          <a:off x="0" y="0"/>
          <a:ext cx="0" cy="0"/>
          <a:chOff x="0" y="0"/>
          <a:chExt cx="0" cy="0"/>
        </a:xfrm>
      </p:grpSpPr>
      <p:sp>
        <p:nvSpPr>
          <p:cNvPr id="87" name="Google Shape;87;p14"/>
          <p:cNvSpPr/>
          <p:nvPr>
            <p:ph idx="2" type="pic"/>
          </p:nvPr>
        </p:nvSpPr>
        <p:spPr>
          <a:xfrm>
            <a:off x="6227762" y="0"/>
            <a:ext cx="2916238" cy="5143500"/>
          </a:xfrm>
          <a:prstGeom prst="rect">
            <a:avLst/>
          </a:prstGeom>
          <a:noFill/>
          <a:ln>
            <a:noFill/>
          </a:ln>
        </p:spPr>
      </p:sp>
      <p:sp>
        <p:nvSpPr>
          <p:cNvPr id="88" name="Google Shape;88;p14"/>
          <p:cNvSpPr txBox="1"/>
          <p:nvPr>
            <p:ph type="title"/>
          </p:nvPr>
        </p:nvSpPr>
        <p:spPr>
          <a:xfrm>
            <a:off x="411559" y="509069"/>
            <a:ext cx="5184576" cy="520799"/>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E9622B"/>
              </a:buClr>
              <a:buSzPts val="2700"/>
              <a:buFont typeface="Calibri"/>
              <a:buNone/>
              <a:defRPr b="1" i="0" sz="2700">
                <a:solidFill>
                  <a:srgbClr val="E9622B"/>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4"/>
          <p:cNvSpPr txBox="1"/>
          <p:nvPr>
            <p:ph idx="1" type="body"/>
          </p:nvPr>
        </p:nvSpPr>
        <p:spPr>
          <a:xfrm>
            <a:off x="411559" y="1220342"/>
            <a:ext cx="2360241" cy="3518297"/>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Clr>
                <a:srgbClr val="EB376F"/>
              </a:buClr>
              <a:buSzPts val="1500"/>
              <a:buFont typeface="Noto Sans Symbols"/>
              <a:buChar char="▪"/>
              <a:defRPr b="0" i="0" sz="1500">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cxnSp>
        <p:nvCxnSpPr>
          <p:cNvPr id="90" name="Google Shape;90;p14"/>
          <p:cNvCxnSpPr/>
          <p:nvPr/>
        </p:nvCxnSpPr>
        <p:spPr>
          <a:xfrm>
            <a:off x="5940152" y="0"/>
            <a:ext cx="0" cy="3456384"/>
          </a:xfrm>
          <a:prstGeom prst="straightConnector1">
            <a:avLst/>
          </a:prstGeom>
          <a:noFill/>
          <a:ln cap="flat" cmpd="sng" w="28575">
            <a:solidFill>
              <a:srgbClr val="EB376F"/>
            </a:solidFill>
            <a:prstDash val="solid"/>
            <a:round/>
            <a:headEnd len="sm" w="sm" type="none"/>
            <a:tailEnd len="sm" w="sm" type="none"/>
          </a:ln>
        </p:spPr>
      </p:cxnSp>
      <p:cxnSp>
        <p:nvCxnSpPr>
          <p:cNvPr id="91" name="Google Shape;91;p14"/>
          <p:cNvCxnSpPr/>
          <p:nvPr/>
        </p:nvCxnSpPr>
        <p:spPr>
          <a:xfrm>
            <a:off x="5940152" y="4203204"/>
            <a:ext cx="0" cy="940296"/>
          </a:xfrm>
          <a:prstGeom prst="straightConnector1">
            <a:avLst/>
          </a:prstGeom>
          <a:noFill/>
          <a:ln cap="flat" cmpd="sng" w="28575">
            <a:solidFill>
              <a:srgbClr val="EB376F"/>
            </a:solidFill>
            <a:prstDash val="solid"/>
            <a:round/>
            <a:headEnd len="sm" w="sm" type="none"/>
            <a:tailEnd len="sm" w="sm" type="none"/>
          </a:ln>
        </p:spPr>
      </p:cxnSp>
      <p:sp>
        <p:nvSpPr>
          <p:cNvPr id="92" name="Google Shape;92;p14"/>
          <p:cNvSpPr txBox="1"/>
          <p:nvPr>
            <p:ph idx="3" type="body"/>
          </p:nvPr>
        </p:nvSpPr>
        <p:spPr>
          <a:xfrm>
            <a:off x="3219870" y="1220341"/>
            <a:ext cx="2360241" cy="3518297"/>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Clr>
                <a:srgbClr val="EB376F"/>
              </a:buClr>
              <a:buSzPts val="1500"/>
              <a:buFont typeface="Noto Sans Symbols"/>
              <a:buChar char="▪"/>
              <a:defRPr b="0" i="0" sz="1500">
                <a:solidFill>
                  <a:schemeClr val="dk1"/>
                </a:solidFill>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pic>
        <p:nvPicPr>
          <p:cNvPr id="93" name="Google Shape;93;p14"/>
          <p:cNvPicPr preferRelativeResize="0"/>
          <p:nvPr/>
        </p:nvPicPr>
        <p:blipFill rotWithShape="1">
          <a:blip r:embed="rId2">
            <a:alphaModFix/>
          </a:blip>
          <a:srcRect b="0" l="0" r="0" t="0"/>
          <a:stretch/>
        </p:blipFill>
        <p:spPr>
          <a:xfrm rot="-1205308">
            <a:off x="7227826" y="3588334"/>
            <a:ext cx="2016224" cy="1999281"/>
          </a:xfrm>
          <a:prstGeom prst="rect">
            <a:avLst/>
          </a:prstGeom>
          <a:noFill/>
          <a:ln>
            <a:noFill/>
          </a:ln>
        </p:spPr>
      </p:pic>
      <p:sp>
        <p:nvSpPr>
          <p:cNvPr id="94" name="Google Shape;94;p14"/>
          <p:cNvSpPr txBox="1"/>
          <p:nvPr/>
        </p:nvSpPr>
        <p:spPr>
          <a:xfrm>
            <a:off x="207898" y="195486"/>
            <a:ext cx="1450563"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sl-SI" sz="1000" u="none" cap="none" strike="noStrike">
                <a:solidFill>
                  <a:schemeClr val="dk1"/>
                </a:solidFill>
                <a:latin typeface="Calibri"/>
                <a:ea typeface="Calibri"/>
                <a:cs typeface="Calibri"/>
                <a:sym typeface="Calibri"/>
              </a:rPr>
              <a:t>https://inclusivet.eu/ </a:t>
            </a:r>
            <a:endParaRPr b="1" i="0" sz="1000" u="none" cap="none" strike="noStrike">
              <a:solidFill>
                <a:schemeClr val="dk1"/>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wo contents + picture (left)">
  <p:cSld name="Title + two contents + picture (left)">
    <p:spTree>
      <p:nvGrpSpPr>
        <p:cNvPr id="95" name="Shape 95"/>
        <p:cNvGrpSpPr/>
        <p:nvPr/>
      </p:nvGrpSpPr>
      <p:grpSpPr>
        <a:xfrm>
          <a:off x="0" y="0"/>
          <a:ext cx="0" cy="0"/>
          <a:chOff x="0" y="0"/>
          <a:chExt cx="0" cy="0"/>
        </a:xfrm>
      </p:grpSpPr>
      <p:sp>
        <p:nvSpPr>
          <p:cNvPr id="96" name="Google Shape;96;p15"/>
          <p:cNvSpPr/>
          <p:nvPr>
            <p:ph idx="2" type="pic"/>
          </p:nvPr>
        </p:nvSpPr>
        <p:spPr>
          <a:xfrm>
            <a:off x="0" y="-12546"/>
            <a:ext cx="2916238" cy="5143500"/>
          </a:xfrm>
          <a:prstGeom prst="rect">
            <a:avLst/>
          </a:prstGeom>
          <a:noFill/>
          <a:ln>
            <a:noFill/>
          </a:ln>
        </p:spPr>
      </p:sp>
      <p:sp>
        <p:nvSpPr>
          <p:cNvPr id="97" name="Google Shape;97;p15"/>
          <p:cNvSpPr txBox="1"/>
          <p:nvPr>
            <p:ph type="title"/>
          </p:nvPr>
        </p:nvSpPr>
        <p:spPr>
          <a:xfrm>
            <a:off x="3563888" y="339502"/>
            <a:ext cx="5285760" cy="520799"/>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4B88F7"/>
              </a:buClr>
              <a:buSzPts val="2700"/>
              <a:buFont typeface="Calibri"/>
              <a:buNone/>
              <a:defRPr b="1" i="0" sz="2700">
                <a:solidFill>
                  <a:srgbClr val="4B88F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15"/>
          <p:cNvSpPr txBox="1"/>
          <p:nvPr>
            <p:ph idx="1" type="body"/>
          </p:nvPr>
        </p:nvSpPr>
        <p:spPr>
          <a:xfrm>
            <a:off x="3579911" y="1220342"/>
            <a:ext cx="2360241" cy="3518297"/>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Clr>
                <a:srgbClr val="EB376F"/>
              </a:buClr>
              <a:buSzPts val="1500"/>
              <a:buFont typeface="Noto Sans Symbols"/>
              <a:buChar char="▪"/>
              <a:defRPr b="0" i="0" sz="1500">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cxnSp>
        <p:nvCxnSpPr>
          <p:cNvPr id="99" name="Google Shape;99;p15"/>
          <p:cNvCxnSpPr/>
          <p:nvPr/>
        </p:nvCxnSpPr>
        <p:spPr>
          <a:xfrm>
            <a:off x="3203848" y="0"/>
            <a:ext cx="0" cy="3456384"/>
          </a:xfrm>
          <a:prstGeom prst="straightConnector1">
            <a:avLst/>
          </a:prstGeom>
          <a:noFill/>
          <a:ln cap="flat" cmpd="sng" w="28575">
            <a:solidFill>
              <a:srgbClr val="EB376F"/>
            </a:solidFill>
            <a:prstDash val="solid"/>
            <a:round/>
            <a:headEnd len="sm" w="sm" type="none"/>
            <a:tailEnd len="sm" w="sm" type="none"/>
          </a:ln>
        </p:spPr>
      </p:cxnSp>
      <p:cxnSp>
        <p:nvCxnSpPr>
          <p:cNvPr id="100" name="Google Shape;100;p15"/>
          <p:cNvCxnSpPr/>
          <p:nvPr/>
        </p:nvCxnSpPr>
        <p:spPr>
          <a:xfrm>
            <a:off x="3203848" y="4203204"/>
            <a:ext cx="0" cy="940296"/>
          </a:xfrm>
          <a:prstGeom prst="straightConnector1">
            <a:avLst/>
          </a:prstGeom>
          <a:noFill/>
          <a:ln cap="flat" cmpd="sng" w="28575">
            <a:solidFill>
              <a:srgbClr val="EB376F"/>
            </a:solidFill>
            <a:prstDash val="solid"/>
            <a:round/>
            <a:headEnd len="sm" w="sm" type="none"/>
            <a:tailEnd len="sm" w="sm" type="none"/>
          </a:ln>
        </p:spPr>
      </p:cxnSp>
      <p:sp>
        <p:nvSpPr>
          <p:cNvPr id="101" name="Google Shape;101;p15"/>
          <p:cNvSpPr txBox="1"/>
          <p:nvPr>
            <p:ph idx="3" type="body"/>
          </p:nvPr>
        </p:nvSpPr>
        <p:spPr>
          <a:xfrm>
            <a:off x="6489407" y="1220342"/>
            <a:ext cx="2360241" cy="3518297"/>
          </a:xfrm>
          <a:prstGeom prst="rect">
            <a:avLst/>
          </a:prstGeom>
          <a:noFill/>
          <a:ln>
            <a:noFill/>
          </a:ln>
        </p:spPr>
        <p:txBody>
          <a:bodyPr anchorCtr="0" anchor="t" bIns="45700" lIns="91425" spcFirstLastPara="1" rIns="91425" wrap="square" tIns="45700">
            <a:normAutofit/>
          </a:bodyPr>
          <a:lstStyle>
            <a:lvl1pPr indent="-323850" lvl="0" marL="457200" algn="l">
              <a:spcBef>
                <a:spcPts val="300"/>
              </a:spcBef>
              <a:spcAft>
                <a:spcPts val="0"/>
              </a:spcAft>
              <a:buClr>
                <a:srgbClr val="EB376F"/>
              </a:buClr>
              <a:buSzPts val="1500"/>
              <a:buFont typeface="Noto Sans Symbols"/>
              <a:buChar char="▪"/>
              <a:defRPr b="0" i="0" sz="1500">
                <a:latin typeface="Arial"/>
                <a:ea typeface="Arial"/>
                <a:cs typeface="Arial"/>
                <a:sym typeface="Aria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pic>
        <p:nvPicPr>
          <p:cNvPr id="102" name="Google Shape;102;p15"/>
          <p:cNvPicPr preferRelativeResize="0"/>
          <p:nvPr/>
        </p:nvPicPr>
        <p:blipFill rotWithShape="1">
          <a:blip r:embed="rId2">
            <a:alphaModFix/>
          </a:blip>
          <a:srcRect b="0" l="0" r="0" t="0"/>
          <a:stretch/>
        </p:blipFill>
        <p:spPr>
          <a:xfrm rot="1373378">
            <a:off x="-150811" y="3318740"/>
            <a:ext cx="2016224" cy="199928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6"/>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rgbClr val="4B88F7"/>
              </a:buClr>
              <a:buSzPts val="2000"/>
              <a:buFont typeface="Calibri"/>
              <a:buNone/>
              <a:defRPr b="1" i="0" sz="2000" u="none" cap="none" strike="noStrike">
                <a:solidFill>
                  <a:srgbClr val="4B88F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6"/>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rmAutofit/>
          </a:bodyPr>
          <a:lstStyle>
            <a:lvl1pPr indent="-311150" lvl="0" marL="457200" marR="0" rtl="0" algn="l">
              <a:spcBef>
                <a:spcPts val="260"/>
              </a:spcBef>
              <a:spcAft>
                <a:spcPts val="0"/>
              </a:spcAft>
              <a:buClr>
                <a:srgbClr val="EB376F"/>
              </a:buClr>
              <a:buSzPts val="1300"/>
              <a:buFont typeface="Noto Sans Symbols"/>
              <a:buChar char="▪"/>
              <a:defRPr b="0" i="0" sz="1300" u="none" cap="none" strike="noStrike">
                <a:solidFill>
                  <a:schemeClr val="dk1"/>
                </a:solidFill>
                <a:latin typeface="Arial"/>
                <a:ea typeface="Arial"/>
                <a:cs typeface="Arial"/>
                <a:sym typeface="Arial"/>
              </a:defRPr>
            </a:lvl1pPr>
            <a:lvl2pPr indent="-311150" lvl="1" marL="914400" marR="0" rtl="0" algn="l">
              <a:spcBef>
                <a:spcPts val="260"/>
              </a:spcBef>
              <a:spcAft>
                <a:spcPts val="0"/>
              </a:spcAft>
              <a:buClr>
                <a:srgbClr val="EB376F"/>
              </a:buClr>
              <a:buSzPts val="1300"/>
              <a:buFont typeface="Noto Sans Symbols"/>
              <a:buChar char="▪"/>
              <a:defRPr b="0" i="0" sz="1300" u="none" cap="none" strike="noStrike">
                <a:solidFill>
                  <a:schemeClr val="dk1"/>
                </a:solidFill>
                <a:latin typeface="Arial"/>
                <a:ea typeface="Arial"/>
                <a:cs typeface="Arial"/>
                <a:sym typeface="Arial"/>
              </a:defRPr>
            </a:lvl2pPr>
            <a:lvl3pPr indent="-311150" lvl="2" marL="1371600" marR="0" rtl="0" algn="l">
              <a:spcBef>
                <a:spcPts val="260"/>
              </a:spcBef>
              <a:spcAft>
                <a:spcPts val="0"/>
              </a:spcAft>
              <a:buClr>
                <a:srgbClr val="EB376F"/>
              </a:buClr>
              <a:buSzPts val="1300"/>
              <a:buFont typeface="Noto Sans Symbols"/>
              <a:buChar char="▪"/>
              <a:defRPr b="0" i="0" sz="1300" u="none" cap="none" strike="noStrike">
                <a:solidFill>
                  <a:schemeClr val="dk1"/>
                </a:solidFill>
                <a:latin typeface="Arial"/>
                <a:ea typeface="Arial"/>
                <a:cs typeface="Arial"/>
                <a:sym typeface="Arial"/>
              </a:defRPr>
            </a:lvl3pPr>
            <a:lvl4pPr indent="-311150" lvl="3" marL="1828800" marR="0" rtl="0" algn="l">
              <a:spcBef>
                <a:spcPts val="260"/>
              </a:spcBef>
              <a:spcAft>
                <a:spcPts val="0"/>
              </a:spcAft>
              <a:buClr>
                <a:srgbClr val="EB376F"/>
              </a:buClr>
              <a:buSzPts val="1300"/>
              <a:buFont typeface="Noto Sans Symbols"/>
              <a:buChar char="▪"/>
              <a:defRPr b="0" i="0" sz="1300" u="none" cap="none" strike="noStrike">
                <a:solidFill>
                  <a:schemeClr val="dk1"/>
                </a:solidFill>
                <a:latin typeface="Arial"/>
                <a:ea typeface="Arial"/>
                <a:cs typeface="Arial"/>
                <a:sym typeface="Arial"/>
              </a:defRPr>
            </a:lvl4pPr>
            <a:lvl5pPr indent="-311150" lvl="4" marL="2286000" marR="0" rtl="0" algn="l">
              <a:spcBef>
                <a:spcPts val="260"/>
              </a:spcBef>
              <a:spcAft>
                <a:spcPts val="0"/>
              </a:spcAft>
              <a:buClr>
                <a:srgbClr val="EB376F"/>
              </a:buClr>
              <a:buSzPts val="1300"/>
              <a:buFont typeface="Noto Sans Symbols"/>
              <a:buChar char="▪"/>
              <a:defRPr b="0" i="0" sz="13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6"/>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sl-SI"/>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6.xml"/><Relationship Id="rId3" Type="http://schemas.openxmlformats.org/officeDocument/2006/relationships/image" Target="../media/image1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1.xml"/><Relationship Id="rId3" Type="http://schemas.openxmlformats.org/officeDocument/2006/relationships/image" Target="../media/image12.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 Id="rId3" Type="http://schemas.openxmlformats.org/officeDocument/2006/relationships/image" Target="../media/image1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
          <p:cNvSpPr txBox="1"/>
          <p:nvPr>
            <p:ph type="title"/>
          </p:nvPr>
        </p:nvSpPr>
        <p:spPr>
          <a:xfrm>
            <a:off x="106025" y="1654950"/>
            <a:ext cx="3288600" cy="9168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EB376F"/>
              </a:buClr>
              <a:buSzPct val="100000"/>
              <a:buFont typeface="Arial"/>
              <a:buNone/>
            </a:pPr>
            <a:r>
              <a:rPr lang="sl-SI"/>
              <a:t>INCLUSIVET</a:t>
            </a:r>
            <a:endParaRPr/>
          </a:p>
          <a:p>
            <a:pPr indent="0" lvl="0" marL="0" rtl="0" algn="ctr">
              <a:spcBef>
                <a:spcPts val="0"/>
              </a:spcBef>
              <a:spcAft>
                <a:spcPts val="0"/>
              </a:spcAft>
              <a:buClr>
                <a:srgbClr val="EB376F"/>
              </a:buClr>
              <a:buSzPct val="100000"/>
              <a:buFont typeface="Arial"/>
              <a:buNone/>
            </a:pPr>
            <a:r>
              <a:rPr lang="sl-SI"/>
              <a:t>2nd </a:t>
            </a:r>
            <a:endParaRPr/>
          </a:p>
          <a:p>
            <a:pPr indent="0" lvl="0" marL="0" rtl="0" algn="ctr">
              <a:spcBef>
                <a:spcPts val="0"/>
              </a:spcBef>
              <a:spcAft>
                <a:spcPts val="0"/>
              </a:spcAft>
              <a:buClr>
                <a:srgbClr val="EB376F"/>
              </a:buClr>
              <a:buSzPct val="100000"/>
              <a:buFont typeface="Arial"/>
              <a:buNone/>
            </a:pPr>
            <a:r>
              <a:rPr lang="sl-SI"/>
              <a:t>Transnational Meeting</a:t>
            </a:r>
            <a:endParaRPr/>
          </a:p>
        </p:txBody>
      </p:sp>
      <p:sp>
        <p:nvSpPr>
          <p:cNvPr id="125" name="Google Shape;125;p1"/>
          <p:cNvSpPr txBox="1"/>
          <p:nvPr>
            <p:ph idx="1" type="body"/>
          </p:nvPr>
        </p:nvSpPr>
        <p:spPr>
          <a:xfrm>
            <a:off x="238187" y="2748540"/>
            <a:ext cx="3024300" cy="450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SzPts val="1200"/>
              <a:buFont typeface="Arial"/>
              <a:buNone/>
            </a:pPr>
            <a:r>
              <a:rPr b="1" lang="sl-SI"/>
              <a:t>26-27 June 2023</a:t>
            </a:r>
            <a:endParaRPr b="1"/>
          </a:p>
        </p:txBody>
      </p:sp>
      <p:sp>
        <p:nvSpPr>
          <p:cNvPr id="126" name="Google Shape;126;p1"/>
          <p:cNvSpPr txBox="1"/>
          <p:nvPr>
            <p:ph idx="2" type="body"/>
          </p:nvPr>
        </p:nvSpPr>
        <p:spPr>
          <a:xfrm>
            <a:off x="179512" y="3971856"/>
            <a:ext cx="3024336" cy="400094"/>
          </a:xfrm>
          <a:prstGeom prst="rect">
            <a:avLst/>
          </a:prstGeom>
          <a:noFill/>
          <a:ln>
            <a:noFill/>
          </a:ln>
        </p:spPr>
        <p:txBody>
          <a:bodyPr anchorCtr="0" anchor="t" bIns="45700" lIns="91425" spcFirstLastPara="1" rIns="91425" wrap="square" tIns="45700">
            <a:normAutofit lnSpcReduction="10000"/>
          </a:bodyPr>
          <a:lstStyle/>
          <a:p>
            <a:pPr indent="0" lvl="0" marL="0" rtl="0" algn="ctr">
              <a:spcBef>
                <a:spcPts val="0"/>
              </a:spcBef>
              <a:spcAft>
                <a:spcPts val="0"/>
              </a:spcAft>
              <a:buSzPts val="1100"/>
              <a:buFont typeface="Arial"/>
              <a:buNone/>
            </a:pPr>
            <a:r>
              <a:rPr lang="sl-SI"/>
              <a:t>Lublin/Poland</a:t>
            </a:r>
            <a:endParaRPr/>
          </a:p>
          <a:p>
            <a:pPr indent="0" lvl="0" marL="0" rtl="0" algn="ctr">
              <a:spcBef>
                <a:spcPts val="0"/>
              </a:spcBef>
              <a:spcAft>
                <a:spcPts val="0"/>
              </a:spcAft>
              <a:buSzPts val="1100"/>
              <a:buFont typeface="Arial"/>
              <a:buNone/>
            </a:pPr>
            <a:r>
              <a:rPr lang="sl-SI"/>
              <a:t>Hosting organisation: OIC Poland</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g253f7018c64_0_60"/>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WP2</a:t>
            </a:r>
            <a:endParaRPr/>
          </a:p>
          <a:p>
            <a:pPr indent="0" lvl="0" marL="0" rtl="0" algn="ctr">
              <a:spcBef>
                <a:spcPts val="0"/>
              </a:spcBef>
              <a:spcAft>
                <a:spcPts val="0"/>
              </a:spcAft>
              <a:buNone/>
            </a:pPr>
            <a:r>
              <a:rPr lang="sl-SI"/>
              <a:t>(OIC Poland and KIC)</a:t>
            </a:r>
            <a:endParaRPr/>
          </a:p>
        </p:txBody>
      </p:sp>
      <p:sp>
        <p:nvSpPr>
          <p:cNvPr id="185" name="Google Shape;185;g253f7018c64_0_60"/>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4"/>
          <p:cNvSpPr txBox="1"/>
          <p:nvPr>
            <p:ph type="title"/>
          </p:nvPr>
        </p:nvSpPr>
        <p:spPr>
          <a:xfrm>
            <a:off x="1" y="2448813"/>
            <a:ext cx="9143999" cy="520799"/>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Clr>
                <a:schemeClr val="dk1"/>
              </a:buClr>
              <a:buSzPts val="1400"/>
              <a:buFont typeface="Arial"/>
              <a:buNone/>
            </a:pPr>
            <a:r>
              <a:t/>
            </a:r>
            <a:endParaRPr/>
          </a:p>
        </p:txBody>
      </p:sp>
      <p:sp>
        <p:nvSpPr>
          <p:cNvPr id="191" name="Google Shape;191;p4"/>
          <p:cNvSpPr txBox="1"/>
          <p:nvPr>
            <p:ph idx="4294967295" type="body"/>
          </p:nvPr>
        </p:nvSpPr>
        <p:spPr>
          <a:xfrm>
            <a:off x="3491879" y="3422995"/>
            <a:ext cx="2088233" cy="415304"/>
          </a:xfrm>
          <a:prstGeom prst="rect">
            <a:avLst/>
          </a:prstGeom>
          <a:noFill/>
          <a:ln>
            <a:noFill/>
          </a:ln>
        </p:spPr>
        <p:txBody>
          <a:bodyPr anchorCtr="0" anchor="t" bIns="45700" lIns="91425" spcFirstLastPara="1" rIns="91425" wrap="square" tIns="45700">
            <a:normAutofit/>
          </a:bodyPr>
          <a:lstStyle/>
          <a:p>
            <a:pPr indent="-260350" lvl="0" marL="342900" rtl="0" algn="l">
              <a:spcBef>
                <a:spcPts val="0"/>
              </a:spcBef>
              <a:spcAft>
                <a:spcPts val="0"/>
              </a:spcAft>
              <a:buSzPts val="13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g253f7018c64_0_66"/>
          <p:cNvSpPr txBox="1"/>
          <p:nvPr>
            <p:ph type="title"/>
          </p:nvPr>
        </p:nvSpPr>
        <p:spPr>
          <a:xfrm>
            <a:off x="179512" y="1635646"/>
            <a:ext cx="3024300" cy="9168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sl-SI"/>
              <a:t>DAY 2</a:t>
            </a:r>
            <a:endParaRPr/>
          </a:p>
        </p:txBody>
      </p:sp>
      <p:sp>
        <p:nvSpPr>
          <p:cNvPr id="202" name="Google Shape;202;g253f7018c64_0_66"/>
          <p:cNvSpPr txBox="1"/>
          <p:nvPr>
            <p:ph idx="1" type="body"/>
          </p:nvPr>
        </p:nvSpPr>
        <p:spPr>
          <a:xfrm>
            <a:off x="179512" y="2697115"/>
            <a:ext cx="3024300" cy="450600"/>
          </a:xfrm>
          <a:prstGeom prst="rect">
            <a:avLst/>
          </a:prstGeom>
        </p:spPr>
        <p:txBody>
          <a:bodyPr anchorCtr="0" anchor="t" bIns="45700" lIns="91425" spcFirstLastPara="1" rIns="91425" wrap="square" tIns="45700">
            <a:normAutofit/>
          </a:bodyPr>
          <a:lstStyle/>
          <a:p>
            <a:pPr indent="0" lvl="0" marL="0" rtl="0" algn="l">
              <a:spcBef>
                <a:spcPts val="240"/>
              </a:spcBef>
              <a:spcAft>
                <a:spcPts val="0"/>
              </a:spcAft>
              <a:buNone/>
            </a:pPr>
            <a:r>
              <a:t/>
            </a:r>
            <a:endParaRPr/>
          </a:p>
        </p:txBody>
      </p:sp>
      <p:sp>
        <p:nvSpPr>
          <p:cNvPr id="203" name="Google Shape;203;g253f7018c64_0_66"/>
          <p:cNvSpPr txBox="1"/>
          <p:nvPr>
            <p:ph idx="2" type="body"/>
          </p:nvPr>
        </p:nvSpPr>
        <p:spPr>
          <a:xfrm>
            <a:off x="179512" y="3971856"/>
            <a:ext cx="3024300" cy="400200"/>
          </a:xfrm>
          <a:prstGeom prst="rect">
            <a:avLst/>
          </a:prstGeom>
        </p:spPr>
        <p:txBody>
          <a:bodyPr anchorCtr="0" anchor="t" bIns="45700" lIns="91425" spcFirstLastPara="1" rIns="91425" wrap="square" tIns="45700">
            <a:normAutofit/>
          </a:bodyPr>
          <a:lstStyle/>
          <a:p>
            <a:pPr indent="0" lvl="0" marL="0" rtl="0" algn="l">
              <a:spcBef>
                <a:spcPts val="22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g253f7018c64_0_73"/>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WP2</a:t>
            </a:r>
            <a:endParaRPr/>
          </a:p>
          <a:p>
            <a:pPr indent="0" lvl="0" marL="0" rtl="0" algn="ctr">
              <a:spcBef>
                <a:spcPts val="0"/>
              </a:spcBef>
              <a:spcAft>
                <a:spcPts val="0"/>
              </a:spcAft>
              <a:buNone/>
            </a:pPr>
            <a:r>
              <a:rPr lang="sl-SI"/>
              <a:t>(OIC Poland and KIC)</a:t>
            </a:r>
            <a:endParaRPr/>
          </a:p>
        </p:txBody>
      </p:sp>
      <p:sp>
        <p:nvSpPr>
          <p:cNvPr id="210" name="Google Shape;210;g253f7018c64_0_73"/>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g253f7018c64_0_79"/>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WP2</a:t>
            </a:r>
            <a:endParaRPr/>
          </a:p>
          <a:p>
            <a:pPr indent="0" lvl="0" marL="0" rtl="0" algn="ctr">
              <a:spcBef>
                <a:spcPts val="0"/>
              </a:spcBef>
              <a:spcAft>
                <a:spcPts val="0"/>
              </a:spcAft>
              <a:buNone/>
            </a:pPr>
            <a:r>
              <a:rPr lang="sl-SI"/>
              <a:t>(OIC Poland and KIC)</a:t>
            </a:r>
            <a:endParaRPr/>
          </a:p>
        </p:txBody>
      </p:sp>
      <p:sp>
        <p:nvSpPr>
          <p:cNvPr id="217" name="Google Shape;217;g253f7018c64_0_79"/>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g253f7018c64_0_116"/>
          <p:cNvSpPr txBox="1"/>
          <p:nvPr>
            <p:ph type="title"/>
          </p:nvPr>
        </p:nvSpPr>
        <p:spPr>
          <a:xfrm>
            <a:off x="5380088" y="1817893"/>
            <a:ext cx="3024300" cy="9453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sl-SI"/>
              <a:t>COFFEE BREAK</a:t>
            </a:r>
            <a:endParaRPr/>
          </a:p>
        </p:txBody>
      </p:sp>
      <p:pic>
        <p:nvPicPr>
          <p:cNvPr id="224" name="Google Shape;224;g253f7018c64_0_116"/>
          <p:cNvPicPr preferRelativeResize="0"/>
          <p:nvPr>
            <p:ph idx="2" type="pic"/>
          </p:nvPr>
        </p:nvPicPr>
        <p:blipFill rotWithShape="1">
          <a:blip r:embed="rId3">
            <a:alphaModFix/>
          </a:blip>
          <a:srcRect b="0" l="18385" r="18391" t="0"/>
          <a:stretch/>
        </p:blipFill>
        <p:spPr>
          <a:xfrm>
            <a:off x="0" y="0"/>
            <a:ext cx="4463400" cy="5143499"/>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g253f7018c64_0_85"/>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WP3</a:t>
            </a:r>
            <a:endParaRPr/>
          </a:p>
          <a:p>
            <a:pPr indent="0" lvl="0" marL="0" rtl="0" algn="ctr">
              <a:spcBef>
                <a:spcPts val="0"/>
              </a:spcBef>
              <a:spcAft>
                <a:spcPts val="0"/>
              </a:spcAft>
              <a:buNone/>
            </a:pPr>
            <a:r>
              <a:rPr lang="sl-SI"/>
              <a:t>(SEPR and Skupnost)</a:t>
            </a:r>
            <a:endParaRPr/>
          </a:p>
        </p:txBody>
      </p:sp>
      <p:sp>
        <p:nvSpPr>
          <p:cNvPr id="231" name="Google Shape;231;g253f7018c64_0_85"/>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g253f7018c64_0_91"/>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WP3</a:t>
            </a:r>
            <a:endParaRPr/>
          </a:p>
          <a:p>
            <a:pPr indent="0" lvl="0" marL="0" rtl="0" algn="ctr">
              <a:spcBef>
                <a:spcPts val="0"/>
              </a:spcBef>
              <a:spcAft>
                <a:spcPts val="0"/>
              </a:spcAft>
              <a:buNone/>
            </a:pPr>
            <a:r>
              <a:rPr lang="sl-SI"/>
              <a:t>(SEPR and Skupnost)</a:t>
            </a:r>
            <a:endParaRPr/>
          </a:p>
        </p:txBody>
      </p:sp>
      <p:sp>
        <p:nvSpPr>
          <p:cNvPr id="238" name="Google Shape;238;g253f7018c64_0_91"/>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g253f7018c64_0_135"/>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WP5</a:t>
            </a:r>
            <a:endParaRPr/>
          </a:p>
          <a:p>
            <a:pPr indent="0" lvl="0" marL="0" rtl="0" algn="ctr">
              <a:spcBef>
                <a:spcPts val="0"/>
              </a:spcBef>
              <a:spcAft>
                <a:spcPts val="0"/>
              </a:spcAft>
              <a:buNone/>
            </a:pPr>
            <a:r>
              <a:rPr lang="sl-SI"/>
              <a:t>(KIC and </a:t>
            </a:r>
            <a:r>
              <a:rPr lang="sl-SI"/>
              <a:t>OBESSU)</a:t>
            </a:r>
            <a:endParaRPr/>
          </a:p>
        </p:txBody>
      </p:sp>
      <p:sp>
        <p:nvSpPr>
          <p:cNvPr id="245" name="Google Shape;245;g253f7018c64_0_135"/>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
          <p:cNvSpPr txBox="1"/>
          <p:nvPr>
            <p:ph idx="1" type="body"/>
          </p:nvPr>
        </p:nvSpPr>
        <p:spPr>
          <a:xfrm>
            <a:off x="2051720" y="1995686"/>
            <a:ext cx="5256584" cy="2160240"/>
          </a:xfrm>
          <a:prstGeom prst="rect">
            <a:avLst/>
          </a:prstGeom>
          <a:noFill/>
          <a:ln>
            <a:noFill/>
          </a:ln>
        </p:spPr>
        <p:txBody>
          <a:bodyPr anchorCtr="0" anchor="t" bIns="45700" lIns="91425" spcFirstLastPara="1" rIns="91425" wrap="square" tIns="45700">
            <a:normAutofit/>
          </a:bodyPr>
          <a:lstStyle/>
          <a:p>
            <a:pPr indent="-190500" lvl="0" marL="285750" rtl="0" algn="ctr">
              <a:spcBef>
                <a:spcPts val="0"/>
              </a:spcBef>
              <a:spcAft>
                <a:spcPts val="0"/>
              </a:spcAft>
              <a:buSzPts val="1500"/>
              <a:buFont typeface="Arial"/>
              <a:buNone/>
            </a:pPr>
            <a:r>
              <a:rPr lang="sl-SI"/>
              <a:t>Welcome words by OIC Poland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g253f7018c64_0_141"/>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WP5</a:t>
            </a:r>
            <a:endParaRPr/>
          </a:p>
          <a:p>
            <a:pPr indent="0" lvl="0" marL="0" rtl="0" algn="ctr">
              <a:spcBef>
                <a:spcPts val="0"/>
              </a:spcBef>
              <a:spcAft>
                <a:spcPts val="0"/>
              </a:spcAft>
              <a:buNone/>
            </a:pPr>
            <a:r>
              <a:rPr lang="sl-SI"/>
              <a:t>(KIC and OBESSU)</a:t>
            </a:r>
            <a:endParaRPr/>
          </a:p>
        </p:txBody>
      </p:sp>
      <p:sp>
        <p:nvSpPr>
          <p:cNvPr id="252" name="Google Shape;252;g253f7018c64_0_141"/>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g253f7018c64_0_147"/>
          <p:cNvSpPr txBox="1"/>
          <p:nvPr>
            <p:ph type="title"/>
          </p:nvPr>
        </p:nvSpPr>
        <p:spPr>
          <a:xfrm>
            <a:off x="5380088" y="1817893"/>
            <a:ext cx="3024300" cy="9453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sl-SI"/>
              <a:t>COFFEE BREAK</a:t>
            </a:r>
            <a:endParaRPr/>
          </a:p>
        </p:txBody>
      </p:sp>
      <p:pic>
        <p:nvPicPr>
          <p:cNvPr id="259" name="Google Shape;259;g253f7018c64_0_147"/>
          <p:cNvPicPr preferRelativeResize="0"/>
          <p:nvPr>
            <p:ph idx="2" type="pic"/>
          </p:nvPr>
        </p:nvPicPr>
        <p:blipFill rotWithShape="1">
          <a:blip r:embed="rId3">
            <a:alphaModFix/>
          </a:blip>
          <a:srcRect b="0" l="18385" r="18391" t="0"/>
          <a:stretch/>
        </p:blipFill>
        <p:spPr>
          <a:xfrm>
            <a:off x="0" y="0"/>
            <a:ext cx="4463400" cy="5143499"/>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g253f7018c64_0_153"/>
          <p:cNvSpPr txBox="1"/>
          <p:nvPr>
            <p:ph type="title"/>
          </p:nvPr>
        </p:nvSpPr>
        <p:spPr>
          <a:xfrm>
            <a:off x="0" y="415354"/>
            <a:ext cx="9144000" cy="8574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sl-SI"/>
              <a:t>CONCLUSION AND NEXT STEPS</a:t>
            </a:r>
            <a:endParaRPr/>
          </a:p>
        </p:txBody>
      </p:sp>
      <p:sp>
        <p:nvSpPr>
          <p:cNvPr id="266" name="Google Shape;266;g253f7018c64_0_153"/>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g253f7018c64_0_159"/>
          <p:cNvSpPr txBox="1"/>
          <p:nvPr>
            <p:ph type="title"/>
          </p:nvPr>
        </p:nvSpPr>
        <p:spPr>
          <a:xfrm>
            <a:off x="1" y="2448813"/>
            <a:ext cx="9144000" cy="520800"/>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Clr>
                <a:schemeClr val="dk1"/>
              </a:buClr>
              <a:buSzPts val="1400"/>
              <a:buFont typeface="Arial"/>
              <a:buNone/>
            </a:pPr>
            <a:r>
              <a:t/>
            </a:r>
            <a:endParaRPr/>
          </a:p>
        </p:txBody>
      </p:sp>
      <p:sp>
        <p:nvSpPr>
          <p:cNvPr id="272" name="Google Shape;272;g253f7018c64_0_159"/>
          <p:cNvSpPr txBox="1"/>
          <p:nvPr>
            <p:ph idx="4294967295" type="body"/>
          </p:nvPr>
        </p:nvSpPr>
        <p:spPr>
          <a:xfrm>
            <a:off x="3491879" y="3422995"/>
            <a:ext cx="2088300" cy="415200"/>
          </a:xfrm>
          <a:prstGeom prst="rect">
            <a:avLst/>
          </a:prstGeom>
          <a:noFill/>
          <a:ln>
            <a:noFill/>
          </a:ln>
        </p:spPr>
        <p:txBody>
          <a:bodyPr anchorCtr="0" anchor="t" bIns="45700" lIns="91425" spcFirstLastPara="1" rIns="91425" wrap="square" tIns="45700">
            <a:normAutofit/>
          </a:bodyPr>
          <a:lstStyle/>
          <a:p>
            <a:pPr indent="-260350" lvl="0" marL="342900" rtl="0" algn="l">
              <a:spcBef>
                <a:spcPts val="0"/>
              </a:spcBef>
              <a:spcAft>
                <a:spcPts val="0"/>
              </a:spcAft>
              <a:buSzPts val="13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3"/>
          <p:cNvSpPr txBox="1"/>
          <p:nvPr>
            <p:ph type="title"/>
          </p:nvPr>
        </p:nvSpPr>
        <p:spPr>
          <a:xfrm>
            <a:off x="0" y="106754"/>
            <a:ext cx="9144000" cy="857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6BF43"/>
              </a:buClr>
              <a:buSzPts val="2700"/>
              <a:buFont typeface="Calibri"/>
              <a:buNone/>
            </a:pPr>
            <a:r>
              <a:rPr lang="sl-SI">
                <a:solidFill>
                  <a:srgbClr val="4B88F7"/>
                </a:solidFill>
              </a:rPr>
              <a:t>AGENDA</a:t>
            </a:r>
            <a:endParaRPr>
              <a:solidFill>
                <a:srgbClr val="4B88F7"/>
              </a:solidFill>
            </a:endParaRPr>
          </a:p>
        </p:txBody>
      </p:sp>
      <p:graphicFrame>
        <p:nvGraphicFramePr>
          <p:cNvPr id="137" name="Google Shape;137;p3"/>
          <p:cNvGraphicFramePr/>
          <p:nvPr/>
        </p:nvGraphicFramePr>
        <p:xfrm>
          <a:off x="1341938" y="906038"/>
          <a:ext cx="3000000" cy="3000000"/>
        </p:xfrm>
        <a:graphic>
          <a:graphicData uri="http://schemas.openxmlformats.org/drawingml/2006/table">
            <a:tbl>
              <a:tblPr bandRow="1">
                <a:noFill/>
                <a:tableStyleId>{848DB19D-B038-4648-8C5B-37362B241B67}</a:tableStyleId>
              </a:tblPr>
              <a:tblGrid>
                <a:gridCol w="837575"/>
                <a:gridCol w="3527050"/>
                <a:gridCol w="1099075"/>
              </a:tblGrid>
              <a:tr h="301625">
                <a:tc gridSpan="2">
                  <a:txBody>
                    <a:bodyPr/>
                    <a:lstStyle/>
                    <a:p>
                      <a:pPr indent="0" lvl="0" marL="0" rtl="0" algn="ctr">
                        <a:lnSpc>
                          <a:spcPct val="115000"/>
                        </a:lnSpc>
                        <a:spcBef>
                          <a:spcPts val="0"/>
                        </a:spcBef>
                        <a:spcAft>
                          <a:spcPts val="0"/>
                        </a:spcAft>
                        <a:buNone/>
                      </a:pPr>
                      <a:r>
                        <a:rPr b="1" lang="sl-SI" sz="800">
                          <a:latin typeface="Source Sans Pro"/>
                          <a:ea typeface="Source Sans Pro"/>
                          <a:cs typeface="Source Sans Pro"/>
                          <a:sym typeface="Source Sans Pro"/>
                        </a:rPr>
                        <a:t>DAY 1</a:t>
                      </a:r>
                      <a:endParaRPr b="1" sz="800">
                        <a:latin typeface="Source Sans Pro"/>
                        <a:ea typeface="Source Sans Pro"/>
                        <a:cs typeface="Source Sans Pro"/>
                        <a:sym typeface="Source Sans Pro"/>
                      </a:endParaRPr>
                    </a:p>
                    <a:p>
                      <a:pPr indent="0" lvl="0" marL="0" rtl="0" algn="ctr">
                        <a:lnSpc>
                          <a:spcPct val="115000"/>
                        </a:lnSpc>
                        <a:spcBef>
                          <a:spcPts val="0"/>
                        </a:spcBef>
                        <a:spcAft>
                          <a:spcPts val="0"/>
                        </a:spcAft>
                        <a:buNone/>
                      </a:pPr>
                      <a:r>
                        <a:rPr b="1" i="1" lang="sl-SI" sz="800">
                          <a:latin typeface="Source Sans Pro"/>
                          <a:ea typeface="Source Sans Pro"/>
                          <a:cs typeface="Source Sans Pro"/>
                          <a:sym typeface="Source Sans Pro"/>
                        </a:rPr>
                        <a:t>Monday</a:t>
                      </a:r>
                      <a:r>
                        <a:rPr b="1" lang="sl-SI" sz="800">
                          <a:latin typeface="Source Sans Pro"/>
                          <a:ea typeface="Source Sans Pro"/>
                          <a:cs typeface="Source Sans Pro"/>
                          <a:sym typeface="Source Sans Pro"/>
                        </a:rPr>
                        <a:t>, 26 June 2023</a:t>
                      </a:r>
                      <a:endParaRPr b="1" sz="800">
                        <a:highlight>
                          <a:srgbClr val="FFFFFF"/>
                        </a:highlight>
                        <a:latin typeface="Source Sans Pro"/>
                        <a:ea typeface="Source Sans Pro"/>
                        <a:cs typeface="Source Sans Pro"/>
                        <a:sym typeface="Source Sans Pro"/>
                      </a:endParaRPr>
                    </a:p>
                  </a:txBody>
                  <a:tcPr marT="63500" marB="63500" marR="63500" marL="63500" anchor="ctr">
                    <a:solidFill>
                      <a:srgbClr val="FDEADA"/>
                    </a:solidFill>
                  </a:tcPr>
                </a:tc>
                <a:tc hMerge="1"/>
                <a:tc>
                  <a:txBody>
                    <a:bodyPr/>
                    <a:lstStyle/>
                    <a:p>
                      <a:pPr indent="0" lvl="0" marL="0" rtl="0" algn="ctr">
                        <a:lnSpc>
                          <a:spcPct val="115000"/>
                        </a:lnSpc>
                        <a:spcBef>
                          <a:spcPts val="0"/>
                        </a:spcBef>
                        <a:spcAft>
                          <a:spcPts val="0"/>
                        </a:spcAft>
                        <a:buNone/>
                      </a:pPr>
                      <a:r>
                        <a:rPr b="1" lang="sl-SI" sz="800">
                          <a:latin typeface="Source Sans Pro"/>
                          <a:ea typeface="Source Sans Pro"/>
                          <a:cs typeface="Source Sans Pro"/>
                          <a:sym typeface="Source Sans Pro"/>
                        </a:rPr>
                        <a:t>Place</a:t>
                      </a:r>
                      <a:endParaRPr b="1" sz="800">
                        <a:latin typeface="Source Sans Pro"/>
                        <a:ea typeface="Source Sans Pro"/>
                        <a:cs typeface="Source Sans Pro"/>
                        <a:sym typeface="Source Sans Pro"/>
                      </a:endParaRPr>
                    </a:p>
                  </a:txBody>
                  <a:tcPr marT="63500" marB="63500" marR="63500" marL="63500" anchor="ctr">
                    <a:solidFill>
                      <a:srgbClr val="FDEADA"/>
                    </a:solidFill>
                  </a:tcPr>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09.00 - 09.20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rPr i="1" lang="sl-SI" sz="800">
                          <a:latin typeface="Source Sans Pro"/>
                          <a:ea typeface="Source Sans Pro"/>
                          <a:cs typeface="Source Sans Pro"/>
                          <a:sym typeface="Source Sans Pro"/>
                        </a:rPr>
                        <a:t>Welcome coffee and signing the participants list</a:t>
                      </a:r>
                      <a:endParaRPr i="1"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t/>
                      </a:r>
                      <a:endParaRPr i="1" sz="800">
                        <a:latin typeface="Source Sans Pro"/>
                        <a:ea typeface="Source Sans Pro"/>
                        <a:cs typeface="Source Sans Pro"/>
                        <a:sym typeface="Source Sans Pro"/>
                      </a:endParaRPr>
                    </a:p>
                  </a:txBody>
                  <a:tcPr marT="63500" marB="63500" marR="63500" marL="63500"/>
                </a:tc>
              </a:tr>
              <a:tr h="301625">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09.20 - 09.30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rPr lang="sl-SI" sz="800">
                          <a:latin typeface="Source Sans Pro"/>
                          <a:ea typeface="Source Sans Pro"/>
                          <a:cs typeface="Source Sans Pro"/>
                          <a:sym typeface="Source Sans Pro"/>
                        </a:rPr>
                        <a:t>Welcoming Words </a:t>
                      </a:r>
                      <a:r>
                        <a:rPr i="1" lang="sl-SI" sz="800">
                          <a:latin typeface="Source Sans Pro"/>
                          <a:ea typeface="Source Sans Pro"/>
                          <a:cs typeface="Source Sans Pro"/>
                          <a:sym typeface="Source Sans Pro"/>
                        </a:rPr>
                        <a:t>- OIC Poland</a:t>
                      </a:r>
                      <a:endParaRPr i="1" sz="800">
                        <a:latin typeface="Source Sans Pro"/>
                        <a:ea typeface="Source Sans Pro"/>
                        <a:cs typeface="Source Sans Pro"/>
                        <a:sym typeface="Source Sans Pro"/>
                      </a:endParaRPr>
                    </a:p>
                    <a:p>
                      <a:pPr indent="0" lvl="0" marL="0" rtl="0" algn="l">
                        <a:lnSpc>
                          <a:spcPct val="115000"/>
                        </a:lnSpc>
                        <a:spcBef>
                          <a:spcPts val="0"/>
                        </a:spcBef>
                        <a:spcAft>
                          <a:spcPts val="0"/>
                        </a:spcAft>
                        <a:buNone/>
                      </a:pPr>
                      <a:r>
                        <a:rPr lang="sl-SI" sz="800">
                          <a:latin typeface="Source Sans Pro"/>
                          <a:ea typeface="Source Sans Pro"/>
                          <a:cs typeface="Source Sans Pro"/>
                          <a:sym typeface="Source Sans Pro"/>
                        </a:rPr>
                        <a:t>Agenda and practicalities</a:t>
                      </a:r>
                      <a:r>
                        <a:rPr i="1" lang="sl-SI" sz="800">
                          <a:latin typeface="Source Sans Pro"/>
                          <a:ea typeface="Source Sans Pro"/>
                          <a:cs typeface="Source Sans Pro"/>
                          <a:sym typeface="Source Sans Pro"/>
                        </a:rPr>
                        <a:t> - SEPR</a:t>
                      </a:r>
                      <a:endParaRPr i="1"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t/>
                      </a:r>
                      <a:endParaRPr sz="800">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09.30 - 10.15</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just">
                        <a:lnSpc>
                          <a:spcPct val="115000"/>
                        </a:lnSpc>
                        <a:spcBef>
                          <a:spcPts val="0"/>
                        </a:spcBef>
                        <a:spcAft>
                          <a:spcPts val="0"/>
                        </a:spcAft>
                        <a:buNone/>
                      </a:pPr>
                      <a:r>
                        <a:rPr lang="sl-SI" sz="800">
                          <a:latin typeface="Source Sans Pro"/>
                          <a:ea typeface="Source Sans Pro"/>
                          <a:cs typeface="Source Sans Pro"/>
                          <a:sym typeface="Source Sans Pro"/>
                        </a:rPr>
                        <a:t>WP1 – Project Management and Coordination </a:t>
                      </a:r>
                      <a:r>
                        <a:rPr i="1" lang="sl-SI" sz="800">
                          <a:latin typeface="Source Sans Pro"/>
                          <a:ea typeface="Source Sans Pro"/>
                          <a:cs typeface="Source Sans Pro"/>
                          <a:sym typeface="Source Sans Pro"/>
                        </a:rPr>
                        <a:t>- SEPR</a:t>
                      </a:r>
                      <a:endParaRPr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t/>
                      </a:r>
                      <a:endParaRPr sz="800">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10.15 - 10.30</a:t>
                      </a:r>
                      <a:endParaRPr b="1" sz="800">
                        <a:latin typeface="Source Sans Pro"/>
                        <a:ea typeface="Source Sans Pro"/>
                        <a:cs typeface="Source Sans Pro"/>
                        <a:sym typeface="Source Sans Pro"/>
                      </a:endParaRPr>
                    </a:p>
                  </a:txBody>
                  <a:tcPr marT="63500" marB="63500" marR="63500" marL="63500">
                    <a:solidFill>
                      <a:srgbClr val="F2F2F2"/>
                    </a:solidFill>
                  </a:tcPr>
                </a:tc>
                <a:tc>
                  <a:txBody>
                    <a:bodyPr/>
                    <a:lstStyle/>
                    <a:p>
                      <a:pPr indent="0" lvl="0" marL="0" rtl="0" algn="ctr">
                        <a:lnSpc>
                          <a:spcPct val="115000"/>
                        </a:lnSpc>
                        <a:spcBef>
                          <a:spcPts val="0"/>
                        </a:spcBef>
                        <a:spcAft>
                          <a:spcPts val="0"/>
                        </a:spcAft>
                        <a:buNone/>
                      </a:pPr>
                      <a:r>
                        <a:rPr i="1" lang="sl-SI" sz="800">
                          <a:latin typeface="Source Sans Pro"/>
                          <a:ea typeface="Source Sans Pro"/>
                          <a:cs typeface="Source Sans Pro"/>
                          <a:sym typeface="Source Sans Pro"/>
                        </a:rPr>
                        <a:t>Coffee break</a:t>
                      </a:r>
                      <a:endParaRPr sz="800">
                        <a:highlight>
                          <a:srgbClr val="FFFFFF"/>
                        </a:highlight>
                        <a:latin typeface="Source Sans Pro"/>
                        <a:ea typeface="Source Sans Pro"/>
                        <a:cs typeface="Source Sans Pro"/>
                        <a:sym typeface="Source Sans Pro"/>
                      </a:endParaRPr>
                    </a:p>
                  </a:txBody>
                  <a:tcPr marT="63500" marB="63500" marR="63500" marL="63500">
                    <a:solidFill>
                      <a:srgbClr val="F2F2F2"/>
                    </a:solidFill>
                  </a:tcPr>
                </a:tc>
                <a:tc>
                  <a:txBody>
                    <a:bodyPr/>
                    <a:lstStyle/>
                    <a:p>
                      <a:pPr indent="0" lvl="0" marL="0" rtl="0" algn="l">
                        <a:lnSpc>
                          <a:spcPct val="115000"/>
                        </a:lnSpc>
                        <a:spcBef>
                          <a:spcPts val="0"/>
                        </a:spcBef>
                        <a:spcAft>
                          <a:spcPts val="0"/>
                        </a:spcAft>
                        <a:buNone/>
                      </a:pPr>
                      <a:r>
                        <a:t/>
                      </a:r>
                      <a:endParaRPr i="1" sz="800">
                        <a:latin typeface="Source Sans Pro"/>
                        <a:ea typeface="Source Sans Pro"/>
                        <a:cs typeface="Source Sans Pro"/>
                        <a:sym typeface="Source Sans Pro"/>
                      </a:endParaRPr>
                    </a:p>
                  </a:txBody>
                  <a:tcPr marT="63500" marB="63500" marR="63500" marL="63500">
                    <a:solidFill>
                      <a:srgbClr val="F2F2F2"/>
                    </a:solidFill>
                  </a:tcPr>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10.30 - 11.00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just">
                        <a:lnSpc>
                          <a:spcPct val="115000"/>
                        </a:lnSpc>
                        <a:spcBef>
                          <a:spcPts val="0"/>
                        </a:spcBef>
                        <a:spcAft>
                          <a:spcPts val="0"/>
                        </a:spcAft>
                        <a:buNone/>
                      </a:pPr>
                      <a:r>
                        <a:rPr lang="sl-SI" sz="800">
                          <a:latin typeface="Source Sans Pro"/>
                          <a:ea typeface="Source Sans Pro"/>
                          <a:cs typeface="Source Sans Pro"/>
                          <a:sym typeface="Source Sans Pro"/>
                        </a:rPr>
                        <a:t>WP1 – Dissemination </a:t>
                      </a:r>
                      <a:r>
                        <a:rPr i="1" lang="sl-SI" sz="800">
                          <a:latin typeface="Source Sans Pro"/>
                          <a:ea typeface="Source Sans Pro"/>
                          <a:cs typeface="Source Sans Pro"/>
                          <a:sym typeface="Source Sans Pro"/>
                        </a:rPr>
                        <a:t>– KIC</a:t>
                      </a:r>
                      <a:endParaRPr i="1"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t/>
                      </a:r>
                      <a:endParaRPr sz="800">
                        <a:highlight>
                          <a:srgbClr val="FFFFFF"/>
                        </a:highlight>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11.00 – 12.15</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just">
                        <a:lnSpc>
                          <a:spcPct val="115000"/>
                        </a:lnSpc>
                        <a:spcBef>
                          <a:spcPts val="0"/>
                        </a:spcBef>
                        <a:spcAft>
                          <a:spcPts val="0"/>
                        </a:spcAft>
                        <a:buNone/>
                      </a:pPr>
                      <a:r>
                        <a:rPr lang="sl-SI" sz="800">
                          <a:latin typeface="Source Sans Pro"/>
                          <a:ea typeface="Source Sans Pro"/>
                          <a:cs typeface="Source Sans Pro"/>
                          <a:sym typeface="Source Sans Pro"/>
                        </a:rPr>
                        <a:t>WP2</a:t>
                      </a:r>
                      <a:r>
                        <a:rPr i="1" lang="sl-SI" sz="800">
                          <a:latin typeface="Source Sans Pro"/>
                          <a:ea typeface="Source Sans Pro"/>
                          <a:cs typeface="Source Sans Pro"/>
                          <a:sym typeface="Source Sans Pro"/>
                        </a:rPr>
                        <a:t> - OIC Poland and KIC</a:t>
                      </a:r>
                      <a:endParaRPr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t/>
                      </a:r>
                      <a:endParaRPr sz="800">
                        <a:highlight>
                          <a:srgbClr val="FFFFFF"/>
                        </a:highlight>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12.15 - 13.30</a:t>
                      </a:r>
                      <a:endParaRPr b="1" sz="800">
                        <a:latin typeface="Source Sans Pro"/>
                        <a:ea typeface="Source Sans Pro"/>
                        <a:cs typeface="Source Sans Pro"/>
                        <a:sym typeface="Source Sans Pro"/>
                      </a:endParaRPr>
                    </a:p>
                  </a:txBody>
                  <a:tcPr marT="63500" marB="63500" marR="63500" marL="63500">
                    <a:solidFill>
                      <a:srgbClr val="FDEADA"/>
                    </a:solidFill>
                  </a:tcPr>
                </a:tc>
                <a:tc>
                  <a:txBody>
                    <a:bodyPr/>
                    <a:lstStyle/>
                    <a:p>
                      <a:pPr indent="0" lvl="0" marL="0" rtl="0" algn="l">
                        <a:lnSpc>
                          <a:spcPct val="115000"/>
                        </a:lnSpc>
                        <a:spcBef>
                          <a:spcPts val="0"/>
                        </a:spcBef>
                        <a:spcAft>
                          <a:spcPts val="0"/>
                        </a:spcAft>
                        <a:buNone/>
                      </a:pPr>
                      <a:r>
                        <a:rPr i="1" lang="sl-SI" sz="800">
                          <a:latin typeface="Source Sans Pro"/>
                          <a:ea typeface="Source Sans Pro"/>
                          <a:cs typeface="Source Sans Pro"/>
                          <a:sym typeface="Source Sans Pro"/>
                        </a:rPr>
                        <a:t>Lunch break</a:t>
                      </a:r>
                      <a:endParaRPr i="1" sz="800">
                        <a:solidFill>
                          <a:srgbClr val="0000FF"/>
                        </a:solidFill>
                        <a:highlight>
                          <a:srgbClr val="FFFFFF"/>
                        </a:highlight>
                        <a:latin typeface="Source Sans Pro"/>
                        <a:ea typeface="Source Sans Pro"/>
                        <a:cs typeface="Source Sans Pro"/>
                        <a:sym typeface="Source Sans Pro"/>
                      </a:endParaRPr>
                    </a:p>
                  </a:txBody>
                  <a:tcPr marT="63500" marB="63500" marR="63500" marL="63500">
                    <a:solidFill>
                      <a:srgbClr val="FDEADA"/>
                    </a:solidFill>
                  </a:tcPr>
                </a:tc>
                <a:tc>
                  <a:txBody>
                    <a:bodyPr/>
                    <a:lstStyle/>
                    <a:p>
                      <a:pPr indent="0" lvl="0" marL="0" rtl="0" algn="l">
                        <a:lnSpc>
                          <a:spcPct val="115000"/>
                        </a:lnSpc>
                        <a:spcBef>
                          <a:spcPts val="0"/>
                        </a:spcBef>
                        <a:spcAft>
                          <a:spcPts val="0"/>
                        </a:spcAft>
                        <a:buNone/>
                      </a:pPr>
                      <a:r>
                        <a:rPr lang="sl-SI" sz="800">
                          <a:solidFill>
                            <a:srgbClr val="FF0000"/>
                          </a:solidFill>
                          <a:latin typeface="Source Sans Pro"/>
                          <a:ea typeface="Source Sans Pro"/>
                          <a:cs typeface="Source Sans Pro"/>
                          <a:sym typeface="Source Sans Pro"/>
                        </a:rPr>
                        <a:t>To be confirmed</a:t>
                      </a:r>
                      <a:endParaRPr i="1" sz="800">
                        <a:latin typeface="Source Sans Pro"/>
                        <a:ea typeface="Source Sans Pro"/>
                        <a:cs typeface="Source Sans Pro"/>
                        <a:sym typeface="Source Sans Pro"/>
                      </a:endParaRPr>
                    </a:p>
                  </a:txBody>
                  <a:tcPr marT="63500" marB="63500" marR="63500" marL="63500">
                    <a:solidFill>
                      <a:srgbClr val="FDEADA"/>
                    </a:solidFill>
                  </a:tcPr>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13.30 - 14.30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rPr lang="sl-SI" sz="800">
                          <a:latin typeface="Source Sans Pro"/>
                          <a:ea typeface="Source Sans Pro"/>
                          <a:cs typeface="Source Sans Pro"/>
                          <a:sym typeface="Source Sans Pro"/>
                        </a:rPr>
                        <a:t>WP2</a:t>
                      </a:r>
                      <a:r>
                        <a:rPr i="1" lang="sl-SI" sz="800">
                          <a:latin typeface="Source Sans Pro"/>
                          <a:ea typeface="Source Sans Pro"/>
                          <a:cs typeface="Source Sans Pro"/>
                          <a:sym typeface="Source Sans Pro"/>
                        </a:rPr>
                        <a:t> - OIC Poland and KIC Workshop</a:t>
                      </a:r>
                      <a:endParaRPr i="1"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t/>
                      </a:r>
                      <a:endParaRPr sz="800">
                        <a:highlight>
                          <a:srgbClr val="FFFFFF"/>
                        </a:highlight>
                        <a:latin typeface="Source Sans Pro"/>
                        <a:ea typeface="Source Sans Pro"/>
                        <a:cs typeface="Source Sans Pro"/>
                        <a:sym typeface="Source Sans Pro"/>
                      </a:endParaRPr>
                    </a:p>
                  </a:txBody>
                  <a:tcPr marT="63500" marB="63500" marR="63500" marL="63500"/>
                </a:tc>
              </a:tr>
              <a:tr h="155575">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14.30 - 15.30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rPr i="1" lang="sl-SI" sz="800">
                          <a:latin typeface="Source Sans Pro"/>
                          <a:ea typeface="Source Sans Pro"/>
                          <a:cs typeface="Source Sans Pro"/>
                          <a:sym typeface="Source Sans Pro"/>
                        </a:rPr>
                        <a:t>WP2 - OIC Poland and KIC Introduction &amp; workshop </a:t>
                      </a:r>
                      <a:endParaRPr sz="800">
                        <a:highlight>
                          <a:srgbClr val="FFFFFF"/>
                        </a:highlight>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t/>
                      </a:r>
                      <a:endParaRPr sz="800">
                        <a:highlight>
                          <a:srgbClr val="FFFFFF"/>
                        </a:highlight>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15.30 - 15.45</a:t>
                      </a:r>
                      <a:endParaRPr b="1" sz="800">
                        <a:latin typeface="Source Sans Pro"/>
                        <a:ea typeface="Source Sans Pro"/>
                        <a:cs typeface="Source Sans Pro"/>
                        <a:sym typeface="Source Sans Pro"/>
                      </a:endParaRPr>
                    </a:p>
                  </a:txBody>
                  <a:tcPr marT="63500" marB="63500" marR="63500" marL="63500">
                    <a:solidFill>
                      <a:srgbClr val="F2F2F2"/>
                    </a:solidFill>
                  </a:tcPr>
                </a:tc>
                <a:tc>
                  <a:txBody>
                    <a:bodyPr/>
                    <a:lstStyle/>
                    <a:p>
                      <a:pPr indent="0" lvl="0" marL="0" rtl="0" algn="ctr">
                        <a:lnSpc>
                          <a:spcPct val="115000"/>
                        </a:lnSpc>
                        <a:spcBef>
                          <a:spcPts val="0"/>
                        </a:spcBef>
                        <a:spcAft>
                          <a:spcPts val="0"/>
                        </a:spcAft>
                        <a:buNone/>
                      </a:pPr>
                      <a:r>
                        <a:rPr i="1" lang="sl-SI" sz="800">
                          <a:latin typeface="Source Sans Pro"/>
                          <a:ea typeface="Source Sans Pro"/>
                          <a:cs typeface="Source Sans Pro"/>
                          <a:sym typeface="Source Sans Pro"/>
                        </a:rPr>
                        <a:t>Coffee Break </a:t>
                      </a:r>
                      <a:endParaRPr i="1" sz="800">
                        <a:highlight>
                          <a:srgbClr val="FFFFFF"/>
                        </a:highlight>
                        <a:latin typeface="Source Sans Pro"/>
                        <a:ea typeface="Source Sans Pro"/>
                        <a:cs typeface="Source Sans Pro"/>
                        <a:sym typeface="Source Sans Pro"/>
                      </a:endParaRPr>
                    </a:p>
                  </a:txBody>
                  <a:tcPr marT="63500" marB="63500" marR="63500" marL="63500">
                    <a:solidFill>
                      <a:srgbClr val="F2F2F2"/>
                    </a:solidFill>
                  </a:tcPr>
                </a:tc>
                <a:tc>
                  <a:txBody>
                    <a:bodyPr/>
                    <a:lstStyle/>
                    <a:p>
                      <a:pPr indent="0" lvl="0" marL="0" rtl="0" algn="l">
                        <a:lnSpc>
                          <a:spcPct val="115000"/>
                        </a:lnSpc>
                        <a:spcBef>
                          <a:spcPts val="0"/>
                        </a:spcBef>
                        <a:spcAft>
                          <a:spcPts val="0"/>
                        </a:spcAft>
                        <a:buNone/>
                      </a:pPr>
                      <a:r>
                        <a:t/>
                      </a:r>
                      <a:endParaRPr i="1" sz="800">
                        <a:latin typeface="Source Sans Pro"/>
                        <a:ea typeface="Source Sans Pro"/>
                        <a:cs typeface="Source Sans Pro"/>
                        <a:sym typeface="Source Sans Pro"/>
                      </a:endParaRPr>
                    </a:p>
                  </a:txBody>
                  <a:tcPr marT="63500" marB="63500" marR="63500" marL="63500">
                    <a:solidFill>
                      <a:srgbClr val="F2F2F2"/>
                    </a:solidFill>
                  </a:tcPr>
                </a:tc>
              </a:tr>
              <a:tr h="301625">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15.45 - 17.00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rPr lang="sl-SI" sz="800">
                          <a:highlight>
                            <a:srgbClr val="FFFFFF"/>
                          </a:highlight>
                          <a:latin typeface="Source Sans Pro"/>
                          <a:ea typeface="Source Sans Pro"/>
                          <a:cs typeface="Source Sans Pro"/>
                          <a:sym typeface="Source Sans Pro"/>
                        </a:rPr>
                        <a:t>Continuation Workshop on WP2</a:t>
                      </a:r>
                      <a:endParaRPr sz="800">
                        <a:highlight>
                          <a:srgbClr val="FFFFFF"/>
                        </a:highlight>
                        <a:latin typeface="Source Sans Pro"/>
                        <a:ea typeface="Source Sans Pro"/>
                        <a:cs typeface="Source Sans Pro"/>
                        <a:sym typeface="Source Sans Pro"/>
                      </a:endParaRPr>
                    </a:p>
                  </a:txBody>
                  <a:tcPr marT="63500" marB="63500" marR="63500" marL="63500"/>
                </a:tc>
                <a:tc>
                  <a:txBody>
                    <a:bodyPr/>
                    <a:lstStyle/>
                    <a:p>
                      <a:pPr indent="0" lvl="0" marL="0" rtl="0" algn="l">
                        <a:lnSpc>
                          <a:spcPct val="115000"/>
                        </a:lnSpc>
                        <a:spcBef>
                          <a:spcPts val="0"/>
                        </a:spcBef>
                        <a:spcAft>
                          <a:spcPts val="0"/>
                        </a:spcAft>
                        <a:buNone/>
                      </a:pPr>
                      <a:r>
                        <a:t/>
                      </a:r>
                      <a:endParaRPr sz="800">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19.30</a:t>
                      </a:r>
                      <a:endParaRPr b="1" sz="800">
                        <a:latin typeface="Source Sans Pro"/>
                        <a:ea typeface="Source Sans Pro"/>
                        <a:cs typeface="Source Sans Pro"/>
                        <a:sym typeface="Source Sans Pro"/>
                      </a:endParaRPr>
                    </a:p>
                  </a:txBody>
                  <a:tcPr marT="63500" marB="63500" marR="63500" marL="63500">
                    <a:solidFill>
                      <a:srgbClr val="E5DFEC"/>
                    </a:solidFill>
                  </a:tcPr>
                </a:tc>
                <a:tc>
                  <a:txBody>
                    <a:bodyPr/>
                    <a:lstStyle/>
                    <a:p>
                      <a:pPr indent="0" lvl="0" marL="0" rtl="0" algn="l">
                        <a:lnSpc>
                          <a:spcPct val="115000"/>
                        </a:lnSpc>
                        <a:spcBef>
                          <a:spcPts val="0"/>
                        </a:spcBef>
                        <a:spcAft>
                          <a:spcPts val="0"/>
                        </a:spcAft>
                        <a:buNone/>
                      </a:pPr>
                      <a:r>
                        <a:rPr lang="sl-SI" sz="800">
                          <a:latin typeface="Source Sans Pro"/>
                          <a:ea typeface="Source Sans Pro"/>
                          <a:cs typeface="Source Sans Pro"/>
                          <a:sym typeface="Source Sans Pro"/>
                        </a:rPr>
                        <a:t>Dinner together – Restaurant </a:t>
                      </a:r>
                      <a:endParaRPr sz="800">
                        <a:latin typeface="Source Sans Pro"/>
                        <a:ea typeface="Source Sans Pro"/>
                        <a:cs typeface="Source Sans Pro"/>
                        <a:sym typeface="Source Sans Pro"/>
                      </a:endParaRPr>
                    </a:p>
                  </a:txBody>
                  <a:tcPr marT="63500" marB="63500" marR="63500" marL="63500">
                    <a:solidFill>
                      <a:srgbClr val="E5DFEC"/>
                    </a:solidFill>
                  </a:tcPr>
                </a:tc>
                <a:tc>
                  <a:txBody>
                    <a:bodyPr/>
                    <a:lstStyle/>
                    <a:p>
                      <a:pPr indent="0" lvl="0" marL="0" rtl="0" algn="l">
                        <a:lnSpc>
                          <a:spcPct val="115000"/>
                        </a:lnSpc>
                        <a:spcBef>
                          <a:spcPts val="0"/>
                        </a:spcBef>
                        <a:spcAft>
                          <a:spcPts val="0"/>
                        </a:spcAft>
                        <a:buNone/>
                      </a:pPr>
                      <a:r>
                        <a:rPr lang="sl-SI" sz="800">
                          <a:solidFill>
                            <a:srgbClr val="FF0000"/>
                          </a:solidFill>
                          <a:latin typeface="Source Sans Pro"/>
                          <a:ea typeface="Source Sans Pro"/>
                          <a:cs typeface="Source Sans Pro"/>
                          <a:sym typeface="Source Sans Pro"/>
                        </a:rPr>
                        <a:t>To be confirmed</a:t>
                      </a:r>
                      <a:endParaRPr sz="800">
                        <a:latin typeface="Source Sans Pro"/>
                        <a:ea typeface="Source Sans Pro"/>
                        <a:cs typeface="Source Sans Pro"/>
                        <a:sym typeface="Source Sans Pro"/>
                      </a:endParaRPr>
                    </a:p>
                  </a:txBody>
                  <a:tcPr marT="63500" marB="63500" marR="63500" marL="63500">
                    <a:solidFill>
                      <a:srgbClr val="E5DFEC"/>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g253f7018c64_0_10"/>
          <p:cNvSpPr txBox="1"/>
          <p:nvPr>
            <p:ph type="title"/>
          </p:nvPr>
        </p:nvSpPr>
        <p:spPr>
          <a:xfrm>
            <a:off x="0" y="106754"/>
            <a:ext cx="9144000" cy="857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6BF43"/>
              </a:buClr>
              <a:buSzPts val="2700"/>
              <a:buFont typeface="Calibri"/>
              <a:buNone/>
            </a:pPr>
            <a:r>
              <a:rPr lang="sl-SI">
                <a:solidFill>
                  <a:srgbClr val="4B88F7"/>
                </a:solidFill>
              </a:rPr>
              <a:t>AGENDA</a:t>
            </a:r>
            <a:endParaRPr>
              <a:solidFill>
                <a:srgbClr val="4B88F7"/>
              </a:solidFill>
            </a:endParaRPr>
          </a:p>
        </p:txBody>
      </p:sp>
      <p:graphicFrame>
        <p:nvGraphicFramePr>
          <p:cNvPr id="143" name="Google Shape;143;g253f7018c64_0_10"/>
          <p:cNvGraphicFramePr/>
          <p:nvPr/>
        </p:nvGraphicFramePr>
        <p:xfrm>
          <a:off x="1341938" y="906038"/>
          <a:ext cx="3000000" cy="3000000"/>
        </p:xfrm>
        <a:graphic>
          <a:graphicData uri="http://schemas.openxmlformats.org/drawingml/2006/table">
            <a:tbl>
              <a:tblPr bandRow="1">
                <a:noFill/>
                <a:tableStyleId>{848DB19D-B038-4648-8C5B-37362B241B67}</a:tableStyleId>
              </a:tblPr>
              <a:tblGrid>
                <a:gridCol w="837575"/>
                <a:gridCol w="3527050"/>
                <a:gridCol w="1099075"/>
              </a:tblGrid>
              <a:tr h="301625">
                <a:tc gridSpan="2">
                  <a:txBody>
                    <a:bodyPr/>
                    <a:lstStyle/>
                    <a:p>
                      <a:pPr indent="0" lvl="0" marL="0" rtl="0" algn="ctr">
                        <a:lnSpc>
                          <a:spcPct val="115000"/>
                        </a:lnSpc>
                        <a:spcBef>
                          <a:spcPts val="0"/>
                        </a:spcBef>
                        <a:spcAft>
                          <a:spcPts val="0"/>
                        </a:spcAft>
                        <a:buNone/>
                      </a:pPr>
                      <a:r>
                        <a:rPr b="1" lang="sl-SI" sz="800">
                          <a:latin typeface="Source Sans Pro"/>
                          <a:ea typeface="Source Sans Pro"/>
                          <a:cs typeface="Source Sans Pro"/>
                          <a:sym typeface="Source Sans Pro"/>
                        </a:rPr>
                        <a:t>DAY 2</a:t>
                      </a:r>
                      <a:endParaRPr b="1" sz="800">
                        <a:latin typeface="Source Sans Pro"/>
                        <a:ea typeface="Source Sans Pro"/>
                        <a:cs typeface="Source Sans Pro"/>
                        <a:sym typeface="Source Sans Pro"/>
                      </a:endParaRPr>
                    </a:p>
                    <a:p>
                      <a:pPr indent="0" lvl="0" marL="0" rtl="0" algn="ctr">
                        <a:lnSpc>
                          <a:spcPct val="115000"/>
                        </a:lnSpc>
                        <a:spcBef>
                          <a:spcPts val="0"/>
                        </a:spcBef>
                        <a:spcAft>
                          <a:spcPts val="0"/>
                        </a:spcAft>
                        <a:buNone/>
                      </a:pPr>
                      <a:r>
                        <a:rPr b="1" i="1" lang="sl-SI" sz="800">
                          <a:latin typeface="Source Sans Pro"/>
                          <a:ea typeface="Source Sans Pro"/>
                          <a:cs typeface="Source Sans Pro"/>
                          <a:sym typeface="Source Sans Pro"/>
                        </a:rPr>
                        <a:t>Tuesday</a:t>
                      </a:r>
                      <a:r>
                        <a:rPr b="1" lang="sl-SI" sz="800">
                          <a:latin typeface="Source Sans Pro"/>
                          <a:ea typeface="Source Sans Pro"/>
                          <a:cs typeface="Source Sans Pro"/>
                          <a:sym typeface="Source Sans Pro"/>
                        </a:rPr>
                        <a:t>, 27 June 2023</a:t>
                      </a:r>
                      <a:endParaRPr b="1" sz="800">
                        <a:highlight>
                          <a:srgbClr val="FFFFFF"/>
                        </a:highlight>
                        <a:latin typeface="Source Sans Pro"/>
                        <a:ea typeface="Source Sans Pro"/>
                        <a:cs typeface="Source Sans Pro"/>
                        <a:sym typeface="Source Sans Pro"/>
                      </a:endParaRPr>
                    </a:p>
                  </a:txBody>
                  <a:tcPr marT="63500" marB="63500" marR="63500" marL="63500" anchor="ctr">
                    <a:solidFill>
                      <a:srgbClr val="FDEADA"/>
                    </a:solidFill>
                  </a:tcPr>
                </a:tc>
                <a:tc hMerge="1"/>
                <a:tc>
                  <a:txBody>
                    <a:bodyPr/>
                    <a:lstStyle/>
                    <a:p>
                      <a:pPr indent="0" lvl="0" marL="0" rtl="0" algn="ctr">
                        <a:lnSpc>
                          <a:spcPct val="115000"/>
                        </a:lnSpc>
                        <a:spcBef>
                          <a:spcPts val="0"/>
                        </a:spcBef>
                        <a:spcAft>
                          <a:spcPts val="0"/>
                        </a:spcAft>
                        <a:buNone/>
                      </a:pPr>
                      <a:r>
                        <a:rPr b="1" lang="sl-SI" sz="800">
                          <a:latin typeface="Source Sans Pro"/>
                          <a:ea typeface="Source Sans Pro"/>
                          <a:cs typeface="Source Sans Pro"/>
                          <a:sym typeface="Source Sans Pro"/>
                        </a:rPr>
                        <a:t>Place</a:t>
                      </a:r>
                      <a:endParaRPr b="1" sz="800">
                        <a:latin typeface="Source Sans Pro"/>
                        <a:ea typeface="Source Sans Pro"/>
                        <a:cs typeface="Source Sans Pro"/>
                        <a:sym typeface="Source Sans Pro"/>
                      </a:endParaRPr>
                    </a:p>
                  </a:txBody>
                  <a:tcPr marT="63500" marB="63500" marR="63500" marL="63500" anchor="ctr">
                    <a:solidFill>
                      <a:srgbClr val="FDEADA"/>
                    </a:solidFill>
                  </a:tcPr>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09.00 - 09.20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spcBef>
                          <a:spcPts val="0"/>
                        </a:spcBef>
                        <a:spcAft>
                          <a:spcPts val="0"/>
                        </a:spcAft>
                        <a:buNone/>
                      </a:pPr>
                      <a:r>
                        <a:t/>
                      </a:r>
                      <a:endParaRPr/>
                    </a:p>
                  </a:txBody>
                  <a:tcPr marT="63500" marB="63500" marR="63500" marL="63500"/>
                </a:tc>
                <a:tc>
                  <a:txBody>
                    <a:bodyPr/>
                    <a:lstStyle/>
                    <a:p>
                      <a:pPr indent="0" lvl="0" marL="0" rtl="0" algn="l">
                        <a:lnSpc>
                          <a:spcPct val="115000"/>
                        </a:lnSpc>
                        <a:spcBef>
                          <a:spcPts val="0"/>
                        </a:spcBef>
                        <a:spcAft>
                          <a:spcPts val="0"/>
                        </a:spcAft>
                        <a:buNone/>
                      </a:pPr>
                      <a:r>
                        <a:t/>
                      </a:r>
                      <a:endParaRPr i="1" sz="800">
                        <a:latin typeface="Source Sans Pro"/>
                        <a:ea typeface="Source Sans Pro"/>
                        <a:cs typeface="Source Sans Pro"/>
                        <a:sym typeface="Source Sans Pro"/>
                      </a:endParaRPr>
                    </a:p>
                  </a:txBody>
                  <a:tcPr marT="63500" marB="63500" marR="63500" marL="63500"/>
                </a:tc>
              </a:tr>
              <a:tr h="301625">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09.20 - 09.30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spcBef>
                          <a:spcPts val="0"/>
                        </a:spcBef>
                        <a:spcAft>
                          <a:spcPts val="0"/>
                        </a:spcAft>
                        <a:buNone/>
                      </a:pPr>
                      <a:r>
                        <a:t/>
                      </a:r>
                      <a:endParaRPr/>
                    </a:p>
                  </a:txBody>
                  <a:tcPr marT="63500" marB="63500" marR="63500" marL="63500"/>
                </a:tc>
                <a:tc>
                  <a:txBody>
                    <a:bodyPr/>
                    <a:lstStyle/>
                    <a:p>
                      <a:pPr indent="0" lvl="0" marL="0" rtl="0" algn="l">
                        <a:lnSpc>
                          <a:spcPct val="115000"/>
                        </a:lnSpc>
                        <a:spcBef>
                          <a:spcPts val="0"/>
                        </a:spcBef>
                        <a:spcAft>
                          <a:spcPts val="0"/>
                        </a:spcAft>
                        <a:buNone/>
                      </a:pPr>
                      <a:r>
                        <a:t/>
                      </a:r>
                      <a:endParaRPr sz="800">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09.30 - 10.15</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spcBef>
                          <a:spcPts val="0"/>
                        </a:spcBef>
                        <a:spcAft>
                          <a:spcPts val="0"/>
                        </a:spcAft>
                        <a:buNone/>
                      </a:pPr>
                      <a:r>
                        <a:t/>
                      </a:r>
                      <a:endParaRPr/>
                    </a:p>
                  </a:txBody>
                  <a:tcPr marT="63500" marB="63500" marR="63500" marL="63500"/>
                </a:tc>
                <a:tc>
                  <a:txBody>
                    <a:bodyPr/>
                    <a:lstStyle/>
                    <a:p>
                      <a:pPr indent="0" lvl="0" marL="0" rtl="0" algn="l">
                        <a:lnSpc>
                          <a:spcPct val="115000"/>
                        </a:lnSpc>
                        <a:spcBef>
                          <a:spcPts val="0"/>
                        </a:spcBef>
                        <a:spcAft>
                          <a:spcPts val="0"/>
                        </a:spcAft>
                        <a:buNone/>
                      </a:pPr>
                      <a:r>
                        <a:t/>
                      </a:r>
                      <a:endParaRPr sz="800">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10.15 - 10.30</a:t>
                      </a:r>
                      <a:endParaRPr b="1" sz="800">
                        <a:latin typeface="Source Sans Pro"/>
                        <a:ea typeface="Source Sans Pro"/>
                        <a:cs typeface="Source Sans Pro"/>
                        <a:sym typeface="Source Sans Pro"/>
                      </a:endParaRPr>
                    </a:p>
                  </a:txBody>
                  <a:tcPr marT="63500" marB="63500" marR="63500" marL="63500">
                    <a:solidFill>
                      <a:srgbClr val="F2F2F2"/>
                    </a:solidFill>
                  </a:tcPr>
                </a:tc>
                <a:tc>
                  <a:txBody>
                    <a:bodyPr/>
                    <a:lstStyle/>
                    <a:p>
                      <a:pPr indent="0" lvl="0" marL="0" rtl="0" algn="l">
                        <a:spcBef>
                          <a:spcPts val="0"/>
                        </a:spcBef>
                        <a:spcAft>
                          <a:spcPts val="0"/>
                        </a:spcAft>
                        <a:buNone/>
                      </a:pPr>
                      <a:r>
                        <a:t/>
                      </a:r>
                      <a:endParaRPr/>
                    </a:p>
                  </a:txBody>
                  <a:tcPr marT="63500" marB="63500" marR="63500" marL="63500">
                    <a:solidFill>
                      <a:srgbClr val="F2F2F2"/>
                    </a:solidFill>
                  </a:tcPr>
                </a:tc>
                <a:tc>
                  <a:txBody>
                    <a:bodyPr/>
                    <a:lstStyle/>
                    <a:p>
                      <a:pPr indent="0" lvl="0" marL="0" rtl="0" algn="l">
                        <a:lnSpc>
                          <a:spcPct val="115000"/>
                        </a:lnSpc>
                        <a:spcBef>
                          <a:spcPts val="0"/>
                        </a:spcBef>
                        <a:spcAft>
                          <a:spcPts val="0"/>
                        </a:spcAft>
                        <a:buNone/>
                      </a:pPr>
                      <a:r>
                        <a:t/>
                      </a:r>
                      <a:endParaRPr i="1" sz="800">
                        <a:latin typeface="Source Sans Pro"/>
                        <a:ea typeface="Source Sans Pro"/>
                        <a:cs typeface="Source Sans Pro"/>
                        <a:sym typeface="Source Sans Pro"/>
                      </a:endParaRPr>
                    </a:p>
                  </a:txBody>
                  <a:tcPr marT="63500" marB="63500" marR="63500" marL="63500">
                    <a:solidFill>
                      <a:srgbClr val="F2F2F2"/>
                    </a:solidFill>
                  </a:tcPr>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10.30 - 11.00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spcBef>
                          <a:spcPts val="0"/>
                        </a:spcBef>
                        <a:spcAft>
                          <a:spcPts val="0"/>
                        </a:spcAft>
                        <a:buNone/>
                      </a:pPr>
                      <a:r>
                        <a:t/>
                      </a:r>
                      <a:endParaRPr/>
                    </a:p>
                  </a:txBody>
                  <a:tcPr marT="63500" marB="63500" marR="63500" marL="63500"/>
                </a:tc>
                <a:tc>
                  <a:txBody>
                    <a:bodyPr/>
                    <a:lstStyle/>
                    <a:p>
                      <a:pPr indent="0" lvl="0" marL="0" rtl="0" algn="l">
                        <a:lnSpc>
                          <a:spcPct val="115000"/>
                        </a:lnSpc>
                        <a:spcBef>
                          <a:spcPts val="0"/>
                        </a:spcBef>
                        <a:spcAft>
                          <a:spcPts val="0"/>
                        </a:spcAft>
                        <a:buNone/>
                      </a:pPr>
                      <a:r>
                        <a:t/>
                      </a:r>
                      <a:endParaRPr sz="800">
                        <a:highlight>
                          <a:srgbClr val="FFFFFF"/>
                        </a:highlight>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11.00 – 12.15</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spcBef>
                          <a:spcPts val="0"/>
                        </a:spcBef>
                        <a:spcAft>
                          <a:spcPts val="0"/>
                        </a:spcAft>
                        <a:buNone/>
                      </a:pPr>
                      <a:r>
                        <a:t/>
                      </a:r>
                      <a:endParaRPr/>
                    </a:p>
                  </a:txBody>
                  <a:tcPr marT="63500" marB="63500" marR="63500" marL="63500"/>
                </a:tc>
                <a:tc>
                  <a:txBody>
                    <a:bodyPr/>
                    <a:lstStyle/>
                    <a:p>
                      <a:pPr indent="0" lvl="0" marL="0" rtl="0" algn="l">
                        <a:lnSpc>
                          <a:spcPct val="115000"/>
                        </a:lnSpc>
                        <a:spcBef>
                          <a:spcPts val="0"/>
                        </a:spcBef>
                        <a:spcAft>
                          <a:spcPts val="0"/>
                        </a:spcAft>
                        <a:buNone/>
                      </a:pPr>
                      <a:r>
                        <a:t/>
                      </a:r>
                      <a:endParaRPr sz="800">
                        <a:highlight>
                          <a:srgbClr val="FFFFFF"/>
                        </a:highlight>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12.15 - 13.30</a:t>
                      </a:r>
                      <a:endParaRPr b="1" sz="800">
                        <a:latin typeface="Source Sans Pro"/>
                        <a:ea typeface="Source Sans Pro"/>
                        <a:cs typeface="Source Sans Pro"/>
                        <a:sym typeface="Source Sans Pro"/>
                      </a:endParaRPr>
                    </a:p>
                  </a:txBody>
                  <a:tcPr marT="63500" marB="63500" marR="63500" marL="63500">
                    <a:solidFill>
                      <a:srgbClr val="FDEADA"/>
                    </a:solidFill>
                  </a:tcPr>
                </a:tc>
                <a:tc>
                  <a:txBody>
                    <a:bodyPr/>
                    <a:lstStyle/>
                    <a:p>
                      <a:pPr indent="0" lvl="0" marL="0" rtl="0" algn="l">
                        <a:spcBef>
                          <a:spcPts val="0"/>
                        </a:spcBef>
                        <a:spcAft>
                          <a:spcPts val="0"/>
                        </a:spcAft>
                        <a:buNone/>
                      </a:pPr>
                      <a:r>
                        <a:t/>
                      </a:r>
                      <a:endParaRPr/>
                    </a:p>
                  </a:txBody>
                  <a:tcPr marT="63500" marB="63500" marR="63500" marL="63500">
                    <a:solidFill>
                      <a:srgbClr val="FDEADA"/>
                    </a:solidFill>
                  </a:tcPr>
                </a:tc>
                <a:tc>
                  <a:txBody>
                    <a:bodyPr/>
                    <a:lstStyle/>
                    <a:p>
                      <a:pPr indent="0" lvl="0" marL="0" rtl="0" algn="l">
                        <a:lnSpc>
                          <a:spcPct val="115000"/>
                        </a:lnSpc>
                        <a:spcBef>
                          <a:spcPts val="0"/>
                        </a:spcBef>
                        <a:spcAft>
                          <a:spcPts val="0"/>
                        </a:spcAft>
                        <a:buNone/>
                      </a:pPr>
                      <a:r>
                        <a:rPr lang="sl-SI" sz="800">
                          <a:solidFill>
                            <a:srgbClr val="FF0000"/>
                          </a:solidFill>
                          <a:latin typeface="Source Sans Pro"/>
                          <a:ea typeface="Source Sans Pro"/>
                          <a:cs typeface="Source Sans Pro"/>
                          <a:sym typeface="Source Sans Pro"/>
                        </a:rPr>
                        <a:t>To be confirmed</a:t>
                      </a:r>
                      <a:endParaRPr i="1" sz="800">
                        <a:latin typeface="Source Sans Pro"/>
                        <a:ea typeface="Source Sans Pro"/>
                        <a:cs typeface="Source Sans Pro"/>
                        <a:sym typeface="Source Sans Pro"/>
                      </a:endParaRPr>
                    </a:p>
                  </a:txBody>
                  <a:tcPr marT="63500" marB="63500" marR="63500" marL="63500">
                    <a:solidFill>
                      <a:srgbClr val="FDEADA"/>
                    </a:solidFill>
                  </a:tcPr>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13.30 - 14.30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spcBef>
                          <a:spcPts val="0"/>
                        </a:spcBef>
                        <a:spcAft>
                          <a:spcPts val="0"/>
                        </a:spcAft>
                        <a:buNone/>
                      </a:pPr>
                      <a:r>
                        <a:t/>
                      </a:r>
                      <a:endParaRPr/>
                    </a:p>
                  </a:txBody>
                  <a:tcPr marT="63500" marB="63500" marR="63500" marL="63500"/>
                </a:tc>
                <a:tc>
                  <a:txBody>
                    <a:bodyPr/>
                    <a:lstStyle/>
                    <a:p>
                      <a:pPr indent="0" lvl="0" marL="0" rtl="0" algn="l">
                        <a:lnSpc>
                          <a:spcPct val="115000"/>
                        </a:lnSpc>
                        <a:spcBef>
                          <a:spcPts val="0"/>
                        </a:spcBef>
                        <a:spcAft>
                          <a:spcPts val="0"/>
                        </a:spcAft>
                        <a:buNone/>
                      </a:pPr>
                      <a:r>
                        <a:t/>
                      </a:r>
                      <a:endParaRPr sz="800">
                        <a:highlight>
                          <a:srgbClr val="FFFFFF"/>
                        </a:highlight>
                        <a:latin typeface="Source Sans Pro"/>
                        <a:ea typeface="Source Sans Pro"/>
                        <a:cs typeface="Source Sans Pro"/>
                        <a:sym typeface="Source Sans Pro"/>
                      </a:endParaRPr>
                    </a:p>
                  </a:txBody>
                  <a:tcPr marT="63500" marB="63500" marR="63500" marL="63500"/>
                </a:tc>
              </a:tr>
              <a:tr h="155575">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14.30 - 15.30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spcBef>
                          <a:spcPts val="0"/>
                        </a:spcBef>
                        <a:spcAft>
                          <a:spcPts val="0"/>
                        </a:spcAft>
                        <a:buNone/>
                      </a:pPr>
                      <a:r>
                        <a:t/>
                      </a:r>
                      <a:endParaRPr/>
                    </a:p>
                  </a:txBody>
                  <a:tcPr marT="63500" marB="63500" marR="63500" marL="63500"/>
                </a:tc>
                <a:tc>
                  <a:txBody>
                    <a:bodyPr/>
                    <a:lstStyle/>
                    <a:p>
                      <a:pPr indent="0" lvl="0" marL="0" rtl="0" algn="l">
                        <a:lnSpc>
                          <a:spcPct val="115000"/>
                        </a:lnSpc>
                        <a:spcBef>
                          <a:spcPts val="0"/>
                        </a:spcBef>
                        <a:spcAft>
                          <a:spcPts val="0"/>
                        </a:spcAft>
                        <a:buNone/>
                      </a:pPr>
                      <a:r>
                        <a:t/>
                      </a:r>
                      <a:endParaRPr sz="800">
                        <a:highlight>
                          <a:srgbClr val="FFFFFF"/>
                        </a:highlight>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15.30 - 15.45</a:t>
                      </a:r>
                      <a:endParaRPr b="1" sz="800">
                        <a:latin typeface="Source Sans Pro"/>
                        <a:ea typeface="Source Sans Pro"/>
                        <a:cs typeface="Source Sans Pro"/>
                        <a:sym typeface="Source Sans Pro"/>
                      </a:endParaRPr>
                    </a:p>
                  </a:txBody>
                  <a:tcPr marT="63500" marB="63500" marR="63500" marL="63500">
                    <a:solidFill>
                      <a:srgbClr val="F2F2F2"/>
                    </a:solidFill>
                  </a:tcPr>
                </a:tc>
                <a:tc>
                  <a:txBody>
                    <a:bodyPr/>
                    <a:lstStyle/>
                    <a:p>
                      <a:pPr indent="0" lvl="0" marL="0" rtl="0" algn="l">
                        <a:spcBef>
                          <a:spcPts val="0"/>
                        </a:spcBef>
                        <a:spcAft>
                          <a:spcPts val="0"/>
                        </a:spcAft>
                        <a:buNone/>
                      </a:pPr>
                      <a:r>
                        <a:t/>
                      </a:r>
                      <a:endParaRPr/>
                    </a:p>
                  </a:txBody>
                  <a:tcPr marT="63500" marB="63500" marR="63500" marL="63500">
                    <a:solidFill>
                      <a:srgbClr val="F2F2F2"/>
                    </a:solidFill>
                  </a:tcPr>
                </a:tc>
                <a:tc>
                  <a:txBody>
                    <a:bodyPr/>
                    <a:lstStyle/>
                    <a:p>
                      <a:pPr indent="0" lvl="0" marL="0" rtl="0" algn="l">
                        <a:lnSpc>
                          <a:spcPct val="115000"/>
                        </a:lnSpc>
                        <a:spcBef>
                          <a:spcPts val="0"/>
                        </a:spcBef>
                        <a:spcAft>
                          <a:spcPts val="0"/>
                        </a:spcAft>
                        <a:buNone/>
                      </a:pPr>
                      <a:r>
                        <a:t/>
                      </a:r>
                      <a:endParaRPr i="1" sz="800">
                        <a:latin typeface="Source Sans Pro"/>
                        <a:ea typeface="Source Sans Pro"/>
                        <a:cs typeface="Source Sans Pro"/>
                        <a:sym typeface="Source Sans Pro"/>
                      </a:endParaRPr>
                    </a:p>
                  </a:txBody>
                  <a:tcPr marT="63500" marB="63500" marR="63500" marL="63500">
                    <a:solidFill>
                      <a:srgbClr val="F2F2F2"/>
                    </a:solidFill>
                  </a:tcPr>
                </a:tc>
              </a:tr>
              <a:tr h="301625">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15.45 - 17.00</a:t>
                      </a:r>
                      <a:endParaRPr b="1" sz="800">
                        <a:latin typeface="Source Sans Pro"/>
                        <a:ea typeface="Source Sans Pro"/>
                        <a:cs typeface="Source Sans Pro"/>
                        <a:sym typeface="Source Sans Pro"/>
                      </a:endParaRPr>
                    </a:p>
                  </a:txBody>
                  <a:tcPr marT="63500" marB="63500" marR="63500" marL="63500"/>
                </a:tc>
                <a:tc>
                  <a:txBody>
                    <a:bodyPr/>
                    <a:lstStyle/>
                    <a:p>
                      <a:pPr indent="0" lvl="0" marL="0" rtl="0" algn="l">
                        <a:spcBef>
                          <a:spcPts val="0"/>
                        </a:spcBef>
                        <a:spcAft>
                          <a:spcPts val="0"/>
                        </a:spcAft>
                        <a:buNone/>
                      </a:pPr>
                      <a:r>
                        <a:t/>
                      </a:r>
                      <a:endParaRPr/>
                    </a:p>
                  </a:txBody>
                  <a:tcPr marT="63500" marB="63500" marR="63500" marL="63500"/>
                </a:tc>
                <a:tc>
                  <a:txBody>
                    <a:bodyPr/>
                    <a:lstStyle/>
                    <a:p>
                      <a:pPr indent="0" lvl="0" marL="0" rtl="0" algn="l">
                        <a:lnSpc>
                          <a:spcPct val="115000"/>
                        </a:lnSpc>
                        <a:spcBef>
                          <a:spcPts val="0"/>
                        </a:spcBef>
                        <a:spcAft>
                          <a:spcPts val="0"/>
                        </a:spcAft>
                        <a:buNone/>
                      </a:pPr>
                      <a:r>
                        <a:t/>
                      </a:r>
                      <a:endParaRPr sz="800">
                        <a:latin typeface="Source Sans Pro"/>
                        <a:ea typeface="Source Sans Pro"/>
                        <a:cs typeface="Source Sans Pro"/>
                        <a:sym typeface="Source Sans Pro"/>
                      </a:endParaRPr>
                    </a:p>
                  </a:txBody>
                  <a:tcPr marT="63500" marB="63500" marR="63500" marL="63500"/>
                </a:tc>
              </a:tr>
              <a:tr h="197200">
                <a:tc>
                  <a:txBody>
                    <a:bodyPr/>
                    <a:lstStyle/>
                    <a:p>
                      <a:pPr indent="0" lvl="0" marL="0" rtl="0" algn="l">
                        <a:lnSpc>
                          <a:spcPct val="115000"/>
                        </a:lnSpc>
                        <a:spcBef>
                          <a:spcPts val="0"/>
                        </a:spcBef>
                        <a:spcAft>
                          <a:spcPts val="0"/>
                        </a:spcAft>
                        <a:buNone/>
                      </a:pPr>
                      <a:r>
                        <a:rPr b="1" lang="sl-SI" sz="800">
                          <a:latin typeface="Source Sans Pro"/>
                          <a:ea typeface="Source Sans Pro"/>
                          <a:cs typeface="Source Sans Pro"/>
                          <a:sym typeface="Source Sans Pro"/>
                        </a:rPr>
                        <a:t>19.30</a:t>
                      </a:r>
                      <a:endParaRPr b="1" sz="800">
                        <a:latin typeface="Source Sans Pro"/>
                        <a:ea typeface="Source Sans Pro"/>
                        <a:cs typeface="Source Sans Pro"/>
                        <a:sym typeface="Source Sans Pro"/>
                      </a:endParaRPr>
                    </a:p>
                  </a:txBody>
                  <a:tcPr marT="63500" marB="63500" marR="63500" marL="63500">
                    <a:solidFill>
                      <a:srgbClr val="E5DFEC"/>
                    </a:solidFill>
                  </a:tcPr>
                </a:tc>
                <a:tc>
                  <a:txBody>
                    <a:bodyPr/>
                    <a:lstStyle/>
                    <a:p>
                      <a:pPr indent="0" lvl="0" marL="0" rtl="0" algn="l">
                        <a:spcBef>
                          <a:spcPts val="0"/>
                        </a:spcBef>
                        <a:spcAft>
                          <a:spcPts val="0"/>
                        </a:spcAft>
                        <a:buNone/>
                      </a:pPr>
                      <a:r>
                        <a:t/>
                      </a:r>
                      <a:endParaRPr/>
                    </a:p>
                  </a:txBody>
                  <a:tcPr marT="63500" marB="63500" marR="63500" marL="63500">
                    <a:solidFill>
                      <a:srgbClr val="E5DFEC"/>
                    </a:solidFill>
                  </a:tcPr>
                </a:tc>
                <a:tc>
                  <a:txBody>
                    <a:bodyPr/>
                    <a:lstStyle/>
                    <a:p>
                      <a:pPr indent="0" lvl="0" marL="0" rtl="0" algn="l">
                        <a:lnSpc>
                          <a:spcPct val="115000"/>
                        </a:lnSpc>
                        <a:spcBef>
                          <a:spcPts val="0"/>
                        </a:spcBef>
                        <a:spcAft>
                          <a:spcPts val="0"/>
                        </a:spcAft>
                        <a:buNone/>
                      </a:pPr>
                      <a:r>
                        <a:rPr lang="sl-SI" sz="800">
                          <a:solidFill>
                            <a:srgbClr val="FF0000"/>
                          </a:solidFill>
                          <a:latin typeface="Source Sans Pro"/>
                          <a:ea typeface="Source Sans Pro"/>
                          <a:cs typeface="Source Sans Pro"/>
                          <a:sym typeface="Source Sans Pro"/>
                        </a:rPr>
                        <a:t>To be confirmed</a:t>
                      </a:r>
                      <a:endParaRPr sz="800">
                        <a:latin typeface="Source Sans Pro"/>
                        <a:ea typeface="Source Sans Pro"/>
                        <a:cs typeface="Source Sans Pro"/>
                        <a:sym typeface="Source Sans Pro"/>
                      </a:endParaRPr>
                    </a:p>
                  </a:txBody>
                  <a:tcPr marT="63500" marB="63500" marR="63500" marL="63500">
                    <a:solidFill>
                      <a:srgbClr val="E5DFEC"/>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g253f7018c64_0_15"/>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WP1</a:t>
            </a:r>
            <a:endParaRPr/>
          </a:p>
          <a:p>
            <a:pPr indent="0" lvl="0" marL="0" rtl="0" algn="ctr">
              <a:spcBef>
                <a:spcPts val="0"/>
              </a:spcBef>
              <a:spcAft>
                <a:spcPts val="0"/>
              </a:spcAft>
              <a:buNone/>
            </a:pPr>
            <a:r>
              <a:rPr lang="sl-SI"/>
              <a:t>Project Management and Coordination</a:t>
            </a:r>
            <a:endParaRPr/>
          </a:p>
          <a:p>
            <a:pPr indent="0" lvl="0" marL="0" rtl="0" algn="ctr">
              <a:spcBef>
                <a:spcPts val="0"/>
              </a:spcBef>
              <a:spcAft>
                <a:spcPts val="0"/>
              </a:spcAft>
              <a:buNone/>
            </a:pPr>
            <a:r>
              <a:rPr lang="sl-SI"/>
              <a:t>(SEPR)</a:t>
            </a:r>
            <a:endParaRPr/>
          </a:p>
        </p:txBody>
      </p:sp>
      <p:sp>
        <p:nvSpPr>
          <p:cNvPr id="150" name="Google Shape;150;g253f7018c64_0_15"/>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253f7018c64_0_123"/>
          <p:cNvSpPr txBox="1"/>
          <p:nvPr>
            <p:ph type="title"/>
          </p:nvPr>
        </p:nvSpPr>
        <p:spPr>
          <a:xfrm>
            <a:off x="5380088" y="1817893"/>
            <a:ext cx="3024300" cy="9453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sl-SI"/>
              <a:t>COFFEE BREAK</a:t>
            </a:r>
            <a:endParaRPr/>
          </a:p>
        </p:txBody>
      </p:sp>
      <p:pic>
        <p:nvPicPr>
          <p:cNvPr id="157" name="Google Shape;157;g253f7018c64_0_123"/>
          <p:cNvPicPr preferRelativeResize="0"/>
          <p:nvPr>
            <p:ph idx="2" type="pic"/>
          </p:nvPr>
        </p:nvPicPr>
        <p:blipFill rotWithShape="1">
          <a:blip r:embed="rId3">
            <a:alphaModFix/>
          </a:blip>
          <a:srcRect b="0" l="18385" r="18391" t="0"/>
          <a:stretch/>
        </p:blipFill>
        <p:spPr>
          <a:xfrm>
            <a:off x="0" y="0"/>
            <a:ext cx="4463400" cy="514349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253f7018c64_0_35"/>
          <p:cNvSpPr txBox="1"/>
          <p:nvPr>
            <p:ph type="title"/>
          </p:nvPr>
        </p:nvSpPr>
        <p:spPr>
          <a:xfrm>
            <a:off x="0" y="4447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WP1</a:t>
            </a:r>
            <a:endParaRPr/>
          </a:p>
          <a:p>
            <a:pPr indent="0" lvl="0" marL="0" rtl="0" algn="ctr">
              <a:spcBef>
                <a:spcPts val="0"/>
              </a:spcBef>
              <a:spcAft>
                <a:spcPts val="0"/>
              </a:spcAft>
              <a:buNone/>
            </a:pPr>
            <a:r>
              <a:rPr lang="sl-SI"/>
              <a:t>Dissemination</a:t>
            </a:r>
            <a:endParaRPr/>
          </a:p>
          <a:p>
            <a:pPr indent="0" lvl="0" marL="0" rtl="0" algn="ctr">
              <a:spcBef>
                <a:spcPts val="0"/>
              </a:spcBef>
              <a:spcAft>
                <a:spcPts val="0"/>
              </a:spcAft>
              <a:buNone/>
            </a:pPr>
            <a:r>
              <a:rPr lang="sl-SI"/>
              <a:t>(KIC)</a:t>
            </a:r>
            <a:endParaRPr/>
          </a:p>
        </p:txBody>
      </p:sp>
      <p:sp>
        <p:nvSpPr>
          <p:cNvPr id="164" name="Google Shape;164;g253f7018c64_0_35"/>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g253f7018c64_0_48"/>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WP2</a:t>
            </a:r>
            <a:endParaRPr/>
          </a:p>
          <a:p>
            <a:pPr indent="0" lvl="0" marL="0" rtl="0" algn="ctr">
              <a:spcBef>
                <a:spcPts val="0"/>
              </a:spcBef>
              <a:spcAft>
                <a:spcPts val="0"/>
              </a:spcAft>
              <a:buNone/>
            </a:pPr>
            <a:r>
              <a:rPr lang="sl-SI"/>
              <a:t>(OIC Poland and KIC)</a:t>
            </a:r>
            <a:endParaRPr/>
          </a:p>
        </p:txBody>
      </p:sp>
      <p:sp>
        <p:nvSpPr>
          <p:cNvPr id="171" name="Google Shape;171;g253f7018c64_0_48"/>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g253f7018c64_0_54"/>
          <p:cNvSpPr txBox="1"/>
          <p:nvPr>
            <p:ph type="title"/>
          </p:nvPr>
        </p:nvSpPr>
        <p:spPr>
          <a:xfrm>
            <a:off x="0" y="415354"/>
            <a:ext cx="9144000" cy="8574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sl-SI"/>
              <a:t>WP2</a:t>
            </a:r>
            <a:endParaRPr/>
          </a:p>
          <a:p>
            <a:pPr indent="0" lvl="0" marL="0" rtl="0" algn="ctr">
              <a:spcBef>
                <a:spcPts val="0"/>
              </a:spcBef>
              <a:spcAft>
                <a:spcPts val="0"/>
              </a:spcAft>
              <a:buNone/>
            </a:pPr>
            <a:r>
              <a:rPr lang="sl-SI"/>
              <a:t>(OIC Poland and KIC)</a:t>
            </a:r>
            <a:endParaRPr/>
          </a:p>
        </p:txBody>
      </p:sp>
      <p:sp>
        <p:nvSpPr>
          <p:cNvPr id="178" name="Google Shape;178;g253f7018c64_0_54"/>
          <p:cNvSpPr txBox="1"/>
          <p:nvPr>
            <p:ph idx="1" type="body"/>
          </p:nvPr>
        </p:nvSpPr>
        <p:spPr>
          <a:xfrm>
            <a:off x="827584" y="1841574"/>
            <a:ext cx="7560900" cy="2314500"/>
          </a:xfrm>
          <a:prstGeom prst="rect">
            <a:avLst/>
          </a:prstGeom>
        </p:spPr>
        <p:txBody>
          <a:bodyPr anchorCtr="0" anchor="t" bIns="45700" lIns="91425" spcFirstLastPara="1" rIns="91425" wrap="square" tIns="45700">
            <a:normAutofit/>
          </a:bodyPr>
          <a:lstStyle/>
          <a:p>
            <a:pPr indent="0" lvl="0" marL="0" rtl="0" algn="l">
              <a:spcBef>
                <a:spcPts val="30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ova tema">
  <a:themeElements>
    <a:clrScheme name="ApprenticeshipQ">
      <a:dk1>
        <a:srgbClr val="000000"/>
      </a:dk1>
      <a:lt1>
        <a:srgbClr val="FFFDFF"/>
      </a:lt1>
      <a:dk2>
        <a:srgbClr val="000000"/>
      </a:dk2>
      <a:lt2>
        <a:srgbClr val="FFFFFF"/>
      </a:lt2>
      <a:accent1>
        <a:srgbClr val="F2C517"/>
      </a:accent1>
      <a:accent2>
        <a:srgbClr val="046960"/>
      </a:accent2>
      <a:accent3>
        <a:srgbClr val="F2C517"/>
      </a:accent3>
      <a:accent4>
        <a:srgbClr val="F2C517"/>
      </a:accent4>
      <a:accent5>
        <a:srgbClr val="F2C517"/>
      </a:accent5>
      <a:accent6>
        <a:srgbClr val="F2C517"/>
      </a:accent6>
      <a:hlink>
        <a:srgbClr val="0432FF"/>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ova tema">
  <a:themeElements>
    <a:clrScheme name="Pisarn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2016-12-15T13:31:48Z</dcterms:created>
  <dc:creator>PC</dc:creator>
</cp:coreProperties>
</file>