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26"/>
  </p:notesMasterIdLst>
  <p:sldIdLst>
    <p:sldId id="502" r:id="rId6"/>
    <p:sldId id="544" r:id="rId7"/>
    <p:sldId id="545" r:id="rId8"/>
    <p:sldId id="550" r:id="rId9"/>
    <p:sldId id="256" r:id="rId10"/>
    <p:sldId id="258" r:id="rId11"/>
    <p:sldId id="263" r:id="rId12"/>
    <p:sldId id="265" r:id="rId13"/>
    <p:sldId id="267" r:id="rId14"/>
    <p:sldId id="262" r:id="rId15"/>
    <p:sldId id="266" r:id="rId16"/>
    <p:sldId id="264" r:id="rId17"/>
    <p:sldId id="556" r:id="rId18"/>
    <p:sldId id="261" r:id="rId19"/>
    <p:sldId id="268" r:id="rId20"/>
    <p:sldId id="269" r:id="rId21"/>
    <p:sldId id="271" r:id="rId22"/>
    <p:sldId id="551" r:id="rId23"/>
    <p:sldId id="554" r:id="rId24"/>
    <p:sldId id="555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53A"/>
    <a:srgbClr val="A4C440"/>
    <a:srgbClr val="586B34"/>
    <a:srgbClr val="FFFFFF"/>
    <a:srgbClr val="D9D9D9"/>
    <a:srgbClr val="A9C63C"/>
    <a:srgbClr val="596C35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52CE5-A1F1-4B33-8CBA-B8566F01B0EC}" v="7" dt="2025-06-06T07:43:35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0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ja Klepej Gržanič" userId="29af84e6-b727-4e56-9e2a-ec77c57f2067" providerId="ADAL" clId="{A7F52CE5-A1F1-4B33-8CBA-B8566F01B0EC}"/>
    <pc:docChg chg="undo custSel addSld delSld modSld">
      <pc:chgData name="Natalija Klepej Gržanič" userId="29af84e6-b727-4e56-9e2a-ec77c57f2067" providerId="ADAL" clId="{A7F52CE5-A1F1-4B33-8CBA-B8566F01B0EC}" dt="2025-06-06T07:43:59.475" v="49" actId="20577"/>
      <pc:docMkLst>
        <pc:docMk/>
      </pc:docMkLst>
      <pc:sldChg chg="modSp mod">
        <pc:chgData name="Natalija Klepej Gržanič" userId="29af84e6-b727-4e56-9e2a-ec77c57f2067" providerId="ADAL" clId="{A7F52CE5-A1F1-4B33-8CBA-B8566F01B0EC}" dt="2025-06-06T04:53:50.426" v="2" actId="1076"/>
        <pc:sldMkLst>
          <pc:docMk/>
          <pc:sldMk cId="1651578543" sldId="265"/>
        </pc:sldMkLst>
        <pc:spChg chg="mod">
          <ac:chgData name="Natalija Klepej Gržanič" userId="29af84e6-b727-4e56-9e2a-ec77c57f2067" providerId="ADAL" clId="{A7F52CE5-A1F1-4B33-8CBA-B8566F01B0EC}" dt="2025-06-06T04:53:50.426" v="2" actId="1076"/>
          <ac:spMkLst>
            <pc:docMk/>
            <pc:sldMk cId="1651578543" sldId="265"/>
            <ac:spMk id="5" creationId="{77767173-2FCF-8354-6E66-95FD5F397D31}"/>
          </ac:spMkLst>
        </pc:spChg>
        <pc:spChg chg="mod">
          <ac:chgData name="Natalija Klepej Gržanič" userId="29af84e6-b727-4e56-9e2a-ec77c57f2067" providerId="ADAL" clId="{A7F52CE5-A1F1-4B33-8CBA-B8566F01B0EC}" dt="2025-06-06T04:53:45.954" v="1" actId="20577"/>
          <ac:spMkLst>
            <pc:docMk/>
            <pc:sldMk cId="1651578543" sldId="265"/>
            <ac:spMk id="138" creationId="{5A7D132E-46F9-05E7-9D2A-39F5531383D0}"/>
          </ac:spMkLst>
        </pc:spChg>
      </pc:sldChg>
      <pc:sldChg chg="modSp mod">
        <pc:chgData name="Natalija Klepej Gržanič" userId="29af84e6-b727-4e56-9e2a-ec77c57f2067" providerId="ADAL" clId="{A7F52CE5-A1F1-4B33-8CBA-B8566F01B0EC}" dt="2025-06-06T05:02:21.280" v="18" actId="1076"/>
        <pc:sldMkLst>
          <pc:docMk/>
          <pc:sldMk cId="277258389" sldId="266"/>
        </pc:sldMkLst>
        <pc:picChg chg="mod">
          <ac:chgData name="Natalija Klepej Gržanič" userId="29af84e6-b727-4e56-9e2a-ec77c57f2067" providerId="ADAL" clId="{A7F52CE5-A1F1-4B33-8CBA-B8566F01B0EC}" dt="2025-06-06T05:02:21.280" v="18" actId="1076"/>
          <ac:picMkLst>
            <pc:docMk/>
            <pc:sldMk cId="277258389" sldId="266"/>
            <ac:picMk id="10" creationId="{6E1AD08E-0870-139A-CC0D-FF88B29BEEFA}"/>
          </ac:picMkLst>
        </pc:picChg>
      </pc:sldChg>
      <pc:sldChg chg="modSp del mod">
        <pc:chgData name="Natalija Klepej Gržanič" userId="29af84e6-b727-4e56-9e2a-ec77c57f2067" providerId="ADAL" clId="{A7F52CE5-A1F1-4B33-8CBA-B8566F01B0EC}" dt="2025-06-06T05:02:02.829" v="16" actId="47"/>
        <pc:sldMkLst>
          <pc:docMk/>
          <pc:sldMk cId="1727199999" sldId="270"/>
        </pc:sldMkLst>
        <pc:spChg chg="mod">
          <ac:chgData name="Natalija Klepej Gržanič" userId="29af84e6-b727-4e56-9e2a-ec77c57f2067" providerId="ADAL" clId="{A7F52CE5-A1F1-4B33-8CBA-B8566F01B0EC}" dt="2025-06-06T05:01:00.864" v="6" actId="20577"/>
          <ac:spMkLst>
            <pc:docMk/>
            <pc:sldMk cId="1727199999" sldId="270"/>
            <ac:spMk id="3" creationId="{FCA708C5-F131-F4CF-CB09-DB0430B47FB4}"/>
          </ac:spMkLst>
        </pc:spChg>
      </pc:sldChg>
      <pc:sldChg chg="addSp delSp modSp mod">
        <pc:chgData name="Natalija Klepej Gržanič" userId="29af84e6-b727-4e56-9e2a-ec77c57f2067" providerId="ADAL" clId="{A7F52CE5-A1F1-4B33-8CBA-B8566F01B0EC}" dt="2025-06-06T05:01:58.081" v="15" actId="1076"/>
        <pc:sldMkLst>
          <pc:docMk/>
          <pc:sldMk cId="3871791071" sldId="271"/>
        </pc:sldMkLst>
        <pc:spChg chg="del">
          <ac:chgData name="Natalija Klepej Gržanič" userId="29af84e6-b727-4e56-9e2a-ec77c57f2067" providerId="ADAL" clId="{A7F52CE5-A1F1-4B33-8CBA-B8566F01B0EC}" dt="2025-06-06T05:00:30.894" v="3" actId="478"/>
          <ac:spMkLst>
            <pc:docMk/>
            <pc:sldMk cId="3871791071" sldId="271"/>
            <ac:spMk id="3" creationId="{B48E7467-5EE4-1838-BE0B-DFB7A865DD17}"/>
          </ac:spMkLst>
        </pc:spChg>
        <pc:spChg chg="add mod">
          <ac:chgData name="Natalija Klepej Gržanič" userId="29af84e6-b727-4e56-9e2a-ec77c57f2067" providerId="ADAL" clId="{A7F52CE5-A1F1-4B33-8CBA-B8566F01B0EC}" dt="2025-06-06T05:01:37.215" v="11" actId="20577"/>
          <ac:spMkLst>
            <pc:docMk/>
            <pc:sldMk cId="3871791071" sldId="271"/>
            <ac:spMk id="6" creationId="{39F4CDCD-4C87-7F01-09E1-51755C0452DB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7" creationId="{17370CA4-D68D-DA5B-B483-E15651FC749B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8" creationId="{AFC4E941-DF61-CECA-8766-76EFF6F2940B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9" creationId="{86480A11-9117-F688-A357-4BFDC04EBB0E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10" creationId="{3983944F-316D-AF64-C0D4-E0588B47426C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11" creationId="{A678C510-2D2C-8C23-5A5C-8AD068F101DD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12" creationId="{48EFA17A-47AE-B449-CFF0-09053DA29EA9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13" creationId="{7962714B-3070-82D2-7997-E61C71E4C399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14" creationId="{C52EB38B-D4FA-4804-5D8B-ECE52B8C8500}"/>
          </ac:spMkLst>
        </pc:spChg>
        <pc:spChg chg="add">
          <ac:chgData name="Natalija Klepej Gržanič" userId="29af84e6-b727-4e56-9e2a-ec77c57f2067" providerId="ADAL" clId="{A7F52CE5-A1F1-4B33-8CBA-B8566F01B0EC}" dt="2025-06-06T05:00:53.455" v="5"/>
          <ac:spMkLst>
            <pc:docMk/>
            <pc:sldMk cId="3871791071" sldId="271"/>
            <ac:spMk id="15" creationId="{41E3C488-34FE-B9BF-1B6F-D7CD782DE3DE}"/>
          </ac:spMkLst>
        </pc:spChg>
        <pc:spChg chg="add mod">
          <ac:chgData name="Natalija Klepej Gržanič" userId="29af84e6-b727-4e56-9e2a-ec77c57f2067" providerId="ADAL" clId="{A7F52CE5-A1F1-4B33-8CBA-B8566F01B0EC}" dt="2025-06-06T05:01:42.717" v="13" actId="1076"/>
          <ac:spMkLst>
            <pc:docMk/>
            <pc:sldMk cId="3871791071" sldId="271"/>
            <ac:spMk id="16" creationId="{56A7C700-F1D2-DCD1-4378-799243160A8B}"/>
          </ac:spMkLst>
        </pc:spChg>
        <pc:picChg chg="add mod">
          <ac:chgData name="Natalija Klepej Gržanič" userId="29af84e6-b727-4e56-9e2a-ec77c57f2067" providerId="ADAL" clId="{A7F52CE5-A1F1-4B33-8CBA-B8566F01B0EC}" dt="2025-06-06T05:01:58.081" v="15" actId="1076"/>
          <ac:picMkLst>
            <pc:docMk/>
            <pc:sldMk cId="3871791071" sldId="271"/>
            <ac:picMk id="17" creationId="{058B729A-FC4C-207C-55B8-40B8958BDD25}"/>
          </ac:picMkLst>
        </pc:picChg>
      </pc:sldChg>
      <pc:sldChg chg="modSp new mod">
        <pc:chgData name="Natalija Klepej Gržanič" userId="29af84e6-b727-4e56-9e2a-ec77c57f2067" providerId="ADAL" clId="{A7F52CE5-A1F1-4B33-8CBA-B8566F01B0EC}" dt="2025-06-06T07:43:59.475" v="49" actId="20577"/>
        <pc:sldMkLst>
          <pc:docMk/>
          <pc:sldMk cId="2660154296" sldId="556"/>
        </pc:sldMkLst>
        <pc:spChg chg="mod">
          <ac:chgData name="Natalija Klepej Gržanič" userId="29af84e6-b727-4e56-9e2a-ec77c57f2067" providerId="ADAL" clId="{A7F52CE5-A1F1-4B33-8CBA-B8566F01B0EC}" dt="2025-06-06T07:43:59.475" v="49" actId="20577"/>
          <ac:spMkLst>
            <pc:docMk/>
            <pc:sldMk cId="2660154296" sldId="556"/>
            <ac:spMk id="2" creationId="{261D3BD3-A490-A195-75C9-7EF0EE428427}"/>
          </ac:spMkLst>
        </pc:spChg>
        <pc:spChg chg="mod">
          <ac:chgData name="Natalija Klepej Gržanič" userId="29af84e6-b727-4e56-9e2a-ec77c57f2067" providerId="ADAL" clId="{A7F52CE5-A1F1-4B33-8CBA-B8566F01B0EC}" dt="2025-06-06T07:43:50.832" v="27" actId="5793"/>
          <ac:spMkLst>
            <pc:docMk/>
            <pc:sldMk cId="2660154296" sldId="556"/>
            <ac:spMk id="3" creationId="{CBFF614A-5618-E5BF-CA12-87F4691C599B}"/>
          </ac:spMkLst>
        </pc:spChg>
      </pc:sldChg>
    </pc:docChg>
  </pc:docChgLst>
  <pc:docChgLst>
    <pc:chgData name="Maja Tepeš Hudina" userId="1c7893f4-800e-4c95-9f9f-0704cd363dfc" providerId="ADAL" clId="{5816B4A5-777E-4034-A628-EEF51694AAB6}"/>
    <pc:docChg chg="undo custSel addSld delSld modSld sldOrd">
      <pc:chgData name="Maja Tepeš Hudina" userId="1c7893f4-800e-4c95-9f9f-0704cd363dfc" providerId="ADAL" clId="{5816B4A5-777E-4034-A628-EEF51694AAB6}" dt="2025-06-04T11:30:18.734" v="295" actId="404"/>
      <pc:docMkLst>
        <pc:docMk/>
      </pc:docMkLst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0" sldId="256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0" sldId="258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3093861922" sldId="261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491567625" sldId="262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3225916622" sldId="263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3227673406" sldId="264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1651578543" sldId="265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277258389" sldId="266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633583461" sldId="267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1084813740" sldId="268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1724328603" sldId="269"/>
        </pc:sldMkLst>
      </pc:sldChg>
      <pc:sldChg chg="addSp modSp add mod">
        <pc:chgData name="Maja Tepeš Hudina" userId="1c7893f4-800e-4c95-9f9f-0704cd363dfc" providerId="ADAL" clId="{5816B4A5-777E-4034-A628-EEF51694AAB6}" dt="2025-06-04T11:28:51.461" v="253" actId="1076"/>
        <pc:sldMkLst>
          <pc:docMk/>
          <pc:sldMk cId="1727199999" sldId="270"/>
        </pc:sldMkLst>
      </pc:sldChg>
      <pc:sldChg chg="add">
        <pc:chgData name="Maja Tepeš Hudina" userId="1c7893f4-800e-4c95-9f9f-0704cd363dfc" providerId="ADAL" clId="{5816B4A5-777E-4034-A628-EEF51694AAB6}" dt="2025-06-02T08:55:48.743" v="240"/>
        <pc:sldMkLst>
          <pc:docMk/>
          <pc:sldMk cId="3871791071" sldId="271"/>
        </pc:sldMkLst>
      </pc:sldChg>
      <pc:sldChg chg="del">
        <pc:chgData name="Maja Tepeš Hudina" userId="1c7893f4-800e-4c95-9f9f-0704cd363dfc" providerId="ADAL" clId="{5816B4A5-777E-4034-A628-EEF51694AAB6}" dt="2025-05-26T11:37:32.566" v="4" actId="47"/>
        <pc:sldMkLst>
          <pc:docMk/>
          <pc:sldMk cId="1551991567" sldId="276"/>
        </pc:sldMkLst>
      </pc:sldChg>
      <pc:sldChg chg="addSp delSp modSp mod">
        <pc:chgData name="Maja Tepeš Hudina" userId="1c7893f4-800e-4c95-9f9f-0704cd363dfc" providerId="ADAL" clId="{5816B4A5-777E-4034-A628-EEF51694AAB6}" dt="2025-05-28T08:32:00.017" v="236" actId="1076"/>
        <pc:sldMkLst>
          <pc:docMk/>
          <pc:sldMk cId="1030254219" sldId="502"/>
        </pc:sldMkLst>
        <pc:spChg chg="mod">
          <ac:chgData name="Maja Tepeš Hudina" userId="1c7893f4-800e-4c95-9f9f-0704cd363dfc" providerId="ADAL" clId="{5816B4A5-777E-4034-A628-EEF51694AAB6}" dt="2025-05-26T11:37:17.659" v="0" actId="20577"/>
          <ac:spMkLst>
            <pc:docMk/>
            <pc:sldMk cId="1030254219" sldId="502"/>
            <ac:spMk id="10" creationId="{60EAE224-0A4F-45E1-A5CA-61D585EBFD5D}"/>
          </ac:spMkLst>
        </pc:spChg>
        <pc:picChg chg="mod">
          <ac:chgData name="Maja Tepeš Hudina" userId="1c7893f4-800e-4c95-9f9f-0704cd363dfc" providerId="ADAL" clId="{5816B4A5-777E-4034-A628-EEF51694AAB6}" dt="2025-05-28T08:32:00.017" v="236" actId="1076"/>
          <ac:picMkLst>
            <pc:docMk/>
            <pc:sldMk cId="1030254219" sldId="502"/>
            <ac:picMk id="3" creationId="{D9C44DFB-ED6D-5A6B-D51F-7748AE2806C5}"/>
          </ac:picMkLst>
        </pc:picChg>
        <pc:picChg chg="add mod">
          <ac:chgData name="Maja Tepeš Hudina" userId="1c7893f4-800e-4c95-9f9f-0704cd363dfc" providerId="ADAL" clId="{5816B4A5-777E-4034-A628-EEF51694AAB6}" dt="2025-05-28T08:31:56.805" v="235" actId="1076"/>
          <ac:picMkLst>
            <pc:docMk/>
            <pc:sldMk cId="1030254219" sldId="502"/>
            <ac:picMk id="5" creationId="{387F6E2C-572C-BB68-572B-538D4215091D}"/>
          </ac:picMkLst>
        </pc:picChg>
      </pc:sldChg>
      <pc:sldChg chg="del">
        <pc:chgData name="Maja Tepeš Hudina" userId="1c7893f4-800e-4c95-9f9f-0704cd363dfc" providerId="ADAL" clId="{5816B4A5-777E-4034-A628-EEF51694AAB6}" dt="2025-05-26T11:49:06.539" v="223" actId="47"/>
        <pc:sldMkLst>
          <pc:docMk/>
          <pc:sldMk cId="2675810897" sldId="504"/>
        </pc:sldMkLst>
      </pc:sldChg>
      <pc:sldChg chg="del">
        <pc:chgData name="Maja Tepeš Hudina" userId="1c7893f4-800e-4c95-9f9f-0704cd363dfc" providerId="ADAL" clId="{5816B4A5-777E-4034-A628-EEF51694AAB6}" dt="2025-05-26T11:49:00.844" v="221" actId="47"/>
        <pc:sldMkLst>
          <pc:docMk/>
          <pc:sldMk cId="3247733444" sldId="536"/>
        </pc:sldMkLst>
      </pc:sldChg>
      <pc:sldChg chg="modSp del mod ord">
        <pc:chgData name="Maja Tepeš Hudina" userId="1c7893f4-800e-4c95-9f9f-0704cd363dfc" providerId="ADAL" clId="{5816B4A5-777E-4034-A628-EEF51694AAB6}" dt="2025-05-26T11:49:56.116" v="228" actId="47"/>
        <pc:sldMkLst>
          <pc:docMk/>
          <pc:sldMk cId="2005263883" sldId="537"/>
        </pc:sldMkLst>
      </pc:sldChg>
      <pc:sldChg chg="del">
        <pc:chgData name="Maja Tepeš Hudina" userId="1c7893f4-800e-4c95-9f9f-0704cd363dfc" providerId="ADAL" clId="{5816B4A5-777E-4034-A628-EEF51694AAB6}" dt="2025-05-26T11:49:12.614" v="225" actId="47"/>
        <pc:sldMkLst>
          <pc:docMk/>
          <pc:sldMk cId="2108676075" sldId="540"/>
        </pc:sldMkLst>
      </pc:sldChg>
      <pc:sldChg chg="modSp mod">
        <pc:chgData name="Maja Tepeš Hudina" userId="1c7893f4-800e-4c95-9f9f-0704cd363dfc" providerId="ADAL" clId="{5816B4A5-777E-4034-A628-EEF51694AAB6}" dt="2025-05-26T11:38:07.791" v="35" actId="122"/>
        <pc:sldMkLst>
          <pc:docMk/>
          <pc:sldMk cId="2224158291" sldId="545"/>
        </pc:sldMkLst>
        <pc:spChg chg="mod">
          <ac:chgData name="Maja Tepeš Hudina" userId="1c7893f4-800e-4c95-9f9f-0704cd363dfc" providerId="ADAL" clId="{5816B4A5-777E-4034-A628-EEF51694AAB6}" dt="2025-05-26T11:37:49.517" v="31" actId="20577"/>
          <ac:spMkLst>
            <pc:docMk/>
            <pc:sldMk cId="2224158291" sldId="545"/>
            <ac:spMk id="4" creationId="{40EDC679-BEF6-4B32-838D-1718140CCF55}"/>
          </ac:spMkLst>
        </pc:spChg>
        <pc:spChg chg="mod">
          <ac:chgData name="Maja Tepeš Hudina" userId="1c7893f4-800e-4c95-9f9f-0704cd363dfc" providerId="ADAL" clId="{5816B4A5-777E-4034-A628-EEF51694AAB6}" dt="2025-05-26T11:38:07.791" v="35" actId="122"/>
          <ac:spMkLst>
            <pc:docMk/>
            <pc:sldMk cId="2224158291" sldId="545"/>
            <ac:spMk id="5" creationId="{77E3115C-CFDC-469B-8394-52AACC267327}"/>
          </ac:spMkLst>
        </pc:spChg>
      </pc:sldChg>
      <pc:sldChg chg="addSp delSp modSp del mod">
        <pc:chgData name="Maja Tepeš Hudina" userId="1c7893f4-800e-4c95-9f9f-0704cd363dfc" providerId="ADAL" clId="{5816B4A5-777E-4034-A628-EEF51694AAB6}" dt="2025-06-02T08:56:04.171" v="241" actId="47"/>
        <pc:sldMkLst>
          <pc:docMk/>
          <pc:sldMk cId="4044357027" sldId="546"/>
        </pc:sldMkLst>
      </pc:sldChg>
      <pc:sldChg chg="del">
        <pc:chgData name="Maja Tepeš Hudina" userId="1c7893f4-800e-4c95-9f9f-0704cd363dfc" providerId="ADAL" clId="{5816B4A5-777E-4034-A628-EEF51694AAB6}" dt="2025-05-26T11:44:28.380" v="95" actId="47"/>
        <pc:sldMkLst>
          <pc:docMk/>
          <pc:sldMk cId="3970740266" sldId="547"/>
        </pc:sldMkLst>
      </pc:sldChg>
      <pc:sldChg chg="del">
        <pc:chgData name="Maja Tepeš Hudina" userId="1c7893f4-800e-4c95-9f9f-0704cd363dfc" providerId="ADAL" clId="{5816B4A5-777E-4034-A628-EEF51694AAB6}" dt="2025-05-26T11:44:29.216" v="96" actId="47"/>
        <pc:sldMkLst>
          <pc:docMk/>
          <pc:sldMk cId="2135334615" sldId="548"/>
        </pc:sldMkLst>
      </pc:sldChg>
      <pc:sldChg chg="del">
        <pc:chgData name="Maja Tepeš Hudina" userId="1c7893f4-800e-4c95-9f9f-0704cd363dfc" providerId="ADAL" clId="{5816B4A5-777E-4034-A628-EEF51694AAB6}" dt="2025-05-26T11:49:16.240" v="226" actId="47"/>
        <pc:sldMkLst>
          <pc:docMk/>
          <pc:sldMk cId="2628772173" sldId="549"/>
        </pc:sldMkLst>
      </pc:sldChg>
      <pc:sldChg chg="ord">
        <pc:chgData name="Maja Tepeš Hudina" userId="1c7893f4-800e-4c95-9f9f-0704cd363dfc" providerId="ADAL" clId="{5816B4A5-777E-4034-A628-EEF51694AAB6}" dt="2025-05-26T11:43:02.444" v="37"/>
        <pc:sldMkLst>
          <pc:docMk/>
          <pc:sldMk cId="1028508052" sldId="550"/>
        </pc:sldMkLst>
      </pc:sldChg>
      <pc:sldChg chg="addSp delSp modSp mod ord">
        <pc:chgData name="Maja Tepeš Hudina" userId="1c7893f4-800e-4c95-9f9f-0704cd363dfc" providerId="ADAL" clId="{5816B4A5-777E-4034-A628-EEF51694AAB6}" dt="2025-05-26T11:47:55.366" v="203" actId="14100"/>
        <pc:sldMkLst>
          <pc:docMk/>
          <pc:sldMk cId="940096243" sldId="551"/>
        </pc:sldMkLst>
        <pc:spChg chg="mod">
          <ac:chgData name="Maja Tepeš Hudina" userId="1c7893f4-800e-4c95-9f9f-0704cd363dfc" providerId="ADAL" clId="{5816B4A5-777E-4034-A628-EEF51694AAB6}" dt="2025-05-26T11:45:09.497" v="174" actId="1076"/>
          <ac:spMkLst>
            <pc:docMk/>
            <pc:sldMk cId="940096243" sldId="551"/>
            <ac:spMk id="4" creationId="{045AD0AE-7AB2-CE7F-CF17-A6B79EA16CA2}"/>
          </ac:spMkLst>
        </pc:spChg>
        <pc:spChg chg="add mod">
          <ac:chgData name="Maja Tepeš Hudina" userId="1c7893f4-800e-4c95-9f9f-0704cd363dfc" providerId="ADAL" clId="{5816B4A5-777E-4034-A628-EEF51694AAB6}" dt="2025-05-26T11:47:55.366" v="203" actId="14100"/>
          <ac:spMkLst>
            <pc:docMk/>
            <pc:sldMk cId="940096243" sldId="551"/>
            <ac:spMk id="7" creationId="{DFE211AF-2ECA-B707-E7A5-01C2A5468212}"/>
          </ac:spMkLst>
        </pc:spChg>
        <pc:picChg chg="add mod">
          <ac:chgData name="Maja Tepeš Hudina" userId="1c7893f4-800e-4c95-9f9f-0704cd363dfc" providerId="ADAL" clId="{5816B4A5-777E-4034-A628-EEF51694AAB6}" dt="2025-05-26T11:46:36.486" v="180" actId="14100"/>
          <ac:picMkLst>
            <pc:docMk/>
            <pc:sldMk cId="940096243" sldId="551"/>
            <ac:picMk id="3074" creationId="{4689787E-E668-91AE-66BB-E4FD119E3A11}"/>
          </ac:picMkLst>
        </pc:picChg>
      </pc:sldChg>
      <pc:sldChg chg="del">
        <pc:chgData name="Maja Tepeš Hudina" userId="1c7893f4-800e-4c95-9f9f-0704cd363dfc" providerId="ADAL" clId="{5816B4A5-777E-4034-A628-EEF51694AAB6}" dt="2025-05-26T11:49:04.721" v="222" actId="47"/>
        <pc:sldMkLst>
          <pc:docMk/>
          <pc:sldMk cId="3131027176" sldId="552"/>
        </pc:sldMkLst>
      </pc:sldChg>
      <pc:sldChg chg="del">
        <pc:chgData name="Maja Tepeš Hudina" userId="1c7893f4-800e-4c95-9f9f-0704cd363dfc" providerId="ADAL" clId="{5816B4A5-777E-4034-A628-EEF51694AAB6}" dt="2025-05-26T11:48:59.388" v="220" actId="47"/>
        <pc:sldMkLst>
          <pc:docMk/>
          <pc:sldMk cId="2499878708" sldId="553"/>
        </pc:sldMkLst>
      </pc:sldChg>
      <pc:sldChg chg="delSp modSp mod">
        <pc:chgData name="Maja Tepeš Hudina" userId="1c7893f4-800e-4c95-9f9f-0704cd363dfc" providerId="ADAL" clId="{5816B4A5-777E-4034-A628-EEF51694AAB6}" dt="2025-06-04T11:29:50.104" v="283" actId="478"/>
        <pc:sldMkLst>
          <pc:docMk/>
          <pc:sldMk cId="3175738316" sldId="554"/>
        </pc:sldMkLst>
        <pc:spChg chg="mod">
          <ac:chgData name="Maja Tepeš Hudina" userId="1c7893f4-800e-4c95-9f9f-0704cd363dfc" providerId="ADAL" clId="{5816B4A5-777E-4034-A628-EEF51694AAB6}" dt="2025-05-26T11:48:56.170" v="219" actId="20577"/>
          <ac:spMkLst>
            <pc:docMk/>
            <pc:sldMk cId="3175738316" sldId="554"/>
            <ac:spMk id="4" creationId="{1001A4D6-A0C3-2A35-957E-DEEBDC1B540B}"/>
          </ac:spMkLst>
        </pc:spChg>
      </pc:sldChg>
      <pc:sldChg chg="del">
        <pc:chgData name="Maja Tepeš Hudina" userId="1c7893f4-800e-4c95-9f9f-0704cd363dfc" providerId="ADAL" clId="{5816B4A5-777E-4034-A628-EEF51694AAB6}" dt="2025-05-26T11:44:29.805" v="97" actId="47"/>
        <pc:sldMkLst>
          <pc:docMk/>
          <pc:sldMk cId="355319729" sldId="555"/>
        </pc:sldMkLst>
      </pc:sldChg>
      <pc:sldChg chg="delSp modSp add mod">
        <pc:chgData name="Maja Tepeš Hudina" userId="1c7893f4-800e-4c95-9f9f-0704cd363dfc" providerId="ADAL" clId="{5816B4A5-777E-4034-A628-EEF51694AAB6}" dt="2025-06-04T11:30:18.734" v="295" actId="404"/>
        <pc:sldMkLst>
          <pc:docMk/>
          <pc:sldMk cId="3229727432" sldId="555"/>
        </pc:sldMkLst>
        <pc:spChg chg="mod">
          <ac:chgData name="Maja Tepeš Hudina" userId="1c7893f4-800e-4c95-9f9f-0704cd363dfc" providerId="ADAL" clId="{5816B4A5-777E-4034-A628-EEF51694AAB6}" dt="2025-06-04T11:30:18.734" v="295" actId="404"/>
          <ac:spMkLst>
            <pc:docMk/>
            <pc:sldMk cId="3229727432" sldId="555"/>
            <ac:spMk id="4" creationId="{378B8305-BDC9-2840-A448-E9B817B71A5E}"/>
          </ac:spMkLst>
        </pc:spChg>
      </pc:sldChg>
      <pc:sldChg chg="del">
        <pc:chgData name="Maja Tepeš Hudina" userId="1c7893f4-800e-4c95-9f9f-0704cd363dfc" providerId="ADAL" clId="{5816B4A5-777E-4034-A628-EEF51694AAB6}" dt="2025-05-26T11:44:31.365" v="98" actId="47"/>
        <pc:sldMkLst>
          <pc:docMk/>
          <pc:sldMk cId="716474619" sldId="556"/>
        </pc:sldMkLst>
      </pc:sldChg>
      <pc:sldChg chg="del">
        <pc:chgData name="Maja Tepeš Hudina" userId="1c7893f4-800e-4c95-9f9f-0704cd363dfc" providerId="ADAL" clId="{5816B4A5-777E-4034-A628-EEF51694AAB6}" dt="2025-05-26T11:44:32.786" v="99" actId="47"/>
        <pc:sldMkLst>
          <pc:docMk/>
          <pc:sldMk cId="1921511861" sldId="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AE874-8163-4856-B82F-3941130E5DF4}" type="datetimeFigureOut">
              <a:rPr lang="sl-SI" smtClean="0"/>
              <a:t>6. 06. 2025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AB97F-908C-4F75-B02B-5B6DA521E3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4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5E73E79-B68B-5C60-314B-DB6206A7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2FC2D3D3-86B6-67E8-9021-FD7E7A299E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8FF2C247-5BD7-7B71-521E-9309A1818E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232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BF8AF62-7D82-62EE-DFAD-1C654A296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AFB5216C-9F05-B60A-4C7D-DF647381FB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01244794-D090-0E9C-A780-458DC2BE8A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219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50A2485-B564-49A6-30D7-A2FEE748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97CCEEF4-6EB4-14A6-9E93-E20B836AE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6C2ADE37-2305-280C-3B7E-839084BA6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846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CB5E0D7-4C88-04C3-D46D-81ECFF72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79F474A2-916B-DE1F-A108-9A392BE9D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9E1956AD-CC0E-B70A-7DF9-2CEDAEC117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63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9B81E46-13ED-A53C-1209-ABC77D39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E2A3E49F-E20B-A3C7-B155-EFD02B0F3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53A2D413-15CF-8EFE-5A07-9649E838BD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206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77928D6-7B97-205E-2ECD-E9EFD8A0D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E43A49DC-91D1-E59A-951A-BDFE40BA1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FBAC72F8-E657-4191-0BB6-E8F2B0704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098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40D314C-C123-2E9D-8D06-7F798A3D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27643EA5-1E10-3637-C418-BF6C4E5E4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27F289E8-E5C6-DCEE-1D7B-FA258121D6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37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E7A16F4-9570-B1FF-C950-04C9039B8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>
            <a:extLst>
              <a:ext uri="{FF2B5EF4-FFF2-40B4-BE49-F238E27FC236}">
                <a16:creationId xmlns:a16="http://schemas.microsoft.com/office/drawing/2014/main" id="{F76E5855-AFE4-D378-C215-AE50A412F1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16B61718-8DEB-73F5-3F6C-0F358E0FC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18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1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F29EA9-110B-4FC2-99C3-321BD1C9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64C5FD-3466-4D9F-B07F-057A8FD0B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DF8FF88-BD4C-4C8F-9C3A-65E06DD8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516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627EFBB-7252-420C-9AA2-6F9EFC383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0D0768-262F-4477-95E3-E639C8569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3A8EA60A-9540-4523-AC9C-2737791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62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5257597" cy="4881563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1674147-CF34-4BB8-A123-F4423EBA1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AD298F-0C8B-4E98-A37E-C9318F93B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A4AFD4C7-2B3F-41CF-A42A-ED40419E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90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A72DBC-DE11-4295-96A5-D6B81CC2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C9D0A0-284A-4088-9100-8DA21B71D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6795B91C-E3AF-4D32-9573-17410CC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18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 descr="Slika, ki vsebuje besede besedilo, skupina, postavljajoče&#10;&#10;Opis je samodejno ustvarj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/>
          <p:nvPr/>
        </p:nvSpPr>
        <p:spPr>
          <a:xfrm>
            <a:off x="0" y="1986641"/>
            <a:ext cx="4687491" cy="2449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8;p7"/>
          <p:cNvCxnSpPr/>
          <p:nvPr/>
        </p:nvCxnSpPr>
        <p:spPr>
          <a:xfrm rot="10800000">
            <a:off x="0" y="4773149"/>
            <a:ext cx="3119669" cy="0"/>
          </a:xfrm>
          <a:prstGeom prst="straightConnector1">
            <a:avLst/>
          </a:prstGeom>
          <a:noFill/>
          <a:ln w="28575" cap="flat" cmpd="sng">
            <a:solidFill>
              <a:srgbClr val="F6BF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7"/>
          <p:cNvCxnSpPr/>
          <p:nvPr/>
        </p:nvCxnSpPr>
        <p:spPr>
          <a:xfrm rot="10800000">
            <a:off x="3791744" y="4773149"/>
            <a:ext cx="895747" cy="0"/>
          </a:xfrm>
          <a:prstGeom prst="straightConnector1">
            <a:avLst/>
          </a:prstGeom>
          <a:noFill/>
          <a:ln w="28575" cap="flat" cmpd="sng">
            <a:solidFill>
              <a:srgbClr val="F6BF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7"/>
          <p:cNvSpPr/>
          <p:nvPr/>
        </p:nvSpPr>
        <p:spPr>
          <a:xfrm>
            <a:off x="0" y="5064403"/>
            <a:ext cx="4687491" cy="1013512"/>
          </a:xfrm>
          <a:prstGeom prst="rect">
            <a:avLst/>
          </a:prstGeom>
          <a:solidFill>
            <a:srgbClr val="4B88F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239349" y="2180862"/>
            <a:ext cx="4032448" cy="122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76F"/>
              </a:buClr>
              <a:buSzPts val="2400"/>
              <a:buFont typeface="Arial"/>
              <a:buNone/>
              <a:defRPr sz="3200" b="1" i="0">
                <a:solidFill>
                  <a:srgbClr val="EB37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239349" y="3596154"/>
            <a:ext cx="4032448" cy="6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239349" y="5295808"/>
            <a:ext cx="4032448" cy="53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SzPts val="1100"/>
              <a:buFont typeface="Arial"/>
              <a:buNone/>
              <a:defRPr sz="1467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24" name="Google Shape;24;p7"/>
          <p:cNvGrpSpPr/>
          <p:nvPr/>
        </p:nvGrpSpPr>
        <p:grpSpPr>
          <a:xfrm>
            <a:off x="10191411" y="356659"/>
            <a:ext cx="1536171" cy="1536171"/>
            <a:chOff x="8585200" y="617960"/>
            <a:chExt cx="4424744" cy="4424744"/>
          </a:xfrm>
        </p:grpSpPr>
        <p:sp>
          <p:nvSpPr>
            <p:cNvPr id="25" name="Google Shape;25;p7"/>
            <p:cNvSpPr/>
            <p:nvPr/>
          </p:nvSpPr>
          <p:spPr>
            <a:xfrm>
              <a:off x="8585200" y="617960"/>
              <a:ext cx="4424744" cy="442474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2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19655" y="1191908"/>
              <a:ext cx="4297689" cy="31303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20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 ">
  <p:cSld name="Title and Content Slide 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F43"/>
              </a:buClr>
              <a:buSzPts val="2700"/>
              <a:buFont typeface="Calibri"/>
              <a:buNone/>
              <a:defRPr sz="3600" b="1" i="0">
                <a:solidFill>
                  <a:srgbClr val="F6BF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9"/>
          <p:cNvCxnSpPr/>
          <p:nvPr/>
        </p:nvCxnSpPr>
        <p:spPr>
          <a:xfrm rot="10800000">
            <a:off x="0" y="6117299"/>
            <a:ext cx="8784299" cy="0"/>
          </a:xfrm>
          <a:prstGeom prst="straightConnector1">
            <a:avLst/>
          </a:prstGeom>
          <a:noFill/>
          <a:ln w="28575" cap="flat" cmpd="sng">
            <a:solidFill>
              <a:srgbClr val="F6BF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1103445" y="2455432"/>
            <a:ext cx="10081120" cy="308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6AE1"/>
              </a:buClr>
              <a:buSzPts val="1500"/>
              <a:buFont typeface="Noto Sans Symbols"/>
              <a:buChar char="▪"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None/>
              <a:defRPr sz="1333"/>
            </a:lvl3pPr>
            <a:lvl4pPr marL="2438339" lvl="3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514996" y="4592425"/>
            <a:ext cx="2688299" cy="26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/>
        </p:nvSpPr>
        <p:spPr>
          <a:xfrm>
            <a:off x="277198" y="260649"/>
            <a:ext cx="1934084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l-SI"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https://inclusivet.eu/ </a:t>
            </a: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6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8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8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96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5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251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4366" y="814792"/>
            <a:ext cx="9144000" cy="18203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4366" y="3804445"/>
            <a:ext cx="9144000" cy="120813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CED4BD-CA04-4B76-9D2E-52739A062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EA7865-6AF9-40DB-839F-F56EA5671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8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BD7419-866B-4CFB-A49B-2CB81963F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72D81C-FBE4-4E22-A132-5B65DF3D7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DCE4976E-12DF-4484-9459-1AED6B9B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B4E5F0-9082-42F0-8DED-203E0C70B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4119ED-14CE-4B10-82F7-C498E6C25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9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55C1-4B36-497E-A805-974417FF186E}" type="datetimeFigureOut">
              <a:rPr lang="sl-SI" smtClean="0"/>
              <a:t>6. 06. 2025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2FFD37-D0A4-43D4-B8A0-ACF3AD5318D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723E94-F8C4-4D15-9B30-AE14A35A87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9C63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keta.skupnost-vss.si/a/34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CsGjBepvyHNdM3LCHxZMGAIvkGeVbQO4&amp;usp=drive_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6106CF50-E49F-4BA0-8A90-A595C298DFF8}"/>
              </a:ext>
            </a:extLst>
          </p:cNvPr>
          <p:cNvSpPr txBox="1">
            <a:spLocks/>
          </p:cNvSpPr>
          <p:nvPr/>
        </p:nvSpPr>
        <p:spPr>
          <a:xfrm>
            <a:off x="0" y="984372"/>
            <a:ext cx="10523169" cy="4133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4400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Srečanje ravnateljev in direktorjev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4400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višjih strokovnih šol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3600" b="1" dirty="0">
              <a:solidFill>
                <a:srgbClr val="A9C53A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3600" b="1" dirty="0">
              <a:solidFill>
                <a:srgbClr val="A9C53A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1778A10-FB5B-4272-A85B-D98C807A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60B55A-17E4-41E9-9C78-2E5E5134B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4" y="6102595"/>
            <a:ext cx="1204291" cy="635881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60EAE224-0A4F-45E1-A5CA-61D585EBFD5D}"/>
              </a:ext>
            </a:extLst>
          </p:cNvPr>
          <p:cNvSpPr/>
          <p:nvPr/>
        </p:nvSpPr>
        <p:spPr>
          <a:xfrm>
            <a:off x="4286224" y="5640930"/>
            <a:ext cx="195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junij</a:t>
            </a:r>
            <a:r>
              <a:rPr lang="en-US" sz="12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</a:t>
            </a:r>
            <a:r>
              <a:rPr lang="sl-SI" sz="12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</a:t>
            </a:r>
          </a:p>
          <a:p>
            <a:pPr algn="ctr"/>
            <a:r>
              <a:rPr lang="sl-SI" sz="12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Golte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9C44DFB-ED6D-5A6B-D51F-7748AE280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33" y="461665"/>
            <a:ext cx="2238375" cy="4254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7F6E2C-572C-BB68-572B-538D42150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32" y="273815"/>
            <a:ext cx="6833740" cy="8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5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FBABD07F-2725-0A3D-6A11-26ADEF068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8411D60D-9D4D-C39E-2BA0-1808EA276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520" y="745265"/>
            <a:ext cx="9173005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r>
              <a:rPr lang="sl-SI" dirty="0"/>
              <a:t>Poročilo o kartiranju</a:t>
            </a:r>
            <a:endParaRPr dirty="0"/>
          </a:p>
        </p:txBody>
      </p:sp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BA3402C1-C90B-B998-B4B1-A7C0C58DF3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40650" y="2633531"/>
            <a:ext cx="4029516" cy="3085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rgbClr val="F545CF"/>
                </a:solidFill>
              </a:rPr>
              <a:t>Metodologija</a:t>
            </a:r>
          </a:p>
          <a:p>
            <a:pPr marL="228594" indent="-101597">
              <a:spcBef>
                <a:spcPts val="0"/>
              </a:spcBef>
              <a:buNone/>
            </a:pPr>
            <a:endParaRPr lang="sl-SI" dirty="0"/>
          </a:p>
          <a:p>
            <a:pPr marL="507987" indent="-3809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Teoretična raziskava </a:t>
            </a:r>
          </a:p>
          <a:p>
            <a:pPr marL="507987" indent="-3809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Fokusne skupine</a:t>
            </a:r>
          </a:p>
          <a:p>
            <a:pPr marL="507987" indent="-38099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Analiza podatkov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F0B2881-0133-594B-3524-B3B7179992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0" r="6364"/>
          <a:stretch/>
        </p:blipFill>
        <p:spPr>
          <a:xfrm rot="1691442">
            <a:off x="6667982" y="1239305"/>
            <a:ext cx="5553089" cy="121997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396F332-D768-D8B5-9680-D2C200E6B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0" y="2320920"/>
            <a:ext cx="6857491" cy="264881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D79497-E655-D692-6F00-116818FD714A}"/>
              </a:ext>
            </a:extLst>
          </p:cNvPr>
          <p:cNvSpPr txBox="1"/>
          <p:nvPr/>
        </p:nvSpPr>
        <p:spPr>
          <a:xfrm>
            <a:off x="386788" y="5534667"/>
            <a:ext cx="9129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Oris izzivov in ovir za premalo zastopanih učečih se pri priložnostih za sodelovanje</a:t>
            </a:r>
          </a:p>
        </p:txBody>
      </p:sp>
    </p:spTree>
    <p:extLst>
      <p:ext uri="{BB962C8B-B14F-4D97-AF65-F5344CB8AC3E}">
        <p14:creationId xmlns:p14="http://schemas.microsoft.com/office/powerpoint/2010/main" val="49156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F9311746-E82D-C360-7ED7-3841AA2F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517DA815-0955-E666-975A-E3CFB06A11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520" y="745265"/>
            <a:ext cx="9173005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r>
              <a:rPr lang="sl-SI" dirty="0"/>
              <a:t>Poročilo o kartiranju</a:t>
            </a:r>
            <a:endParaRPr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B00B6C6-344D-0C57-0232-5CC4230A6CB5}"/>
              </a:ext>
            </a:extLst>
          </p:cNvPr>
          <p:cNvSpPr txBox="1"/>
          <p:nvPr/>
        </p:nvSpPr>
        <p:spPr>
          <a:xfrm>
            <a:off x="745865" y="1947897"/>
            <a:ext cx="68131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6BF43"/>
                </a:solidFill>
                <a:latin typeface="Calibri"/>
                <a:ea typeface="Calibri"/>
                <a:cs typeface="Calibri"/>
                <a:sym typeface="Calibri"/>
              </a:rPr>
              <a:t>GLAVNI CILJI</a:t>
            </a:r>
          </a:p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Razumeti izzive in priložnosti, povezane z vključujočo udeležbo premalo zastopanih učečih se</a:t>
            </a:r>
          </a:p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Povečati ozaveščenost, znanje in razumevanje ovir</a:t>
            </a:r>
          </a:p>
          <a:p>
            <a:endParaRPr lang="sl-SI" sz="2400" dirty="0"/>
          </a:p>
          <a:p>
            <a:r>
              <a:rPr lang="sl-SI" sz="2400" b="1" dirty="0">
                <a:solidFill>
                  <a:srgbClr val="F6BF43"/>
                </a:solidFill>
                <a:latin typeface="Calibri"/>
                <a:ea typeface="Calibri"/>
                <a:cs typeface="Calibri"/>
                <a:sym typeface="Calibri"/>
              </a:rPr>
              <a:t>VSEBINA</a:t>
            </a:r>
          </a:p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Ključni izrazi (premalo zastopani učeči se, vključenost, raznolikost in vključenost učečih se)</a:t>
            </a:r>
          </a:p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PIU v Evropi in specifično v partnerskih državah</a:t>
            </a:r>
          </a:p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Priložnosti in ovire</a:t>
            </a:r>
          </a:p>
          <a:p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Področja izboljšav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E1AD08E-0870-139A-CC0D-FF88B29B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74" r="2378"/>
          <a:stretch/>
        </p:blipFill>
        <p:spPr>
          <a:xfrm>
            <a:off x="7448974" y="0"/>
            <a:ext cx="4891144" cy="4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52E0A4D-43E4-0F4F-E569-E3BBB9957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FE68E320-EB57-4A1C-4C20-8841D6E2C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2331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r>
              <a:rPr lang="sl-SI" dirty="0"/>
              <a:t>Pregled s strani učečih se</a:t>
            </a:r>
            <a:endParaRPr dirty="0"/>
          </a:p>
        </p:txBody>
      </p:sp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060425A5-3A94-7DD8-9365-EB070EAC17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7091" y="1676931"/>
            <a:ext cx="3530952" cy="4372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77500" lnSpcReduction="20000"/>
          </a:bodyPr>
          <a:lstStyle/>
          <a:p>
            <a:pPr marL="126997" indent="0">
              <a:spcBef>
                <a:spcPts val="0"/>
              </a:spcBef>
              <a:buNone/>
            </a:pPr>
            <a:r>
              <a:rPr lang="sl-SI" sz="3067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Priročnik za vodeno ocenjevanje s strani učečih se</a:t>
            </a:r>
            <a:endParaRPr lang="en-US" sz="3067" b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endParaRPr lang="sl-SI" b="1" dirty="0">
              <a:solidFill>
                <a:srgbClr val="F545C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rgbClr val="F545C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Kako poteka postopek?</a:t>
            </a:r>
          </a:p>
          <a:p>
            <a:pPr marL="228594" indent="-101597">
              <a:spcBef>
                <a:spcPts val="0"/>
              </a:spcBef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Korak</a:t>
            </a:r>
            <a:r>
              <a:rPr lang="en-US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Izbira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facilitatorja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Korak</a:t>
            </a:r>
            <a:r>
              <a:rPr lang="en-US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Rekrutacija učečih se recenzentov</a:t>
            </a:r>
          </a:p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Korak</a:t>
            </a:r>
            <a:r>
              <a:rPr lang="en-US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Izobraževanje učečih se recenzentov</a:t>
            </a:r>
          </a:p>
          <a:p>
            <a:pPr marL="228594" indent="-101597">
              <a:spcBef>
                <a:spcPts val="0"/>
              </a:spcBef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Faza zbiranja podatkov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Orodje za samoevalvacijo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Intervjuji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Fokusne skupine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Druge metode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Korak</a:t>
            </a:r>
            <a:r>
              <a:rPr lang="en-US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Začetek pregleda procesa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r>
              <a:rPr lang="sl-SI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Korak</a:t>
            </a:r>
            <a:r>
              <a:rPr lang="en-US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5: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Nadaljnji koraki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Google Shape;138;p3">
            <a:extLst>
              <a:ext uri="{FF2B5EF4-FFF2-40B4-BE49-F238E27FC236}">
                <a16:creationId xmlns:a16="http://schemas.microsoft.com/office/drawing/2014/main" id="{E041EFE8-0909-384B-4349-3202249316C1}"/>
              </a:ext>
            </a:extLst>
          </p:cNvPr>
          <p:cNvSpPr txBox="1">
            <a:spLocks/>
          </p:cNvSpPr>
          <p:nvPr/>
        </p:nvSpPr>
        <p:spPr>
          <a:xfrm>
            <a:off x="8498445" y="1676931"/>
            <a:ext cx="3610428" cy="308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16AE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B376F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B376F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B376F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B376F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594" indent="-101597">
              <a:spcBef>
                <a:spcPts val="0"/>
              </a:spcBef>
              <a:buNone/>
            </a:pPr>
            <a:r>
              <a:rPr lang="sl-SI" sz="24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Priročnik za </a:t>
            </a:r>
            <a:r>
              <a:rPr lang="sl-SI" sz="2400" b="1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facilitatorje</a:t>
            </a:r>
            <a:endParaRPr lang="en-US" sz="2400" b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594" indent="-101597">
              <a:spcBef>
                <a:spcPts val="0"/>
              </a:spcBef>
              <a:buNone/>
            </a:pPr>
            <a:endParaRPr lang="sl-SI" sz="1467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5591" indent="-228594">
              <a:spcBef>
                <a:spcPts val="0"/>
              </a:spcBef>
            </a:pPr>
            <a:r>
              <a:rPr lang="sl-SI" sz="1600" b="1" dirty="0">
                <a:solidFill>
                  <a:srgbClr val="F545C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Pred pregledom</a:t>
            </a:r>
            <a:endParaRPr lang="en-US" sz="1600" b="1" dirty="0">
              <a:solidFill>
                <a:srgbClr val="F545C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5591" indent="-228594">
              <a:spcBef>
                <a:spcPts val="0"/>
              </a:spcBef>
            </a:pPr>
            <a:r>
              <a:rPr lang="sl-SI" sz="1600" b="1" dirty="0">
                <a:solidFill>
                  <a:srgbClr val="F545C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 pregledom</a:t>
            </a:r>
            <a:endParaRPr lang="en-US" sz="1600" b="1" dirty="0">
              <a:solidFill>
                <a:srgbClr val="F545C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5591" indent="-228594">
              <a:spcBef>
                <a:spcPts val="0"/>
              </a:spcBef>
            </a:pPr>
            <a:r>
              <a:rPr lang="sl-SI" sz="1600" b="1" dirty="0">
                <a:solidFill>
                  <a:srgbClr val="F545C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 pregledu</a:t>
            </a:r>
            <a:endParaRPr lang="en-US" sz="1600" b="1" dirty="0">
              <a:solidFill>
                <a:srgbClr val="F545C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EBFF18-3773-6F12-69CE-2CB67889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31" y="1283856"/>
            <a:ext cx="4461427" cy="55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1D3BD3-A490-A195-75C9-7EF0EE42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Korak naprej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BFF614A-5618-E5BF-CA12-87F4691C5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77796" indent="0">
              <a:buNone/>
            </a:pPr>
            <a:r>
              <a:rPr lang="sl-SI" dirty="0"/>
              <a:t> </a:t>
            </a:r>
          </a:p>
          <a:p>
            <a:pPr lvl="0"/>
            <a:r>
              <a:rPr lang="sl-SI" dirty="0"/>
              <a:t>Krepitev sodelovanje med študenti z </a:t>
            </a:r>
            <a:r>
              <a:rPr lang="sl-SI" dirty="0" err="1"/>
              <a:t>medprogramskimi</a:t>
            </a:r>
            <a:r>
              <a:rPr lang="sl-SI" dirty="0"/>
              <a:t> aktivnostmi (Izvedba stol masaže za študente GT, izvedba pogostitve s krofi za študente </a:t>
            </a:r>
            <a:r>
              <a:rPr lang="sl-SI" dirty="0" err="1"/>
              <a:t>Velnesa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Izvedba skupne nagradne ekskurzije po prvem izpitnem obdobju za vse študente obeh programov, ki so pozitivno opravili vsaj 70% izpitov.</a:t>
            </a:r>
          </a:p>
          <a:p>
            <a:pPr lvl="0"/>
            <a:r>
              <a:rPr lang="sl-SI" dirty="0"/>
              <a:t>Vključevanje vseh zaposlenih kot tutorje pri izvedbi strokovnih projektov s študenti,</a:t>
            </a:r>
          </a:p>
          <a:p>
            <a:pPr lvl="0"/>
            <a:r>
              <a:rPr lang="sl-SI" dirty="0"/>
              <a:t>Pospešeno vključevanje </a:t>
            </a:r>
            <a:r>
              <a:rPr lang="sl-SI" dirty="0" err="1"/>
              <a:t>tujegovorečih</a:t>
            </a:r>
            <a:r>
              <a:rPr lang="sl-SI" dirty="0"/>
              <a:t> študentov na mednarodna tekmovanja,</a:t>
            </a:r>
          </a:p>
          <a:p>
            <a:pPr lvl="0"/>
            <a:r>
              <a:rPr lang="sl-SI" dirty="0"/>
              <a:t>Organizacija kariernega dneva za </a:t>
            </a:r>
            <a:r>
              <a:rPr lang="sl-SI" dirty="0" err="1"/>
              <a:t>tujegovoreče</a:t>
            </a:r>
            <a:r>
              <a:rPr lang="sl-SI" dirty="0"/>
              <a:t> študente, ki študentom omogoča tkanje vezi s slovenskim trgom dela,</a:t>
            </a:r>
          </a:p>
          <a:p>
            <a:pPr lvl="0"/>
            <a:r>
              <a:rPr lang="sl-SI" dirty="0"/>
              <a:t>Integracija novih vsebin za krepitev strokovnih veščin skozi dodatna usposabljanja. V zadnjih dveh mesecih smo tako študentom omogočili brezplačno udeležbo na delavnicah (</a:t>
            </a:r>
            <a:r>
              <a:rPr lang="sl-SI" dirty="0" err="1"/>
              <a:t>Food</a:t>
            </a:r>
            <a:r>
              <a:rPr lang="sl-SI" dirty="0"/>
              <a:t> design, AI v turizmu, Pizza </a:t>
            </a:r>
            <a:r>
              <a:rPr lang="sl-SI" dirty="0" err="1"/>
              <a:t>Masterklass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Tutorske in motivacijske delavnica za spodbujanje študentov k uspešnemu zaključku študija</a:t>
            </a:r>
          </a:p>
          <a:p>
            <a:pPr lvl="0"/>
            <a:r>
              <a:rPr lang="sl-SI" dirty="0"/>
              <a:t>Prenova študentskega kotička, ki bo omogočal aktivni oddih med predavanji ter sproščeno povezovanje med študenti</a:t>
            </a:r>
          </a:p>
          <a:p>
            <a:pPr lvl="0"/>
            <a:r>
              <a:rPr lang="sl-SI" dirty="0"/>
              <a:t>Razprave o inkluziji pri vseh predmetih študijskega programa v tednu inkluzije</a:t>
            </a:r>
          </a:p>
          <a:p>
            <a:pPr lvl="0"/>
            <a:r>
              <a:rPr lang="sl-SI" dirty="0"/>
              <a:t>Izobraževanje zaposlenih in mentorjev na temo inkluzije in kakovostnega </a:t>
            </a:r>
            <a:r>
              <a:rPr lang="sl-SI" dirty="0" err="1"/>
              <a:t>mentoriranja</a:t>
            </a:r>
            <a:r>
              <a:rPr lang="sl-SI" dirty="0"/>
              <a:t> v aprilu 2025 s strokovnjakinjo dr. Katjo Košir</a:t>
            </a:r>
          </a:p>
          <a:p>
            <a:pPr lvl="0"/>
            <a:r>
              <a:rPr lang="sl-SI" dirty="0"/>
              <a:t>Izobraževane na temo AMOK problematike za vse zaposlene in zunanje sodelavce v aprilu 2025.</a:t>
            </a:r>
          </a:p>
          <a:p>
            <a:pPr marL="177796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15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02C6787A-9970-272B-7AAE-497B0784E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7B8CFB9B-6B3E-9E91-1522-41F57F2A12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r>
              <a:rPr lang="sl-SI" dirty="0"/>
              <a:t>Moduli za osebje</a:t>
            </a:r>
            <a:endParaRPr dirty="0"/>
          </a:p>
        </p:txBody>
      </p:sp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994294BC-EACB-4CA7-E0F2-2909733D72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8864" y="1886099"/>
            <a:ext cx="10081120" cy="3085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92500" lnSpcReduction="10000"/>
          </a:bodyPr>
          <a:lstStyle/>
          <a:p>
            <a:pPr>
              <a:buNone/>
            </a:pP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 koga?</a:t>
            </a:r>
            <a:endParaRPr lang="sl-SI" sz="17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Namenjeno </a:t>
            </a: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podpornemu osebju</a:t>
            </a:r>
            <a:r>
              <a:rPr lang="sl-SI"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učečih se.</a:t>
            </a:r>
          </a:p>
          <a:p>
            <a:pPr>
              <a:buNone/>
            </a:pP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Kaj pokrivajo?</a:t>
            </a:r>
            <a:endParaRPr lang="sl-SI" sz="17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Bistvena načela in prakse inkluzivnega vključevanja:</a:t>
            </a:r>
            <a:r>
              <a:rPr lang="sl-SI"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Kako ustvariti okolje, kjer se vsakdo počuti sprejetega in cenjenega.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Praktične spretnosti za ustvarjanje inkluzivnega okolja:</a:t>
            </a:r>
            <a:r>
              <a:rPr lang="sl-SI"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Konkretni nasveti in orodja za podporo raznolikosti.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Omogočanje pobud, ki jih vodijo učeči se:</a:t>
            </a:r>
            <a:r>
              <a:rPr lang="sl-SI"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Spodbujanje aktivne vloge učečih se pri soustvarjanju inkluzivnih praks.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7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Razumevanje ključnih vlog pri vključevanju:</a:t>
            </a:r>
            <a:r>
              <a:rPr lang="sl-SI" sz="1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Pomen vloge vodstva PIU institucij, študentskih sindikatov in procesov ocenjevanja.</a:t>
            </a:r>
          </a:p>
          <a:p>
            <a:pPr marL="228594" indent="-101597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F31F651-7DDB-CA76-4903-DC797AD8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3" y="84701"/>
            <a:ext cx="1783223" cy="16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6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6D57F531-59F7-2BAC-8372-4AB8BF17D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1900DD36-4548-87E4-1C2F-9A3E79242D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5" y="536093"/>
            <a:ext cx="12192000" cy="1143000"/>
          </a:xfr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 lvl="0"/>
            <a:r>
              <a:rPr lang="sl-SI" dirty="0"/>
              <a:t>Promocijska kampanja</a:t>
            </a:r>
          </a:p>
        </p:txBody>
      </p:sp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1BBEBA83-A900-3DB8-18DA-69F411C2D7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445" y="2455432"/>
            <a:ext cx="10081120" cy="3085803"/>
          </a:xfr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177796" indent="0">
              <a:buNone/>
            </a:pPr>
            <a:r>
              <a:rPr lang="sl-SI" sz="1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Namen</a:t>
            </a:r>
          </a:p>
          <a:p>
            <a:pPr lvl="0"/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Ozaveščanje, promocija, krepitev vključenosti, razumevanje</a:t>
            </a:r>
          </a:p>
          <a:p>
            <a:pPr lvl="0"/>
            <a:endParaRPr lang="sl-SI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7796" indent="0">
              <a:buNone/>
            </a:pPr>
            <a:r>
              <a:rPr lang="sl-SI" sz="1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Ciljne skupine</a:t>
            </a:r>
          </a:p>
          <a:p>
            <a:pPr lvl="0"/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Študenti, učeči se, organizacije in ostali deležniki</a:t>
            </a:r>
          </a:p>
          <a:p>
            <a:pPr lvl="0"/>
            <a:endParaRPr lang="sl-SI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sl-SI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7796" indent="0">
              <a:buNone/>
            </a:pPr>
            <a:endParaRPr lang="sl-SI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Plakati, posterji, videi, kampanja v okviru svetovnega dne za izobraževanje</a:t>
            </a:r>
          </a:p>
          <a:p>
            <a:pPr lvl="0"/>
            <a:endParaRPr lang="sl-SI" dirty="0"/>
          </a:p>
        </p:txBody>
      </p:sp>
      <p:pic>
        <p:nvPicPr>
          <p:cNvPr id="1030" name="Picture 6" descr="logo, company name">
            <a:extLst>
              <a:ext uri="{FF2B5EF4-FFF2-40B4-BE49-F238E27FC236}">
                <a16:creationId xmlns:a16="http://schemas.microsoft.com/office/drawing/2014/main" id="{55F75116-182B-BDD5-6864-AB6A5752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13845"/>
            <a:ext cx="3565235" cy="20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1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3439A-3F0F-629D-D149-2D8D0AF7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Priporočila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F473CC-3234-FC12-5C0E-4526A714E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0681" y="2167202"/>
            <a:ext cx="9330639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sl-SI" altLang="sl-SI" sz="2400" b="1" dirty="0">
                <a:solidFill>
                  <a:srgbClr val="F545CF"/>
                </a:solidFill>
                <a:latin typeface="Arial" panose="020B0604020202020204" pitchFamily="34" charset="0"/>
              </a:rPr>
              <a:t>Omogočanje fleksibilnih in prepoznavnih možnosti sodelovanja</a:t>
            </a:r>
            <a:endParaRPr lang="sl-SI" altLang="sl-SI" sz="2400" dirty="0">
              <a:solidFill>
                <a:srgbClr val="F545CF"/>
              </a:solidFill>
              <a:latin typeface="Arial" panose="020B0604020202020204" pitchFamily="34" charset="0"/>
            </a:endParaRP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sl-SI" altLang="sl-SI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Povečanje vidnosti raznolikosti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sl-SI" altLang="sl-SI" sz="2400" b="1" dirty="0">
                <a:solidFill>
                  <a:srgbClr val="0070C0"/>
                </a:solidFill>
                <a:latin typeface="Arial" panose="020B0604020202020204" pitchFamily="34" charset="0"/>
              </a:rPr>
              <a:t>Krepitev sistemov podpore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sl-SI" altLang="sl-SI" sz="2400" b="1" dirty="0">
                <a:solidFill>
                  <a:srgbClr val="00B050"/>
                </a:solidFill>
                <a:latin typeface="Arial" panose="020B0604020202020204" pitchFamily="34" charset="0"/>
              </a:rPr>
              <a:t>Usposabljanje osebja</a:t>
            </a:r>
            <a:r>
              <a:rPr lang="sl-SI" altLang="sl-SI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</a:rPr>
              <a:t>Spodbujanje sodelovanja med deležniki</a:t>
            </a:r>
            <a:r>
              <a:rPr lang="sl-SI" altLang="sl-SI" sz="2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32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530F8-A2A7-33BC-F8B3-C55C9058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462F3-80D5-DB80-4C88-FBFBB7C7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884" y="325868"/>
            <a:ext cx="6952619" cy="1143000"/>
          </a:xfrm>
        </p:spPr>
        <p:txBody>
          <a:bodyPr/>
          <a:lstStyle/>
          <a:p>
            <a:r>
              <a:rPr lang="sl-SI" dirty="0"/>
              <a:t>Čas za vprašanja in odzive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252E79A-391D-2CFF-D780-46C8FDB5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836" y="0"/>
            <a:ext cx="5472133" cy="6858000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39F4CDCD-4C87-7F01-09E1-51755C045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9178" y="1794736"/>
            <a:ext cx="5065611" cy="3085803"/>
          </a:xfrm>
        </p:spPr>
        <p:txBody>
          <a:bodyPr/>
          <a:lstStyle/>
          <a:p>
            <a:r>
              <a:rPr lang="sl-SI" dirty="0"/>
              <a:t>Hvala za vašo pozornost!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6A7C700-F1D2-DCD1-4378-799243160A8B}"/>
              </a:ext>
            </a:extLst>
          </p:cNvPr>
          <p:cNvSpPr txBox="1"/>
          <p:nvPr/>
        </p:nvSpPr>
        <p:spPr>
          <a:xfrm>
            <a:off x="5890684" y="2535674"/>
            <a:ext cx="6533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 u="none" strike="noStrike" dirty="0">
                <a:solidFill>
                  <a:srgbClr val="1E88E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 tooltip="URL ankete"/>
              </a:rPr>
              <a:t>https://anketa.skupnost-vss.si/a/346</a:t>
            </a:r>
            <a:r>
              <a:rPr lang="sl-SI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58B729A-FC4C-207C-55B8-40B8958B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0" y="3429000"/>
            <a:ext cx="1728216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9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40C04-CA46-5099-DF1F-211836CB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45AD0AE-7AB2-CE7F-CF17-A6B79EA16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685" y="2519386"/>
            <a:ext cx="9144000" cy="1056212"/>
          </a:xfrm>
        </p:spPr>
        <p:txBody>
          <a:bodyPr>
            <a:normAutofit fontScale="90000"/>
          </a:bodyPr>
          <a:lstStyle/>
          <a:p>
            <a:br>
              <a:rPr lang="sl-SI" sz="4400" b="1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l-SI" sz="4400" b="1" dirty="0">
                <a:cs typeface="Calibri" panose="020F0502020204030204" pitchFamily="34" charset="0"/>
              </a:rPr>
              <a:t>Načrtovanje letnega posveta</a:t>
            </a:r>
            <a:br>
              <a:rPr lang="sl-SI" sz="4400" b="1" dirty="0">
                <a:cs typeface="Calibri" panose="020F0502020204030204" pitchFamily="34" charset="0"/>
              </a:rPr>
            </a:br>
            <a:br>
              <a:rPr lang="sl-SI" sz="4400" b="1" dirty="0">
                <a:cs typeface="Calibri" panose="020F0502020204030204" pitchFamily="34" charset="0"/>
              </a:rPr>
            </a:br>
            <a:r>
              <a:rPr lang="sl-SI" sz="2700" dirty="0">
                <a:solidFill>
                  <a:srgbClr val="343433"/>
                </a:solidFill>
                <a:cs typeface="Calibri" panose="020F0502020204030204" pitchFamily="34" charset="0"/>
              </a:rPr>
              <a:t>12. november 2025</a:t>
            </a:r>
            <a:br>
              <a:rPr lang="sl-SI" sz="2700" dirty="0">
                <a:solidFill>
                  <a:srgbClr val="343433"/>
                </a:solidFill>
                <a:cs typeface="Calibri" panose="020F0502020204030204" pitchFamily="34" charset="0"/>
              </a:rPr>
            </a:br>
            <a:r>
              <a:rPr lang="sl-SI" sz="2700" dirty="0">
                <a:solidFill>
                  <a:srgbClr val="343433"/>
                </a:solidFill>
                <a:cs typeface="Calibri" panose="020F0502020204030204" pitchFamily="34" charset="0"/>
              </a:rPr>
              <a:t>Gospodarska zbornica Slovenije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FAAD68-FF1E-B018-A0BC-8AF370C46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94" y="4996490"/>
            <a:ext cx="9144000" cy="1160747"/>
          </a:xfrm>
        </p:spPr>
        <p:txBody>
          <a:bodyPr/>
          <a:lstStyle/>
          <a:p>
            <a:endParaRPr lang="sl-SI" sz="1800" b="1" dirty="0">
              <a:cs typeface="Calibri" panose="020F0502020204030204" pitchFamily="34" charset="0"/>
            </a:endParaRPr>
          </a:p>
          <a:p>
            <a:endParaRPr lang="sl-SI" sz="1800" b="1" dirty="0"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89787E-E668-91AE-66BB-E4FD119E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4162424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FE211AF-2ECA-B707-E7A5-01C2A5468212}"/>
              </a:ext>
            </a:extLst>
          </p:cNvPr>
          <p:cNvSpPr txBox="1"/>
          <p:nvPr/>
        </p:nvSpPr>
        <p:spPr>
          <a:xfrm>
            <a:off x="6894294" y="5063164"/>
            <a:ext cx="3564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Mentimeter</a:t>
            </a:r>
            <a:r>
              <a:rPr lang="sl-SI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koda: 7754 5377</a:t>
            </a:r>
            <a:r>
              <a:rPr lang="sl-S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9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FF2F-BB8F-84E5-068D-57431F052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001A4D6-A0C3-2A35-957E-DEEBDC1B5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310" y="1281136"/>
            <a:ext cx="9144000" cy="1056212"/>
          </a:xfrm>
        </p:spPr>
        <p:txBody>
          <a:bodyPr>
            <a:normAutofit fontScale="90000"/>
          </a:bodyPr>
          <a:lstStyle/>
          <a:p>
            <a:pPr fontAlgn="base">
              <a:buNone/>
            </a:pPr>
            <a:br>
              <a:rPr lang="sl-SI" sz="4400" b="1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l-SI" sz="4400" b="1" dirty="0">
                <a:cs typeface="Calibri" panose="020F0502020204030204" pitchFamily="34" charset="0"/>
              </a:rPr>
              <a:t>Povzetki in evalvacija srečanja</a:t>
            </a:r>
            <a:endParaRPr lang="sl-SI" sz="44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F714568-C9D0-2FD9-88B4-B5A8570D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94" y="4996490"/>
            <a:ext cx="9144000" cy="1160747"/>
          </a:xfrm>
        </p:spPr>
        <p:txBody>
          <a:bodyPr/>
          <a:lstStyle/>
          <a:p>
            <a:endParaRPr lang="sl-SI" sz="1800" b="1" dirty="0">
              <a:cs typeface="Calibri" panose="020F0502020204030204" pitchFamily="34" charset="0"/>
            </a:endParaRPr>
          </a:p>
          <a:p>
            <a:endParaRPr lang="sl-SI" sz="1800" b="1" dirty="0"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5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9C6AC53B-39FB-4EE3-9C18-8CC259FD4EF1}"/>
              </a:ext>
            </a:extLst>
          </p:cNvPr>
          <p:cNvSpPr/>
          <p:nvPr/>
        </p:nvSpPr>
        <p:spPr>
          <a:xfrm>
            <a:off x="459797" y="297526"/>
            <a:ext cx="9646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Program petek, 6. 6. 2025</a:t>
            </a:r>
          </a:p>
          <a:p>
            <a:pPr algn="ctr"/>
            <a:endParaRPr lang="sl-SI" sz="1400" b="1" dirty="0">
              <a:solidFill>
                <a:srgbClr val="A4C4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5832B95-670B-4233-A026-192809CEB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113A5EC-7A7B-4F31-999B-B1B389DAE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8" name="Podnaslov 2">
            <a:extLst>
              <a:ext uri="{FF2B5EF4-FFF2-40B4-BE49-F238E27FC236}">
                <a16:creationId xmlns:a16="http://schemas.microsoft.com/office/drawing/2014/main" id="{BE671BDC-961D-B4E1-1D65-F7B8CB762D6C}"/>
              </a:ext>
            </a:extLst>
          </p:cNvPr>
          <p:cNvSpPr txBox="1">
            <a:spLocks/>
          </p:cNvSpPr>
          <p:nvPr/>
        </p:nvSpPr>
        <p:spPr>
          <a:xfrm>
            <a:off x="459797" y="2077051"/>
            <a:ext cx="9980244" cy="1652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sl-SI" sz="1800" b="1">
              <a:solidFill>
                <a:srgbClr val="586B34"/>
              </a:solidFill>
              <a:latin typeface="Roboto" panose="02000000000000000000" pitchFamily="2" charset="0"/>
              <a:ea typeface="Roboto" panose="02000000000000000000" pitchFamily="2" charset="0"/>
              <a:cs typeface="Garamond" panose="02020404030301010803" pitchFamily="18" charset="0"/>
            </a:endParaRP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8DA282F7-4DDA-29B7-6E0B-2401A40EE3E5}"/>
              </a:ext>
            </a:extLst>
          </p:cNvPr>
          <p:cNvSpPr txBox="1">
            <a:spLocks/>
          </p:cNvSpPr>
          <p:nvPr/>
        </p:nvSpPr>
        <p:spPr>
          <a:xfrm>
            <a:off x="612197" y="2229451"/>
            <a:ext cx="9980244" cy="1652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sl-SI" sz="1800" b="1">
              <a:solidFill>
                <a:srgbClr val="586B34"/>
              </a:solidFill>
              <a:latin typeface="Roboto" panose="02000000000000000000" pitchFamily="2" charset="0"/>
              <a:ea typeface="Roboto" panose="02000000000000000000" pitchFamily="2" charset="0"/>
              <a:cs typeface="Garamond" panose="02020404030301010803" pitchFamily="18" charset="0"/>
            </a:endParaRPr>
          </a:p>
        </p:txBody>
      </p:sp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AFA74C56-13B2-43F3-25B0-5A7A31E71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80501"/>
              </p:ext>
            </p:extLst>
          </p:nvPr>
        </p:nvGraphicFramePr>
        <p:xfrm>
          <a:off x="2401535" y="1586421"/>
          <a:ext cx="5762625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63233" imgH="3354472" progId="Word.Document.12">
                  <p:embed/>
                </p:oleObj>
              </mc:Choice>
              <mc:Fallback>
                <p:oleObj name="Document" r:id="rId4" imgW="5763233" imgH="3354472" progId="Word.Document.12">
                  <p:embed/>
                  <p:pic>
                    <p:nvPicPr>
                      <p:cNvPr id="3" name="Predmet 2">
                        <a:extLst>
                          <a:ext uri="{FF2B5EF4-FFF2-40B4-BE49-F238E27FC236}">
                            <a16:creationId xmlns:a16="http://schemas.microsoft.com/office/drawing/2014/main" id="{AFA74C56-13B2-43F3-25B0-5A7A31E71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1535" y="1586421"/>
                        <a:ext cx="5762625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37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5E01-4312-A6FF-CCBC-75EEE97C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78B8305-BDC9-2840-A448-E9B817B71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98" y="2372788"/>
            <a:ext cx="9144000" cy="1056212"/>
          </a:xfrm>
        </p:spPr>
        <p:txBody>
          <a:bodyPr>
            <a:normAutofit fontScale="90000"/>
          </a:bodyPr>
          <a:lstStyle/>
          <a:p>
            <a:pPr fontAlgn="base"/>
            <a:br>
              <a:rPr lang="sl-SI" sz="4400" b="1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l-SI" sz="3600" b="1" dirty="0">
                <a:cs typeface="Calibri" panose="020F0502020204030204" pitchFamily="34" charset="0"/>
              </a:rPr>
              <a:t>Hvala za vašo udeležbo. </a:t>
            </a:r>
            <a:endParaRPr lang="sl-SI" sz="4400" b="1" dirty="0"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E6BC185-337A-A73D-70C5-F13E1FB6E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94" y="4996490"/>
            <a:ext cx="9144000" cy="1160747"/>
          </a:xfrm>
        </p:spPr>
        <p:txBody>
          <a:bodyPr/>
          <a:lstStyle/>
          <a:p>
            <a:endParaRPr lang="sl-SI" sz="1800" b="1" dirty="0">
              <a:cs typeface="Calibri" panose="020F0502020204030204" pitchFamily="34" charset="0"/>
            </a:endParaRPr>
          </a:p>
          <a:p>
            <a:endParaRPr lang="sl-SI" sz="1800" b="1" dirty="0">
              <a:cs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97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0EDC679-BEF6-4B32-838D-1718140C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66" y="814792"/>
            <a:ext cx="9144000" cy="1056212"/>
          </a:xfrm>
        </p:spPr>
        <p:txBody>
          <a:bodyPr>
            <a:normAutofit/>
          </a:bodyPr>
          <a:lstStyle/>
          <a:p>
            <a:r>
              <a:rPr lang="sl-SI" sz="4000" b="1" dirty="0"/>
              <a:t>Inkluzivno študijsko okolje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77E3115C-CFDC-469B-8394-52AACC267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3208"/>
            <a:ext cx="8781288" cy="604066"/>
          </a:xfrm>
        </p:spPr>
        <p:txBody>
          <a:bodyPr>
            <a:normAutofit/>
          </a:bodyPr>
          <a:lstStyle/>
          <a:p>
            <a:pPr fontAlgn="base"/>
            <a:r>
              <a:rPr lang="sl-SI" sz="1800" b="1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Lea </a:t>
            </a:r>
            <a:r>
              <a:rPr lang="sl-SI" sz="1800" b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Colner</a:t>
            </a:r>
            <a:r>
              <a:rPr lang="sl-SI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Studio Lea </a:t>
            </a:r>
            <a:r>
              <a:rPr lang="sl-SI" sz="1800" dirty="0" err="1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Colner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5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F981-F1A1-6F72-936A-6DB19CBD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95DC7-C89B-1E4B-7F94-C94D5B7E7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2518"/>
            <a:ext cx="9144000" cy="23876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sl-SI" sz="4500" b="1">
                <a:solidFill>
                  <a:prstClr val="black"/>
                </a:solidFill>
                <a:latin typeface="Calibri" panose="020F0502020204030204"/>
              </a:rPr>
            </a:br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81A9FC1-0394-2C98-1853-3E5383C4A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88A83AF-20BF-5494-BE69-427261CBE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8" name="Podnaslov 2">
            <a:extLst>
              <a:ext uri="{FF2B5EF4-FFF2-40B4-BE49-F238E27FC236}">
                <a16:creationId xmlns:a16="http://schemas.microsoft.com/office/drawing/2014/main" id="{00ABEB1A-F37D-48AE-FB01-3C52AC541BB7}"/>
              </a:ext>
            </a:extLst>
          </p:cNvPr>
          <p:cNvSpPr txBox="1">
            <a:spLocks/>
          </p:cNvSpPr>
          <p:nvPr/>
        </p:nvSpPr>
        <p:spPr>
          <a:xfrm>
            <a:off x="459797" y="2077051"/>
            <a:ext cx="9980244" cy="1652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sl-SI" sz="1800" b="1">
              <a:solidFill>
                <a:srgbClr val="586B34"/>
              </a:solidFill>
              <a:latin typeface="Roboto" panose="02000000000000000000" pitchFamily="2" charset="0"/>
              <a:ea typeface="Roboto" panose="02000000000000000000" pitchFamily="2" charset="0"/>
              <a:cs typeface="Garamond" panose="020204040303010108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D22708E-E8EB-93FF-384E-E44544778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69" t="16640" r="569" b="12476"/>
          <a:stretch/>
        </p:blipFill>
        <p:spPr>
          <a:xfrm>
            <a:off x="2870752" y="0"/>
            <a:ext cx="5554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0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39349" y="2180862"/>
            <a:ext cx="4032448" cy="12222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r>
              <a:rPr lang="sl-SI" dirty="0"/>
              <a:t>Vključujoče sodelovanje premalo zastopanih učečih se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body" idx="1"/>
          </p:nvPr>
        </p:nvSpPr>
        <p:spPr>
          <a:xfrm>
            <a:off x="156221" y="3748511"/>
            <a:ext cx="4032448" cy="6009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sl-SI" dirty="0" err="1"/>
              <a:t>InclusiVET</a:t>
            </a:r>
            <a:endParaRPr dirty="0"/>
          </a:p>
        </p:txBody>
      </p:sp>
      <p:sp>
        <p:nvSpPr>
          <p:cNvPr id="126" name="Google Shape;126;p1"/>
          <p:cNvSpPr txBox="1">
            <a:spLocks noGrp="1"/>
          </p:cNvSpPr>
          <p:nvPr>
            <p:ph type="body" idx="2"/>
          </p:nvPr>
        </p:nvSpPr>
        <p:spPr>
          <a:xfrm>
            <a:off x="239349" y="5295808"/>
            <a:ext cx="4032448" cy="5334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sl-SI" dirty="0"/>
              <a:t>Golte, 6. 6. 2025</a:t>
            </a:r>
            <a:endParaRPr dirty="0"/>
          </a:p>
        </p:txBody>
      </p:sp>
      <p:sp>
        <p:nvSpPr>
          <p:cNvPr id="127" name="Google Shape;127;p1"/>
          <p:cNvSpPr txBox="1"/>
          <p:nvPr/>
        </p:nvSpPr>
        <p:spPr>
          <a:xfrm>
            <a:off x="0" y="0"/>
            <a:ext cx="400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sl-SI" sz="1467" u="sng" dirty="0" err="1">
                <a:solidFill>
                  <a:schemeClr val="hlink"/>
                </a:solidFill>
                <a:hlinkClick r:id="rId3"/>
              </a:rPr>
              <a:t>InclusiVET_One</a:t>
            </a:r>
            <a:r>
              <a:rPr lang="sl-SI" sz="1467" u="sng" dirty="0">
                <a:solidFill>
                  <a:schemeClr val="hlink"/>
                </a:solidFill>
                <a:hlinkClick r:id="rId3"/>
              </a:rPr>
              <a:t> Pager_Landscape.docx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r>
              <a:rPr lang="sl-SI" dirty="0"/>
              <a:t>O projektu</a:t>
            </a:r>
            <a:endParaRPr dirty="0"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083464" y="1645691"/>
            <a:ext cx="10081120" cy="42385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spcAft>
                <a:spcPts val="2000"/>
              </a:spcAft>
              <a:buNone/>
            </a:pPr>
            <a:r>
              <a:rPr lang="sl-SI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Trajanje:</a:t>
            </a:r>
            <a:r>
              <a:rPr lang="sl-SI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od 1. 9. 2022 do 31. 8. 2025</a:t>
            </a:r>
          </a:p>
          <a:p>
            <a:pPr>
              <a:spcAft>
                <a:spcPts val="2000"/>
              </a:spcAft>
              <a:buNone/>
            </a:pPr>
            <a:r>
              <a:rPr lang="sl-SI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Pridobljena skupna sredstva: </a:t>
            </a:r>
            <a:r>
              <a:rPr lang="sl-SI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400.000,00 €</a:t>
            </a:r>
          </a:p>
          <a:p>
            <a:pPr marL="177796" indent="0">
              <a:spcAft>
                <a:spcPts val="2000"/>
              </a:spcAft>
              <a:buNone/>
            </a:pPr>
            <a:r>
              <a:rPr lang="sl-SI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Delež sredstev Skupnosti VSŠ: </a:t>
            </a:r>
            <a:r>
              <a:rPr lang="sl-SI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62.460,00 €</a:t>
            </a:r>
          </a:p>
          <a:p>
            <a:pPr marL="177796" indent="0">
              <a:spcAft>
                <a:spcPts val="2000"/>
              </a:spcAft>
              <a:buNone/>
            </a:pPr>
            <a:r>
              <a:rPr lang="sl-SI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Projektni partnerji:</a:t>
            </a:r>
          </a:p>
          <a:p>
            <a:pPr marL="228594" indent="-101597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078D070-092A-4C9C-6059-1B1B0795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423" y="4231607"/>
            <a:ext cx="2080492" cy="92235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4894977-D452-68FB-17B4-714BCFE0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889"/>
          <a:stretch/>
        </p:blipFill>
        <p:spPr>
          <a:xfrm>
            <a:off x="312590" y="4231607"/>
            <a:ext cx="1526113" cy="99695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0C692C3-A1B0-94BA-48CD-EF7194441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36" y="4364303"/>
            <a:ext cx="2856345" cy="6569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C8D0AD6-6BAE-D8EB-9C62-6C9384C25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006" y="4484595"/>
            <a:ext cx="1750007" cy="53666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B0D767D-4999-BB65-11DD-41ABCEB3C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181" y="5279989"/>
            <a:ext cx="2699328" cy="5128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38A9DD7-2511-51BA-DD81-F046C5B1C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061" y="5259691"/>
            <a:ext cx="1965915" cy="624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803BB402-8442-AF43-3DE7-73F979C3D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1C5CE49E-020B-1C36-A9A1-E92548597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r>
              <a:rPr lang="sl-SI" dirty="0"/>
              <a:t>Aktivnosti v projektu</a:t>
            </a:r>
            <a:br>
              <a:rPr lang="sl-SI" dirty="0"/>
            </a:b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C54D39-12DF-8C36-57C9-A674CBB8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r="726" b="9483"/>
          <a:stretch/>
        </p:blipFill>
        <p:spPr bwMode="auto">
          <a:xfrm>
            <a:off x="1301150" y="1125306"/>
            <a:ext cx="8409417" cy="47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1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EE0082B-2E77-F2D6-CF52-C2A4748C7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BE7CCD99-4F2C-7BC3-C866-7A3C0B0641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r>
              <a:rPr lang="sl-SI" dirty="0"/>
              <a:t>Orodje za samoevalvacijo</a:t>
            </a:r>
            <a:br>
              <a:rPr lang="sl-SI" dirty="0"/>
            </a:br>
            <a:endParaRPr dirty="0"/>
          </a:p>
        </p:txBody>
      </p:sp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5A7D132E-46F9-05E7-9D2A-39F553138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50811" y="1708363"/>
            <a:ext cx="3564368" cy="873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2133" dirty="0">
              <a:solidFill>
                <a:srgbClr val="343433"/>
              </a:solidFill>
            </a:endParaRPr>
          </a:p>
          <a:p>
            <a:pPr marL="228594" indent="-101597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83980FD-8FE8-D4AB-1BD6-C29EE86C8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98"/>
          <a:stretch/>
        </p:blipFill>
        <p:spPr>
          <a:xfrm>
            <a:off x="1714054" y="2605669"/>
            <a:ext cx="6902972" cy="3340995"/>
          </a:xfrm>
          <a:prstGeom prst="rect">
            <a:avLst/>
          </a:prstGeom>
        </p:spPr>
      </p:pic>
      <p:sp>
        <p:nvSpPr>
          <p:cNvPr id="5" name="Google Shape;138;p3">
            <a:extLst>
              <a:ext uri="{FF2B5EF4-FFF2-40B4-BE49-F238E27FC236}">
                <a16:creationId xmlns:a16="http://schemas.microsoft.com/office/drawing/2014/main" id="{77767173-2FCF-8354-6E66-95FD5F397D31}"/>
              </a:ext>
            </a:extLst>
          </p:cNvPr>
          <p:cNvSpPr txBox="1">
            <a:spLocks/>
          </p:cNvSpPr>
          <p:nvPr/>
        </p:nvSpPr>
        <p:spPr>
          <a:xfrm>
            <a:off x="3714923" y="1708363"/>
            <a:ext cx="3564368" cy="308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16AE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B376F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B376F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B376F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B376F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60958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Komu je namenjeno?</a:t>
            </a:r>
          </a:p>
          <a:p>
            <a:pPr indent="-60958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Kako pričeti?</a:t>
            </a:r>
          </a:p>
          <a:p>
            <a:pPr marL="228594" indent="-101597">
              <a:spcBef>
                <a:spcPts val="0"/>
              </a:spcBef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5157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0439CAB8-A02F-D208-5B9F-2C3ECCD0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>
            <a:extLst>
              <a:ext uri="{FF2B5EF4-FFF2-40B4-BE49-F238E27FC236}">
                <a16:creationId xmlns:a16="http://schemas.microsoft.com/office/drawing/2014/main" id="{3AB054F4-F371-1881-A7DF-A812FB049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5380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r>
              <a:rPr lang="sl-SI" dirty="0"/>
              <a:t>Orodje za samoevalvacijo - struktura</a:t>
            </a:r>
            <a:br>
              <a:rPr lang="sl-SI" dirty="0"/>
            </a:br>
            <a:endParaRPr dirty="0"/>
          </a:p>
        </p:txBody>
      </p:sp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1D21CFB3-6DA5-D2B1-7698-47D2425673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5" y="1513351"/>
            <a:ext cx="5465972" cy="47190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16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Občutek pripadnosti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Izobraževalno okolje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Zunajšolske dejavnosti ter družabni in kulturni dogodki</a:t>
            </a:r>
          </a:p>
          <a:p>
            <a:pPr marL="0" indent="0">
              <a:spcBef>
                <a:spcPts val="0"/>
              </a:spcBef>
              <a:buNone/>
            </a:pPr>
            <a:endParaRPr lang="sl-SI" sz="1600" dirty="0">
              <a:solidFill>
                <a:srgbClr val="343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16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Poučevanje in učenje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Poučevanje in učenje, osredotočeno na učečega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Učna skupnost (podpora med učečimi se)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Interakcija med pedagoškim osebjem in učečimi se</a:t>
            </a:r>
          </a:p>
          <a:p>
            <a:pPr marL="0" indent="0">
              <a:spcBef>
                <a:spcPts val="0"/>
              </a:spcBef>
              <a:buNone/>
            </a:pPr>
            <a:endParaRPr lang="sl-SI" sz="1600" dirty="0">
              <a:solidFill>
                <a:srgbClr val="343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Upravljanje in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Institucionalna kultura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Delovanje strukture upravljanja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Zastopanost učečih se pri upravljanju in managementu</a:t>
            </a:r>
          </a:p>
        </p:txBody>
      </p:sp>
      <p:sp>
        <p:nvSpPr>
          <p:cNvPr id="2" name="Google Shape;138;p3">
            <a:extLst>
              <a:ext uri="{FF2B5EF4-FFF2-40B4-BE49-F238E27FC236}">
                <a16:creationId xmlns:a16="http://schemas.microsoft.com/office/drawing/2014/main" id="{67DE9C5B-2F55-2306-34FA-DF93006B3BCA}"/>
              </a:ext>
            </a:extLst>
          </p:cNvPr>
          <p:cNvSpPr txBox="1">
            <a:spLocks/>
          </p:cNvSpPr>
          <p:nvPr/>
        </p:nvSpPr>
        <p:spPr>
          <a:xfrm>
            <a:off x="6356576" y="1448696"/>
            <a:ext cx="5345899" cy="422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16AE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B376F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B376F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B376F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EB376F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1600" b="1" dirty="0">
                <a:solidFill>
                  <a:schemeClr val="bg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Podpora učečim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Podpora učencem (splošno)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▪ Podpora za dostop in sodelovanje pri vključevanju učencev</a:t>
            </a:r>
          </a:p>
          <a:p>
            <a:pPr marL="0" indent="0">
              <a:spcBef>
                <a:spcPts val="0"/>
              </a:spcBef>
              <a:buNone/>
            </a:pPr>
            <a:endParaRPr lang="sl-SI" sz="1600" dirty="0">
              <a:solidFill>
                <a:srgbClr val="343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1600" b="1" dirty="0">
                <a:solidFill>
                  <a:srgbClr val="F545C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Zagotavljanje kakovosti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00" dirty="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Vključenost učencev v zagotavljanje kakovosti ter načrtovanje, preglede in odobritev študijskih programov</a:t>
            </a:r>
          </a:p>
        </p:txBody>
      </p:sp>
    </p:spTree>
    <p:extLst>
      <p:ext uri="{BB962C8B-B14F-4D97-AF65-F5344CB8AC3E}">
        <p14:creationId xmlns:p14="http://schemas.microsoft.com/office/powerpoint/2010/main" val="63358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8" ma:contentTypeDescription="Ustvari nov dokument." ma:contentTypeScope="" ma:versionID="563cc4b0925c6d1a8dfd453ccc714f3b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721395681201f5cda7d33dc8704637e2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c19c4-5502-4337-a563-80122bb492c5">
      <Terms xmlns="http://schemas.microsoft.com/office/infopath/2007/PartnerControls"/>
    </lcf76f155ced4ddcb4097134ff3c332f>
    <TaxCatchAll xmlns="459b17cd-c081-40af-8ae3-7291a8ba2f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3EF2DF-0ECA-47C4-B88E-282C2D3CFD0D}">
  <ds:schemaRefs>
    <ds:schemaRef ds:uri="459b17cd-c081-40af-8ae3-7291a8ba2f52"/>
    <ds:schemaRef ds:uri="adfc19c4-5502-4337-a563-80122bb492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AEABDC-C771-4F89-82AB-34E4DAAA3ECD}">
  <ds:schemaRefs>
    <ds:schemaRef ds:uri="459b17cd-c081-40af-8ae3-7291a8ba2f52"/>
    <ds:schemaRef ds:uri="adfc19c4-5502-4337-a563-80122bb492c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4C0213-48EF-417D-B08B-59F69F9F07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754</Words>
  <Application>Microsoft Office PowerPoint</Application>
  <PresentationFormat>Širokozaslonsko</PresentationFormat>
  <Paragraphs>126</Paragraphs>
  <Slides>20</Slides>
  <Notes>10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Noto Sans Symbols</vt:lpstr>
      <vt:lpstr>Roboto</vt:lpstr>
      <vt:lpstr>Times New Roman</vt:lpstr>
      <vt:lpstr>Wingdings</vt:lpstr>
      <vt:lpstr>Officeova tema</vt:lpstr>
      <vt:lpstr>1_Officeova tema</vt:lpstr>
      <vt:lpstr>Document</vt:lpstr>
      <vt:lpstr>PowerPointova predstavitev</vt:lpstr>
      <vt:lpstr>PowerPointova predstavitev</vt:lpstr>
      <vt:lpstr>Inkluzivno študijsko okolje</vt:lpstr>
      <vt:lpstr> </vt:lpstr>
      <vt:lpstr>Vključujoče sodelovanje premalo zastopanih učečih se</vt:lpstr>
      <vt:lpstr>O projektu</vt:lpstr>
      <vt:lpstr>Aktivnosti v projektu </vt:lpstr>
      <vt:lpstr>Orodje za samoevalvacijo </vt:lpstr>
      <vt:lpstr>Orodje za samoevalvacijo - struktura </vt:lpstr>
      <vt:lpstr>Poročilo o kartiranju</vt:lpstr>
      <vt:lpstr>Poročilo o kartiranju</vt:lpstr>
      <vt:lpstr>Pregled s strani učečih se</vt:lpstr>
      <vt:lpstr>Korak naprej</vt:lpstr>
      <vt:lpstr>Moduli za osebje</vt:lpstr>
      <vt:lpstr>Promocijska kampanja</vt:lpstr>
      <vt:lpstr>Priporočila</vt:lpstr>
      <vt:lpstr>Čas za vprašanja in odzive</vt:lpstr>
      <vt:lpstr> Načrtovanje letnega posveta  12. november 2025 Gospodarska zbornica Slovenije</vt:lpstr>
      <vt:lpstr> Povzetki in evalvacija srečanja</vt:lpstr>
      <vt:lpstr> Hvala za vašo udeležbo.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PREDSTAVITVE</dc:title>
  <dc:creator>Skupnost VSS</dc:creator>
  <cp:lastModifiedBy>Natalija Klepej Gržanič</cp:lastModifiedBy>
  <cp:revision>6</cp:revision>
  <dcterms:created xsi:type="dcterms:W3CDTF">2016-11-28T08:39:30Z</dcterms:created>
  <dcterms:modified xsi:type="dcterms:W3CDTF">2025-06-06T07:44:03Z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  <property fmtid="{D5CDD505-2E9C-101B-9397-08002B2CF9AE}" pid="3" name="MediaServiceImageTags">
    <vt:lpwstr/>
  </property>
</Properties>
</file>